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68425" cy="1116013"/>
  <p:notesSz cx="6858000" cy="9144000"/>
  <p:defaultTextStyle>
    <a:defPPr>
      <a:defRPr lang="zh-TW"/>
    </a:defPPr>
    <a:lvl1pPr marL="0" algn="l" defTabSz="14196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70981" algn="l" defTabSz="14196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41962" algn="l" defTabSz="14196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212943" algn="l" defTabSz="14196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283924" algn="l" defTabSz="14196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54906" algn="l" defTabSz="14196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425887" algn="l" defTabSz="14196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496867" algn="l" defTabSz="14196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567848" algn="l" defTabSz="141962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186" y="-1626"/>
      </p:cViewPr>
      <p:guideLst>
        <p:guide orient="horz" pos="352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6146-38FB-4262-B55D-AA43CE4B83C5}" type="datetimeFigureOut">
              <a:rPr lang="zh-TW" altLang="en-US" smtClean="0"/>
              <a:t>2012/2/25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27150" y="685800"/>
            <a:ext cx="4203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5E213-20D7-473E-B423-6FFAD9477B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4196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1pPr>
    <a:lvl2pPr marL="70981" algn="l" defTabSz="14196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2pPr>
    <a:lvl3pPr marL="141962" algn="l" defTabSz="14196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3pPr>
    <a:lvl4pPr marL="212943" algn="l" defTabSz="14196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4pPr>
    <a:lvl5pPr marL="283924" algn="l" defTabSz="14196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5pPr>
    <a:lvl6pPr marL="354906" algn="l" defTabSz="14196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6pPr>
    <a:lvl7pPr marL="425887" algn="l" defTabSz="14196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7pPr>
    <a:lvl8pPr marL="496867" algn="l" defTabSz="14196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8pPr>
    <a:lvl9pPr marL="567848" algn="l" defTabSz="141962" rtl="0" eaLnBrk="1" latinLnBrk="0" hangingPunct="1">
      <a:defRPr sz="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27150" y="685800"/>
            <a:ext cx="42037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E213-20D7-473E-B423-6FFAD9477B95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27150" y="685800"/>
            <a:ext cx="42037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5E213-20D7-473E-B423-6FFAD9477B95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2633" y="346688"/>
            <a:ext cx="1163161" cy="2392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5264" y="632408"/>
            <a:ext cx="957898" cy="2852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3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4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6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5DC-83A5-41A5-8480-5CE10E465349}" type="datetimeFigureOut">
              <a:rPr lang="zh-TW" altLang="en-US" smtClean="0"/>
              <a:t>2012/2/25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EF6F-DB68-4F5E-AC29-BEA9C43325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5DC-83A5-41A5-8480-5CE10E465349}" type="datetimeFigureOut">
              <a:rPr lang="zh-TW" altLang="en-US" smtClean="0"/>
              <a:t>2012/2/25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EF6F-DB68-4F5E-AC29-BEA9C43325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124" y="5942"/>
            <a:ext cx="36349" cy="1271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078" y="5942"/>
            <a:ext cx="86239" cy="1271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5DC-83A5-41A5-8480-5CE10E465349}" type="datetimeFigureOut">
              <a:rPr lang="zh-TW" altLang="en-US" smtClean="0"/>
              <a:t>2012/2/25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EF6F-DB68-4F5E-AC29-BEA9C43325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5DC-83A5-41A5-8480-5CE10E465349}" type="datetimeFigureOut">
              <a:rPr lang="zh-TW" altLang="en-US" smtClean="0"/>
              <a:t>2012/2/25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EF6F-DB68-4F5E-AC29-BEA9C43325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97" y="717142"/>
            <a:ext cx="1163161" cy="221653"/>
          </a:xfrm>
        </p:spPr>
        <p:txBody>
          <a:bodyPr anchor="t"/>
          <a:lstStyle>
            <a:lvl1pPr algn="l">
              <a:defRPr sz="6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8097" y="473015"/>
            <a:ext cx="1163161" cy="244128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7098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41962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21294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8392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5490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42588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49686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56784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5DC-83A5-41A5-8480-5CE10E465349}" type="datetimeFigureOut">
              <a:rPr lang="zh-TW" altLang="en-US" smtClean="0"/>
              <a:t>2012/2/25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EF6F-DB68-4F5E-AC29-BEA9C43325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078" y="34617"/>
            <a:ext cx="61295" cy="9842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179" y="34617"/>
            <a:ext cx="61295" cy="9842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5DC-83A5-41A5-8480-5CE10E465349}" type="datetimeFigureOut">
              <a:rPr lang="zh-TW" altLang="en-US" smtClean="0"/>
              <a:t>2012/2/25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EF6F-DB68-4F5E-AC29-BEA9C43325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" y="44692"/>
            <a:ext cx="1231583" cy="18600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422" y="249812"/>
            <a:ext cx="604626" cy="104110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70981" indent="0">
              <a:buNone/>
              <a:defRPr sz="200" b="1"/>
            </a:lvl2pPr>
            <a:lvl3pPr marL="141962" indent="0">
              <a:buNone/>
              <a:defRPr sz="200" b="1"/>
            </a:lvl3pPr>
            <a:lvl4pPr marL="212943" indent="0">
              <a:buNone/>
              <a:defRPr sz="200" b="1"/>
            </a:lvl4pPr>
            <a:lvl5pPr marL="283924" indent="0">
              <a:buNone/>
              <a:defRPr sz="200" b="1"/>
            </a:lvl5pPr>
            <a:lvl6pPr marL="354906" indent="0">
              <a:buNone/>
              <a:defRPr sz="200" b="1"/>
            </a:lvl6pPr>
            <a:lvl7pPr marL="425887" indent="0">
              <a:buNone/>
              <a:defRPr sz="200" b="1"/>
            </a:lvl7pPr>
            <a:lvl8pPr marL="496867" indent="0">
              <a:buNone/>
              <a:defRPr sz="200" b="1"/>
            </a:lvl8pPr>
            <a:lvl9pPr marL="567848" indent="0">
              <a:buNone/>
              <a:defRPr sz="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2" y="353921"/>
            <a:ext cx="604626" cy="642999"/>
          </a:xfrm>
        </p:spPr>
        <p:txBody>
          <a:bodyPr/>
          <a:lstStyle>
            <a:lvl1pPr>
              <a:defRPr sz="4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95141" y="249812"/>
            <a:ext cx="604863" cy="104110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70981" indent="0">
              <a:buNone/>
              <a:defRPr sz="200" b="1"/>
            </a:lvl2pPr>
            <a:lvl3pPr marL="141962" indent="0">
              <a:buNone/>
              <a:defRPr sz="200" b="1"/>
            </a:lvl3pPr>
            <a:lvl4pPr marL="212943" indent="0">
              <a:buNone/>
              <a:defRPr sz="200" b="1"/>
            </a:lvl4pPr>
            <a:lvl5pPr marL="283924" indent="0">
              <a:buNone/>
              <a:defRPr sz="200" b="1"/>
            </a:lvl5pPr>
            <a:lvl6pPr marL="354906" indent="0">
              <a:buNone/>
              <a:defRPr sz="200" b="1"/>
            </a:lvl6pPr>
            <a:lvl7pPr marL="425887" indent="0">
              <a:buNone/>
              <a:defRPr sz="200" b="1"/>
            </a:lvl7pPr>
            <a:lvl8pPr marL="496867" indent="0">
              <a:buNone/>
              <a:defRPr sz="200" b="1"/>
            </a:lvl8pPr>
            <a:lvl9pPr marL="567848" indent="0">
              <a:buNone/>
              <a:defRPr sz="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95141" y="353921"/>
            <a:ext cx="604863" cy="642999"/>
          </a:xfrm>
        </p:spPr>
        <p:txBody>
          <a:bodyPr/>
          <a:lstStyle>
            <a:lvl1pPr>
              <a:defRPr sz="4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5DC-83A5-41A5-8480-5CE10E465349}" type="datetimeFigureOut">
              <a:rPr lang="zh-TW" altLang="en-US" smtClean="0"/>
              <a:t>2012/2/25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EF6F-DB68-4F5E-AC29-BEA9C43325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5DC-83A5-41A5-8480-5CE10E465349}" type="datetimeFigureOut">
              <a:rPr lang="zh-TW" altLang="en-US" smtClean="0"/>
              <a:t>2012/2/25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EF6F-DB68-4F5E-AC29-BEA9C43325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5DC-83A5-41A5-8480-5CE10E465349}" type="datetimeFigureOut">
              <a:rPr lang="zh-TW" altLang="en-US" smtClean="0"/>
              <a:t>2012/2/25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EF6F-DB68-4F5E-AC29-BEA9C43325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" y="44434"/>
            <a:ext cx="450202" cy="189102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5017" y="44435"/>
            <a:ext cx="764987" cy="952486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421" y="233537"/>
            <a:ext cx="450202" cy="763384"/>
          </a:xfrm>
        </p:spPr>
        <p:txBody>
          <a:bodyPr/>
          <a:lstStyle>
            <a:lvl1pPr marL="0" indent="0">
              <a:buNone/>
              <a:defRPr sz="200"/>
            </a:lvl1pPr>
            <a:lvl2pPr marL="70981" indent="0">
              <a:buNone/>
              <a:defRPr sz="100"/>
            </a:lvl2pPr>
            <a:lvl3pPr marL="141962" indent="0">
              <a:buNone/>
              <a:defRPr sz="100"/>
            </a:lvl3pPr>
            <a:lvl4pPr marL="212943" indent="0">
              <a:buNone/>
              <a:defRPr sz="100"/>
            </a:lvl4pPr>
            <a:lvl5pPr marL="283924" indent="0">
              <a:buNone/>
              <a:defRPr sz="100"/>
            </a:lvl5pPr>
            <a:lvl6pPr marL="354906" indent="0">
              <a:buNone/>
              <a:defRPr sz="100"/>
            </a:lvl6pPr>
            <a:lvl7pPr marL="425887" indent="0">
              <a:buNone/>
              <a:defRPr sz="100"/>
            </a:lvl7pPr>
            <a:lvl8pPr marL="496867" indent="0">
              <a:buNone/>
              <a:defRPr sz="100"/>
            </a:lvl8pPr>
            <a:lvl9pPr marL="567848" indent="0">
              <a:buNone/>
              <a:defRPr sz="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5DC-83A5-41A5-8480-5CE10E465349}" type="datetimeFigureOut">
              <a:rPr lang="zh-TW" altLang="en-US" smtClean="0"/>
              <a:t>2012/2/25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EF6F-DB68-4F5E-AC29-BEA9C43325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221" y="781210"/>
            <a:ext cx="821055" cy="92226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68221" y="99717"/>
            <a:ext cx="821055" cy="669608"/>
          </a:xfrm>
        </p:spPr>
        <p:txBody>
          <a:bodyPr/>
          <a:lstStyle>
            <a:lvl1pPr marL="0" indent="0">
              <a:buNone/>
              <a:defRPr sz="500"/>
            </a:lvl1pPr>
            <a:lvl2pPr marL="70981" indent="0">
              <a:buNone/>
              <a:defRPr sz="400"/>
            </a:lvl2pPr>
            <a:lvl3pPr marL="141962" indent="0">
              <a:buNone/>
              <a:defRPr sz="400"/>
            </a:lvl3pPr>
            <a:lvl4pPr marL="212943" indent="0">
              <a:buNone/>
              <a:defRPr sz="200"/>
            </a:lvl4pPr>
            <a:lvl5pPr marL="283924" indent="0">
              <a:buNone/>
              <a:defRPr sz="200"/>
            </a:lvl5pPr>
            <a:lvl6pPr marL="354906" indent="0">
              <a:buNone/>
              <a:defRPr sz="200"/>
            </a:lvl6pPr>
            <a:lvl7pPr marL="425887" indent="0">
              <a:buNone/>
              <a:defRPr sz="200"/>
            </a:lvl7pPr>
            <a:lvl8pPr marL="496867" indent="0">
              <a:buNone/>
              <a:defRPr sz="200"/>
            </a:lvl8pPr>
            <a:lvl9pPr marL="567848" indent="0">
              <a:buNone/>
              <a:defRPr sz="2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68221" y="873436"/>
            <a:ext cx="821055" cy="130977"/>
          </a:xfrm>
        </p:spPr>
        <p:txBody>
          <a:bodyPr/>
          <a:lstStyle>
            <a:lvl1pPr marL="0" indent="0">
              <a:buNone/>
              <a:defRPr sz="200"/>
            </a:lvl1pPr>
            <a:lvl2pPr marL="70981" indent="0">
              <a:buNone/>
              <a:defRPr sz="100"/>
            </a:lvl2pPr>
            <a:lvl3pPr marL="141962" indent="0">
              <a:buNone/>
              <a:defRPr sz="100"/>
            </a:lvl3pPr>
            <a:lvl4pPr marL="212943" indent="0">
              <a:buNone/>
              <a:defRPr sz="100"/>
            </a:lvl4pPr>
            <a:lvl5pPr marL="283924" indent="0">
              <a:buNone/>
              <a:defRPr sz="100"/>
            </a:lvl5pPr>
            <a:lvl6pPr marL="354906" indent="0">
              <a:buNone/>
              <a:defRPr sz="100"/>
            </a:lvl6pPr>
            <a:lvl7pPr marL="425887" indent="0">
              <a:buNone/>
              <a:defRPr sz="100"/>
            </a:lvl7pPr>
            <a:lvl8pPr marL="496867" indent="0">
              <a:buNone/>
              <a:defRPr sz="100"/>
            </a:lvl8pPr>
            <a:lvl9pPr marL="567848" indent="0">
              <a:buNone/>
              <a:defRPr sz="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495DC-83A5-41A5-8480-5CE10E465349}" type="datetimeFigureOut">
              <a:rPr lang="zh-TW" altLang="en-US" smtClean="0"/>
              <a:t>2012/2/25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EF6F-DB68-4F5E-AC29-BEA9C43325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421" y="44692"/>
            <a:ext cx="1231583" cy="186002"/>
          </a:xfrm>
          <a:prstGeom prst="rect">
            <a:avLst/>
          </a:prstGeom>
        </p:spPr>
        <p:txBody>
          <a:bodyPr vert="horz" lIns="14196" tIns="7098" rIns="14196" bIns="7098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421" y="260403"/>
            <a:ext cx="1231583" cy="736517"/>
          </a:xfrm>
          <a:prstGeom prst="rect">
            <a:avLst/>
          </a:prstGeom>
        </p:spPr>
        <p:txBody>
          <a:bodyPr vert="horz" lIns="14196" tIns="7098" rIns="14196" bIns="709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8422" y="1034380"/>
            <a:ext cx="319299" cy="59417"/>
          </a:xfrm>
          <a:prstGeom prst="rect">
            <a:avLst/>
          </a:prstGeom>
        </p:spPr>
        <p:txBody>
          <a:bodyPr vert="horz" lIns="14196" tIns="7098" rIns="14196" bIns="7098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495DC-83A5-41A5-8480-5CE10E465349}" type="datetimeFigureOut">
              <a:rPr lang="zh-TW" altLang="en-US" smtClean="0"/>
              <a:t>2012/2/25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7545" y="1034380"/>
            <a:ext cx="433335" cy="59417"/>
          </a:xfrm>
          <a:prstGeom prst="rect">
            <a:avLst/>
          </a:prstGeom>
        </p:spPr>
        <p:txBody>
          <a:bodyPr vert="horz" lIns="14196" tIns="7098" rIns="14196" bIns="7098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80706" y="1034380"/>
            <a:ext cx="319299" cy="59417"/>
          </a:xfrm>
          <a:prstGeom prst="rect">
            <a:avLst/>
          </a:prstGeom>
        </p:spPr>
        <p:txBody>
          <a:bodyPr vert="horz" lIns="14196" tIns="7098" rIns="14196" bIns="7098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CEF6F-DB68-4F5E-AC29-BEA9C43325B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962" rtl="0" eaLnBrk="1" latinLnBrk="0" hangingPunct="1">
        <a:spcBef>
          <a:spcPct val="0"/>
        </a:spcBef>
        <a:buNone/>
        <a:defRPr sz="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235" indent="-53235" algn="l" defTabSz="141962" rtl="0" eaLnBrk="1" latinLnBrk="0" hangingPunct="1">
        <a:spcBef>
          <a:spcPct val="20000"/>
        </a:spcBef>
        <a:buFont typeface="Arial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5345" indent="-44363" algn="l" defTabSz="141962" rtl="0" eaLnBrk="1" latinLnBrk="0" hangingPunct="1">
        <a:spcBef>
          <a:spcPct val="20000"/>
        </a:spcBef>
        <a:buFont typeface="Arial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77453" indent="-35491" algn="l" defTabSz="141962" rtl="0" eaLnBrk="1" latinLnBrk="0" hangingPunct="1">
        <a:spcBef>
          <a:spcPct val="20000"/>
        </a:spcBef>
        <a:buFont typeface="Arial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48434" indent="-35491" algn="l" defTabSz="141962" rtl="0" eaLnBrk="1" latinLnBrk="0" hangingPunct="1">
        <a:spcBef>
          <a:spcPct val="20000"/>
        </a:spcBef>
        <a:buFont typeface="Arial" pitchFamily="34" charset="0"/>
        <a:buChar char="–"/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319415" indent="-35491" algn="l" defTabSz="141962" rtl="0" eaLnBrk="1" latinLnBrk="0" hangingPunct="1">
        <a:spcBef>
          <a:spcPct val="20000"/>
        </a:spcBef>
        <a:buFont typeface="Arial" pitchFamily="34" charset="0"/>
        <a:buChar char="»"/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390395" indent="-35491" algn="l" defTabSz="141962" rtl="0" eaLnBrk="1" latinLnBrk="0" hangingPunct="1">
        <a:spcBef>
          <a:spcPct val="20000"/>
        </a:spcBef>
        <a:buFont typeface="Arial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461376" indent="-35491" algn="l" defTabSz="141962" rtl="0" eaLnBrk="1" latinLnBrk="0" hangingPunct="1">
        <a:spcBef>
          <a:spcPct val="20000"/>
        </a:spcBef>
        <a:buFont typeface="Arial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357" indent="-35491" algn="l" defTabSz="141962" rtl="0" eaLnBrk="1" latinLnBrk="0" hangingPunct="1">
        <a:spcBef>
          <a:spcPct val="20000"/>
        </a:spcBef>
        <a:buFont typeface="Arial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603339" indent="-35491" algn="l" defTabSz="141962" rtl="0" eaLnBrk="1" latinLnBrk="0" hangingPunct="1">
        <a:spcBef>
          <a:spcPct val="20000"/>
        </a:spcBef>
        <a:buFont typeface="Arial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4196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70981" algn="l" defTabSz="14196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41962" algn="l" defTabSz="14196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212943" algn="l" defTabSz="14196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83924" algn="l" defTabSz="14196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354906" algn="l" defTabSz="14196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425887" algn="l" defTabSz="14196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496867" algn="l" defTabSz="14196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567848" algn="l" defTabSz="141962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 descr="data:image/jpeg;base64,/9j/4AAQSkZJRgABAQAAAQABAAD/2wCEAAkGBhQGDxAIBwgQCQkWFhIPDxETFhoSDw4SFxMhIBMQEx4jJzIeFyUjIRQeHzsgKyctLC0sFyoxQTwtQScsLCwBCQoKDgwOFQ8PGSkcHSQpLCwpLCwsLCkpLCksLCksLCwpLC4uLSkpKSwsKSksLCwpLCksLCkpKSwsLCwsKSksKf/AABEIAMIBAwMBIgACEQEDEQH/xAAcAAEBAQADAQEBAAAAAAAAAAAABAIDBQcGAQj/xAA4EAABAwAHBAkEAgMAAwEAAAAAAQIDBBEUFVOS0RITVNIFITFSYZGToaMGB0FRIjJxgbEzcvAj/8QAFgEBAQEAAAAAAAAAAAAAAAAAAAEC/8QAGhEBAAMBAQEAAAAAAAAAAAAAAAERIWESAv/aAAwDAQACEQMRAD8A9jAAAAAAAAAAAAAAAAAAAAAAAAAAAAAAAAAAAAAAAAAAAAAeU0/7tU+j0J1NX6JpNGXdo5KS9XLRmK5Eqlq2P61rXVtf7Oi+1X3Pp3TPScfRfS1Kt9HmSSvaa1roVbG5yParUTq/jUqL1dZ7hNC2kNdFNG2SJyK1zXIitc1UqVqovUqKn4Oo6E+jaH9NvfSOh+i4qJM/qc9tauqr/qiqq7KeCVJ1eAHdA4KTSLPUqM2q6/31eSKcF5Lg+7uQk/UQLgQ3kuD7u5BeS4Pu7kJ6gXAhvJcH3dyC8lwfd3IPUC4EN5Lg+7uQXkuD7u5B6gXAhvJcH3dyC8lwfd3IPUC4EN5Lg+7uQXkuD7u5B6gXAhvJcH3dyC8lwfd3IPUC4EN5Lg+7uQXkuD7u5B6gXAhvJcH3dyC8lwfd3IPUC4EN5Lg+7uQXkuD7u5B6gXAhvJcH3dyC8lwfd3IPUC4EN5Lg+7uQXkuD7u5B6gXAhvJcH3dyC8lwfd3IPUC4EN5Lg+7uQ3DTllcjFi2a/wA1u5U/6PUCsAGgAAH4rqutVqTtXwIujunKP0ur2dGdIwU1zP7pFI2RWf8AtUvUea9KfbPpRaA+jR/Wk9NfuUZZFbsxS1NSuBHq/s7URVTr/NVZ8x9oPomn0DpWOn0vo+fo+iRJIkzpWuiSRHMVEjai/wB+tUXq6k2a/wBAe/gAAAAAAAAAAAAAAAAAAAAAAAAAAAAAAAAAAAAAAAAAAfh0E/1/QKPAtOd05RnxIzebLZWOmclVaNRle1X+Nmqus6b6P+7tE+saRdlHhmolJVFWJJdmqbZStyIqKtS1JXUv6A+0npTaNUsrlSvsqRV/4cN6R99cj9CsV+JNEl6R99cj9BekffXI/Qrr8RX4jRJekffXI/QXpH31yP0K6/EV+I0SXpH31yP0F6R99cj9CuvxFfiNEl6R99cj9BekffXI/Qrr8RX4jRJekffXI/QXpH31yP0K6/EV+I0SXpH31yP0F6R99cj9CuvxFfiNEl6R99cj9BekffXI/Qrr8RX4jRJekffXI/QXpH31yP0K6/EV+I0SXpH31yP0F6R99cj9CuvxFfiNEl6R99cj9BekffXI/Qrr8RX4jRJekffXI/QXpH31yP0K6/EV+I0SXpH31yP0F6R99cj9CuvxFfiNEl6R99cj9DUXSDJlRjHqrl7P4uT/AKhTX4ivxGgACgAAPhqb9mujaTRnUOj9HJRp1ZsMpCOe6VjkTqkVFdsu6060qSvr7DpPt/8AZd30nTW9L9I9JMpKx7e4ZEjkRVc1W7cir2VI5epK+te3q6/VAABxTte6qzyNZ+9pqur/AFV1ocO7m4iLIvMSxWCTdzcRFkXmG7m4iLIvML4KwSbubiIsi8w3c3ERZF5hfBWCTdzcRFkXmG7m4iLIvML4KwSbubiIsi8w3c3ERZF5hfBWCTdzcRFkXmG7m4iLIvML4KwSbubiIsi8w3c3ERZF5hfBWCTdzcRFkXmG7m4iLIvML4KwSbubiIsi8w3c3ERZF5hfBWCTdzcRFkXmG7m4iLIvML4KwSbubiIsi8w3c3ERZF5hfBWCTdzcRFkXmG7m4iLIvML4KwSbubiIsi8w3c3ERZF5hfBWCTdzcRFkXmNRslRUWWaNzPyiMVFX/C1i+CkAFAAAeXUv74tjoi0uL6cpzJ92jmufGiURHuRKlV9datrXtqrVP1WdT9s/u/S/qHpFnRPTLYpoptvYcxiRuhc1iuTs/sio1U6+v81/v2ClUJlOidQqVC2Wiuasb41T+DmKlWzV/wDVHQfTf25oP0nK6m9E0FWUlUVqPe90isava1lf9a+yvtqA+mBlz0Z/ZyN/ytR+b5uI3zQDYMb5uI3zQb5uI3zQDYMb5uI3zQb5uI3zQDYMb5uI3zQb5uI3zQDYMb5uI3zQb5uI3zQDYMb5uI3zQb5uI3zQDYMb5uI3zQb5uI3zQDYMb5uI3zQb5uI3zQDYMb5uI3zQb5uI3zQDYMb5uI3zQb5uI3zQDYMb5uI3zQb5uI3zQDYMb5uI3zQb5uI3zQDYMb5uI3zQb5uI3zQDYMb5uI3zQJKjupsjVX/KAbAAAAADjipDZ69zK2SrqdsuR2yv6WrsPKulfpv6gbQJGO+ooqV/+Oy6jxxttL02f5Rtk2K3OqrSvard/s+P+yfRNLh6WbNFR5oKG1sjaWrmqyNW7C7Mbq+1dvZVE7eqv8KB/QssDZ6t7G2Srs2kRajjsEfCx5UKASoE9gj4WPKgsEfCx5UKAKgT2CPhY8qCwR8LHlQoAqBPYI+FjyoLBHwseVCgCoE9gj4WPKgsEfCx5UKAKgT2CPhY8qCwR8LHlQoAqBPYI+FjyoLBHwseVCgCoE9gj4WPKgsEfCx5UKAKgT2CPhY8qCwR8LHlQoAqBPYI+FjyoLBHwseVCgCoE9gj4WPKgsEfCx5UKAKgT2CPhY8qCwR8LHlQoAqBPYI+FjyoLBHwseVCgCoE9gj4WPKhplDZGqPZAxrk7FRqIqHMBUAACgAAAVa+1ayGkdNwUWBekpqbG2hozfLJtVt3dVaOSrtrRfx21nQ/S/3OoP1dM6gdGUiRtKRFc1krN2srU/ssfWtdSddXUtXXV1LUH088jo6tzDvf3/JG1efacNol4L5G6FYJQktEvBfI3QWiXgvkboVgV0SWiXgvkboLRLwXyN0KwK6JLRLwXyN0Fol4L5G6FYFdElol4L5G6C0S8F8jdCsCuiS0S8F8jdBaJeC+RuhWBXRJaJeC+RugtEvBfI3QrAroktEvBfI3QWiXgvkboVgV0SWiXgvkboLRLwXyN0KwK6JLRLwXyN0Fol4L5G6FYFdElol4L5G6C0S8F8jdCsCuiS0S8F8jdBaJeC+RuhWBXRJaJeC+RugtEvBfI3QrAroktEvBfI3Q1HNI5USSibDfyu2i1f6KQK6AAKAAA81pv2GoElGdR6EksNO2Eaydz3OTeIn93N7KlVOtE/fUdR9t/s5Sfpqns6X6YpMKMi290yJyvWVzmK2ta0TZREcq/s9hAAHFPR0pFSOe9tXdcrfOrtOG7m403qO1JorBJdzcab1Hai7m403qO1GisEl3NxpvUdqLubjTeo7UaKwSXc3Gm9R2ou5uNN6jtRorBJdzcab1Hai7m403qO1GisEl3NxpvUdqLubjTeo7UaKwSXc3Gm9R2ou5uNN6jtRorBJdzcab1Hai7m403qO1GisEl3NxpvUdqLubjTeo7UaKwSXc3Gm9R2ou5uNN6jtRorBJdzcab1Hai7m403qO1GisEl3NxpvUdqLubjTeo7UaKwSXc3Gm9R2ou5uNN6jtRorBJdzcab1Ham46CkSo9JZVVPwr3Kn+0/I0UAAoAADzWf799HsgWeBs8lM2NpsCs2UWSr/xq/sTr6tqr8HX/bv7zy/VNOb0R0rQIYt7t7l8O0mw5rVdsvRyrXWjV60q6/x+vTKd0JD0jRndFUmitdQXM3Kxp/FqMRKmo2r+tVSVVdlSHzP0l9p6H9H0hekaFvqRSqlbG6ZzXblFSp2wiNTrVFqrWvqA+0BxT0hKPUrmvdX3Wq7zq7DhvFuFL6btCXArBJeLcKX03aC8W4Uvpu0HqBWCS8W4Uvpu0F4twpfTdoPUCsEl4twpfTdoLxbhS+m7QeoFYJLxbhS+m7QXi3Cl9N2g9QKwSXi3Cl9N2gvFuFL6btB6gVgkvFuFL6btBeLcKX03aD1ArBJeLcKX03aC8W4Uvpu0HqBWCS8W4Uvpu0F4twpfTdoPUCsEl4twpfTdoLxbhS+m7QeoFYJLxbhS+m7QXi3Cl9N2g9QKwSXi3Cl9N2gvFuFL6btB6gVgkvFuFL6btBeLcKX03aD1ArBJeLcKX03aG46ckqoxI5EVf2xyJ/tfwLgUAAoAAAFSrtRUPKOlZ/qODo+SWVKGlUKK9Ytq3Imym25tX8dtErVavyi1fg+L+yNPpcnSzY6PNLLQ3NkdTEVVdHs7C7D319SLt1Ii9vXV+VA/osAAAAAAAAAAAAAAAAAAAAAAAAAAAAAAAAAAAAAAAAAADDIkjr3bGsr61qRErX9r+zYAy+RI/wC70b/lUQzaG4zMyH7JC2arextkq7K0RajjsMfDR5UJo3aG4zMyC0NxmZkMWGPho8qCwx8NHlQaN2huMzMgtDcZmZDFhj4aPKgsMfDR5UGjdobjMzILQ3GZmQxYY+GjyoLDHw0eVBo3aG4zMyC0NxmZkMWGPho8qCwx8NHlQaN2huMzMgtDcZmZDFhj4aPKgsMfDR5UGjdobjMzILQ3GZmQxYY+GjyoLDHw0eVBo3aG4zMyC0NxmZkMWGPho8qCwx8NHlQaN2huMzMgtDcZmZDFhj4aPKgsMfDR5UGjdobjMzILQ3GZmQxYY+GjyoLDHw0eVBo3aG4zMyC0NxmZkMWGPho8qCwx8NHlQaN2huMzMgtDcZmZDFhj4aPKgsMfDR5UGjdobjMzILQ3GZmQxYY+GjyoLDHw0eVBo3aG4zMyH62ZrupsjVX9IqKpx2GPho8qGmURka7TIGNd+FRqIqDRygAoAAAAAAAAAAAAAAAAAAAAAAAAAAAAAAAAAAAAAAAAAAAAAAAA/9k="/>
          <p:cNvSpPr>
            <a:spLocks noChangeAspect="1" noChangeArrowheads="1"/>
          </p:cNvSpPr>
          <p:nvPr/>
        </p:nvSpPr>
        <p:spPr bwMode="auto">
          <a:xfrm>
            <a:off x="197214" y="-176315"/>
            <a:ext cx="386379" cy="372006"/>
          </a:xfrm>
          <a:prstGeom prst="rect">
            <a:avLst/>
          </a:prstGeom>
          <a:noFill/>
        </p:spPr>
        <p:txBody>
          <a:bodyPr vert="horz" wrap="square" lIns="113934" tIns="56967" rIns="113934" bIns="56967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5372" name="Picture 12" descr="Notepad Page Clip Art"/>
          <p:cNvPicPr>
            <a:picLocks noChangeAspect="1" noChangeArrowheads="1"/>
          </p:cNvPicPr>
          <p:nvPr/>
        </p:nvPicPr>
        <p:blipFill>
          <a:blip r:embed="rId3" cstate="print"/>
          <a:srcRect b="50037"/>
          <a:stretch>
            <a:fillRect/>
          </a:stretch>
        </p:blipFill>
        <p:spPr bwMode="auto">
          <a:xfrm>
            <a:off x="-206363" y="0"/>
            <a:ext cx="1574789" cy="1054618"/>
          </a:xfrm>
          <a:prstGeom prst="rect">
            <a:avLst/>
          </a:prstGeom>
          <a:noFill/>
        </p:spPr>
      </p:pic>
      <p:sp>
        <p:nvSpPr>
          <p:cNvPr id="12" name="文字方塊 11"/>
          <p:cNvSpPr txBox="1"/>
          <p:nvPr/>
        </p:nvSpPr>
        <p:spPr>
          <a:xfrm>
            <a:off x="0" y="0"/>
            <a:ext cx="1505739" cy="330490"/>
          </a:xfrm>
          <a:prstGeom prst="rect">
            <a:avLst/>
          </a:prstGeom>
          <a:noFill/>
        </p:spPr>
        <p:txBody>
          <a:bodyPr wrap="square" lIns="113934" tIns="56967" rIns="113934" bIns="56967" rtlCol="0">
            <a:spAutoFit/>
          </a:bodyPr>
          <a:lstStyle/>
          <a:p>
            <a:r>
              <a:rPr lang="en-US" altLang="zh-TW" sz="1400" dirty="0">
                <a:latin typeface="Adobe Garamond Pro Bold" pitchFamily="18" charset="0"/>
              </a:rPr>
              <a:t>PREPOSITION</a:t>
            </a:r>
            <a:endParaRPr lang="zh-TW" altLang="en-US" sz="1400" dirty="0">
              <a:latin typeface="Adobe Garamond Pro Bold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247" y="206468"/>
            <a:ext cx="622829" cy="345879"/>
          </a:xfrm>
          <a:prstGeom prst="rect">
            <a:avLst/>
          </a:prstGeom>
          <a:noFill/>
        </p:spPr>
        <p:txBody>
          <a:bodyPr wrap="none" lIns="113934" tIns="56967" rIns="113934" bIns="56967" rtlCol="0">
            <a:spAutoFit/>
          </a:bodyPr>
          <a:lstStyle/>
          <a:p>
            <a:r>
              <a:rPr lang="en-US" altLang="zh-TW" sz="1500" dirty="0">
                <a:latin typeface="Harrington" pitchFamily="82" charset="0"/>
              </a:rPr>
              <a:t>Over</a:t>
            </a:r>
            <a:endParaRPr lang="zh-TW" altLang="en-US" sz="1500" dirty="0">
              <a:latin typeface="Harrington" pitchFamily="82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248" y="470122"/>
            <a:ext cx="443293" cy="345879"/>
          </a:xfrm>
          <a:prstGeom prst="rect">
            <a:avLst/>
          </a:prstGeom>
          <a:noFill/>
        </p:spPr>
        <p:txBody>
          <a:bodyPr wrap="none" lIns="113934" tIns="56967" rIns="113934" bIns="56967" rtlCol="0">
            <a:spAutoFit/>
          </a:bodyPr>
          <a:lstStyle/>
          <a:p>
            <a:r>
              <a:rPr lang="en-US" altLang="zh-TW" sz="1500" dirty="0">
                <a:latin typeface="Harrington" pitchFamily="82" charset="0"/>
              </a:rPr>
              <a:t>To</a:t>
            </a:r>
            <a:endParaRPr lang="zh-TW" altLang="en-US" sz="1500" dirty="0">
              <a:latin typeface="Harrington" pitchFamily="82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248" y="747242"/>
            <a:ext cx="1065258" cy="345879"/>
          </a:xfrm>
          <a:prstGeom prst="rect">
            <a:avLst/>
          </a:prstGeom>
          <a:noFill/>
        </p:spPr>
        <p:txBody>
          <a:bodyPr wrap="none" lIns="113934" tIns="56967" rIns="113934" bIns="56967" rtlCol="0">
            <a:spAutoFit/>
          </a:bodyPr>
          <a:lstStyle/>
          <a:p>
            <a:r>
              <a:rPr lang="en-US" altLang="zh-TW" sz="1500" dirty="0">
                <a:latin typeface="Harrington" pitchFamily="82" charset="0"/>
              </a:rPr>
              <a:t>On Top Of</a:t>
            </a:r>
            <a:endParaRPr lang="zh-TW" altLang="en-US" sz="1500" dirty="0">
              <a:latin typeface="Harrington" pitchFamily="82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40" y="53950"/>
            <a:ext cx="1333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</Words>
  <Application>Microsoft Office PowerPoint</Application>
  <PresentationFormat>自訂</PresentationFormat>
  <Paragraphs>6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thcathy</dc:creator>
  <cp:lastModifiedBy>thcathy</cp:lastModifiedBy>
  <cp:revision>7</cp:revision>
  <dcterms:created xsi:type="dcterms:W3CDTF">2012-02-25T02:15:22Z</dcterms:created>
  <dcterms:modified xsi:type="dcterms:W3CDTF">2012-02-25T03:24:32Z</dcterms:modified>
</cp:coreProperties>
</file>