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handoutMasterIdLst>
    <p:handoutMasterId r:id="rId5"/>
  </p:handoutMasterIdLst>
  <p:sldIdLst>
    <p:sldId id="1653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lin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26C7EE-6E6B-40B9-8958-8BE06B89EE75}" v="76" dt="2022-09-08T19:55:30.454"/>
    <p1510:client id="{45AE9CD3-17E9-493C-ADB2-67323B22702A}" v="17" dt="2022-03-17T22:55:25.020"/>
    <p1510:client id="{63226AF4-656E-4953-AC6F-27B3472E360E}" v="394" dt="2022-03-17T21:45:24.822"/>
    <p1510:client id="{8CFD6DF6-2744-4299-AEA2-8AE082912627}" v="1" dt="2022-03-17T22:59:46.048"/>
    <p1510:client id="{8D9AB00E-366E-44DE-AC93-5A196DF5F3D5}" v="293" dt="2022-03-18T13:00:45.274"/>
    <p1510:client id="{B4591C1E-9928-4079-A7A7-477F1ECD184B}" v="179" dt="2022-09-08T19:49:13.037"/>
    <p1510:client id="{E43BC9DC-B38C-46C6-BCA5-DB9A9B536E73}" v="3460" dt="2022-03-17T20:30:38.6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3" autoAdjust="0"/>
    <p:restoredTop sz="80952"/>
  </p:normalViewPr>
  <p:slideViewPr>
    <p:cSldViewPr snapToGrid="0">
      <p:cViewPr varScale="1">
        <p:scale>
          <a:sx n="98" d="100"/>
          <a:sy n="98" d="100"/>
        </p:scale>
        <p:origin x="1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g, Tyler" clId="Web-{45AE9CD3-17E9-493C-ADB2-67323B22702A}"/>
    <pc:docChg chg="modSld">
      <pc:chgData name="Chang, Tyler" userId="" providerId="" clId="Web-{45AE9CD3-17E9-493C-ADB2-67323B22702A}" dt="2022-03-17T22:55:25.020" v="16" actId="20577"/>
      <pc:docMkLst>
        <pc:docMk/>
      </pc:docMkLst>
      <pc:sldChg chg="modSp">
        <pc:chgData name="Chang, Tyler" userId="" providerId="" clId="Web-{45AE9CD3-17E9-493C-ADB2-67323B22702A}" dt="2022-03-17T22:55:25.020" v="16" actId="20577"/>
        <pc:sldMkLst>
          <pc:docMk/>
          <pc:sldMk cId="3120499833" sldId="1653"/>
        </pc:sldMkLst>
        <pc:spChg chg="mod">
          <ac:chgData name="Chang, Tyler" userId="" providerId="" clId="Web-{45AE9CD3-17E9-493C-ADB2-67323B22702A}" dt="2022-03-17T22:55:25.020" v="16" actId="20577"/>
          <ac:spMkLst>
            <pc:docMk/>
            <pc:sldMk cId="3120499833" sldId="1653"/>
            <ac:spMk id="19" creationId="{D99C246E-912C-BC42-967B-20CF5549FDB0}"/>
          </ac:spMkLst>
        </pc:spChg>
      </pc:sldChg>
    </pc:docChg>
  </pc:docChgLst>
  <pc:docChgLst>
    <pc:chgData name="Chang, Tyler" clId="Web-{807031F1-9051-44E6-AAFB-F3477778AE7C}"/>
    <pc:docChg chg="modSld">
      <pc:chgData name="Chang, Tyler" userId="" providerId="" clId="Web-{807031F1-9051-44E6-AAFB-F3477778AE7C}" dt="2022-03-18T18:28:57.918" v="1856"/>
      <pc:docMkLst>
        <pc:docMk/>
      </pc:docMkLst>
      <pc:sldChg chg="modNotes">
        <pc:chgData name="Chang, Tyler" userId="" providerId="" clId="Web-{807031F1-9051-44E6-AAFB-F3477778AE7C}" dt="2022-03-18T18:28:57.918" v="1856"/>
        <pc:sldMkLst>
          <pc:docMk/>
          <pc:sldMk cId="3120499833" sldId="1653"/>
        </pc:sldMkLst>
      </pc:sldChg>
    </pc:docChg>
  </pc:docChgLst>
  <pc:docChgLst>
    <pc:chgData name="Chang, Tyler" clId="Web-{B4591C1E-9928-4079-A7A7-477F1ECD184B}"/>
    <pc:docChg chg="modSld">
      <pc:chgData name="Chang, Tyler" userId="" providerId="" clId="Web-{B4591C1E-9928-4079-A7A7-477F1ECD184B}" dt="2022-09-08T19:49:13.037" v="173" actId="20577"/>
      <pc:docMkLst>
        <pc:docMk/>
      </pc:docMkLst>
      <pc:sldChg chg="modSp">
        <pc:chgData name="Chang, Tyler" userId="" providerId="" clId="Web-{B4591C1E-9928-4079-A7A7-477F1ECD184B}" dt="2022-09-08T19:49:13.037" v="173" actId="20577"/>
        <pc:sldMkLst>
          <pc:docMk/>
          <pc:sldMk cId="3120499833" sldId="1653"/>
        </pc:sldMkLst>
        <pc:spChg chg="mod">
          <ac:chgData name="Chang, Tyler" userId="" providerId="" clId="Web-{B4591C1E-9928-4079-A7A7-477F1ECD184B}" dt="2022-09-08T19:46:43.004" v="159" actId="14100"/>
          <ac:spMkLst>
            <pc:docMk/>
            <pc:sldMk cId="3120499833" sldId="1653"/>
            <ac:spMk id="9" creationId="{00000000-0000-0000-0000-000000000000}"/>
          </ac:spMkLst>
        </pc:spChg>
        <pc:spChg chg="mod">
          <ac:chgData name="Chang, Tyler" userId="" providerId="" clId="Web-{B4591C1E-9928-4079-A7A7-477F1ECD184B}" dt="2022-09-08T19:49:02.178" v="172" actId="14100"/>
          <ac:spMkLst>
            <pc:docMk/>
            <pc:sldMk cId="3120499833" sldId="1653"/>
            <ac:spMk id="14" creationId="{00000000-0000-0000-0000-000000000000}"/>
          </ac:spMkLst>
        </pc:spChg>
        <pc:spChg chg="mod">
          <ac:chgData name="Chang, Tyler" userId="" providerId="" clId="Web-{B4591C1E-9928-4079-A7A7-477F1ECD184B}" dt="2022-09-08T19:37:46.262" v="18" actId="20577"/>
          <ac:spMkLst>
            <pc:docMk/>
            <pc:sldMk cId="3120499833" sldId="1653"/>
            <ac:spMk id="15" creationId="{A142CF3D-6477-1F42-926E-30AD119DCD37}"/>
          </ac:spMkLst>
        </pc:spChg>
        <pc:spChg chg="mod">
          <ac:chgData name="Chang, Tyler" userId="" providerId="" clId="Web-{B4591C1E-9928-4079-A7A7-477F1ECD184B}" dt="2022-09-08T19:49:13.037" v="173" actId="20577"/>
          <ac:spMkLst>
            <pc:docMk/>
            <pc:sldMk cId="3120499833" sldId="1653"/>
            <ac:spMk id="18" creationId="{2E0A688B-3E4B-804D-8630-2AC0E3C9194B}"/>
          </ac:spMkLst>
        </pc:spChg>
        <pc:spChg chg="mod">
          <ac:chgData name="Chang, Tyler" userId="" providerId="" clId="Web-{B4591C1E-9928-4079-A7A7-477F1ECD184B}" dt="2022-09-08T19:48:16.974" v="168" actId="20577"/>
          <ac:spMkLst>
            <pc:docMk/>
            <pc:sldMk cId="3120499833" sldId="1653"/>
            <ac:spMk id="19" creationId="{D99C246E-912C-BC42-967B-20CF5549FDB0}"/>
          </ac:spMkLst>
        </pc:spChg>
        <pc:spChg chg="mod">
          <ac:chgData name="Chang, Tyler" userId="" providerId="" clId="Web-{B4591C1E-9928-4079-A7A7-477F1ECD184B}" dt="2022-09-08T19:39:49.326" v="40" actId="20577"/>
          <ac:spMkLst>
            <pc:docMk/>
            <pc:sldMk cId="3120499833" sldId="1653"/>
            <ac:spMk id="21" creationId="{6EC4E6DB-0D46-4847-8459-A5C258D7B0F8}"/>
          </ac:spMkLst>
        </pc:spChg>
        <pc:spChg chg="mod">
          <ac:chgData name="Chang, Tyler" userId="" providerId="" clId="Web-{B4591C1E-9928-4079-A7A7-477F1ECD184B}" dt="2022-09-08T19:37:56.200" v="22" actId="20577"/>
          <ac:spMkLst>
            <pc:docMk/>
            <pc:sldMk cId="3120499833" sldId="1653"/>
            <ac:spMk id="26" creationId="{2D16909A-7374-4E2B-9B3A-CE8F5350A220}"/>
          </ac:spMkLst>
        </pc:spChg>
      </pc:sldChg>
    </pc:docChg>
  </pc:docChgLst>
  <pc:docChgLst>
    <pc:chgData name="Chang, Tyler" clId="Web-{2526C7EE-6E6B-40B9-8958-8BE06B89EE75}"/>
    <pc:docChg chg="modSld">
      <pc:chgData name="Chang, Tyler" userId="" providerId="" clId="Web-{2526C7EE-6E6B-40B9-8958-8BE06B89EE75}" dt="2022-09-08T19:55:30.454" v="75" actId="1076"/>
      <pc:docMkLst>
        <pc:docMk/>
      </pc:docMkLst>
      <pc:sldChg chg="modSp">
        <pc:chgData name="Chang, Tyler" userId="" providerId="" clId="Web-{2526C7EE-6E6B-40B9-8958-8BE06B89EE75}" dt="2022-09-08T19:55:30.454" v="75" actId="1076"/>
        <pc:sldMkLst>
          <pc:docMk/>
          <pc:sldMk cId="3120499833" sldId="1653"/>
        </pc:sldMkLst>
        <pc:spChg chg="mod">
          <ac:chgData name="Chang, Tyler" userId="" providerId="" clId="Web-{2526C7EE-6E6B-40B9-8958-8BE06B89EE75}" dt="2022-09-08T19:55:19.704" v="73" actId="14100"/>
          <ac:spMkLst>
            <pc:docMk/>
            <pc:sldMk cId="3120499833" sldId="1653"/>
            <ac:spMk id="9" creationId="{00000000-0000-0000-0000-000000000000}"/>
          </ac:spMkLst>
        </pc:spChg>
        <pc:spChg chg="mod">
          <ac:chgData name="Chang, Tyler" userId="" providerId="" clId="Web-{2526C7EE-6E6B-40B9-8958-8BE06B89EE75}" dt="2022-09-08T19:55:30.454" v="75" actId="1076"/>
          <ac:spMkLst>
            <pc:docMk/>
            <pc:sldMk cId="3120499833" sldId="1653"/>
            <ac:spMk id="19" creationId="{D99C246E-912C-BC42-967B-20CF5549FDB0}"/>
          </ac:spMkLst>
        </pc:spChg>
        <pc:spChg chg="mod">
          <ac:chgData name="Chang, Tyler" userId="" providerId="" clId="Web-{2526C7EE-6E6B-40B9-8958-8BE06B89EE75}" dt="2022-09-08T19:55:26.329" v="74" actId="1076"/>
          <ac:spMkLst>
            <pc:docMk/>
            <pc:sldMk cId="3120499833" sldId="1653"/>
            <ac:spMk id="21" creationId="{6EC4E6DB-0D46-4847-8459-A5C258D7B0F8}"/>
          </ac:spMkLst>
        </pc:spChg>
      </pc:sldChg>
    </pc:docChg>
  </pc:docChgLst>
  <pc:docChgLst>
    <pc:chgData name="Wild, Stefan M." clId="Web-{63226AF4-656E-4953-AC6F-27B3472E360E}"/>
    <pc:docChg chg="modSld">
      <pc:chgData name="Wild, Stefan M." userId="" providerId="" clId="Web-{63226AF4-656E-4953-AC6F-27B3472E360E}" dt="2022-03-17T21:45:24.822" v="325" actId="1076"/>
      <pc:docMkLst>
        <pc:docMk/>
      </pc:docMkLst>
      <pc:sldChg chg="addSp delSp modSp modNotes">
        <pc:chgData name="Wild, Stefan M." userId="" providerId="" clId="Web-{63226AF4-656E-4953-AC6F-27B3472E360E}" dt="2022-03-17T21:45:24.822" v="325" actId="1076"/>
        <pc:sldMkLst>
          <pc:docMk/>
          <pc:sldMk cId="3120499833" sldId="1653"/>
        </pc:sldMkLst>
        <pc:spChg chg="mod">
          <ac:chgData name="Wild, Stefan M." userId="" providerId="" clId="Web-{63226AF4-656E-4953-AC6F-27B3472E360E}" dt="2022-03-17T21:36:32.456" v="88" actId="20577"/>
          <ac:spMkLst>
            <pc:docMk/>
            <pc:sldMk cId="3120499833" sldId="1653"/>
            <ac:spMk id="9" creationId="{00000000-0000-0000-0000-000000000000}"/>
          </ac:spMkLst>
        </pc:spChg>
        <pc:spChg chg="mod">
          <ac:chgData name="Wild, Stefan M." userId="" providerId="" clId="Web-{63226AF4-656E-4953-AC6F-27B3472E360E}" dt="2022-03-17T21:32:29" v="20" actId="20577"/>
          <ac:spMkLst>
            <pc:docMk/>
            <pc:sldMk cId="3120499833" sldId="1653"/>
            <ac:spMk id="14" creationId="{00000000-0000-0000-0000-000000000000}"/>
          </ac:spMkLst>
        </pc:spChg>
        <pc:spChg chg="mod">
          <ac:chgData name="Wild, Stefan M." userId="" providerId="" clId="Web-{63226AF4-656E-4953-AC6F-27B3472E360E}" dt="2022-03-17T21:41:23.194" v="231" actId="20577"/>
          <ac:spMkLst>
            <pc:docMk/>
            <pc:sldMk cId="3120499833" sldId="1653"/>
            <ac:spMk id="15" creationId="{A142CF3D-6477-1F42-926E-30AD119DCD37}"/>
          </ac:spMkLst>
        </pc:spChg>
        <pc:spChg chg="mod">
          <ac:chgData name="Wild, Stefan M." userId="" providerId="" clId="Web-{63226AF4-656E-4953-AC6F-27B3472E360E}" dt="2022-03-17T21:45:16.212" v="323" actId="20577"/>
          <ac:spMkLst>
            <pc:docMk/>
            <pc:sldMk cId="3120499833" sldId="1653"/>
            <ac:spMk id="19" creationId="{D99C246E-912C-BC42-967B-20CF5549FDB0}"/>
          </ac:spMkLst>
        </pc:spChg>
        <pc:spChg chg="del">
          <ac:chgData name="Wild, Stefan M." userId="" providerId="" clId="Web-{63226AF4-656E-4953-AC6F-27B3472E360E}" dt="2022-03-17T21:33:48.751" v="25"/>
          <ac:spMkLst>
            <pc:docMk/>
            <pc:sldMk cId="3120499833" sldId="1653"/>
            <ac:spMk id="20" creationId="{6C77D286-702E-5745-8577-D8EFE5D51A5F}"/>
          </ac:spMkLst>
        </pc:spChg>
        <pc:spChg chg="mod">
          <ac:chgData name="Wild, Stefan M." userId="" providerId="" clId="Web-{63226AF4-656E-4953-AC6F-27B3472E360E}" dt="2022-03-17T21:36:28.456" v="86" actId="20577"/>
          <ac:spMkLst>
            <pc:docMk/>
            <pc:sldMk cId="3120499833" sldId="1653"/>
            <ac:spMk id="21" creationId="{6EC4E6DB-0D46-4847-8459-A5C258D7B0F8}"/>
          </ac:spMkLst>
        </pc:spChg>
        <pc:spChg chg="mod">
          <ac:chgData name="Wild, Stefan M." userId="" providerId="" clId="Web-{63226AF4-656E-4953-AC6F-27B3472E360E}" dt="2022-03-17T21:44:06.930" v="281" actId="1076"/>
          <ac:spMkLst>
            <pc:docMk/>
            <pc:sldMk cId="3120499833" sldId="1653"/>
            <ac:spMk id="26" creationId="{2D16909A-7374-4E2B-9B3A-CE8F5350A220}"/>
          </ac:spMkLst>
        </pc:spChg>
        <pc:picChg chg="mod">
          <ac:chgData name="Wild, Stefan M." userId="" providerId="" clId="Web-{63226AF4-656E-4953-AC6F-27B3472E360E}" dt="2022-03-17T21:41:54.960" v="234" actId="1076"/>
          <ac:picMkLst>
            <pc:docMk/>
            <pc:sldMk cId="3120499833" sldId="1653"/>
            <ac:picMk id="2" creationId="{466682A6-CFF6-4FE5-A925-81CCDC16DDEE}"/>
          </ac:picMkLst>
        </pc:picChg>
        <pc:picChg chg="add mod">
          <ac:chgData name="Wild, Stefan M." userId="" providerId="" clId="Web-{63226AF4-656E-4953-AC6F-27B3472E360E}" dt="2022-03-17T21:45:24.822" v="325" actId="1076"/>
          <ac:picMkLst>
            <pc:docMk/>
            <pc:sldMk cId="3120499833" sldId="1653"/>
            <ac:picMk id="3" creationId="{300993FE-4B5E-4DC8-99C6-8B7152ED1085}"/>
          </ac:picMkLst>
        </pc:picChg>
        <pc:picChg chg="mod ord">
          <ac:chgData name="Wild, Stefan M." userId="" providerId="" clId="Web-{63226AF4-656E-4953-AC6F-27B3472E360E}" dt="2022-03-17T21:44:18.258" v="283" actId="1076"/>
          <ac:picMkLst>
            <pc:docMk/>
            <pc:sldMk cId="3120499833" sldId="1653"/>
            <ac:picMk id="5" creationId="{950F2DE0-B285-460A-AD9B-2B4984F0D7FB}"/>
          </ac:picMkLst>
        </pc:picChg>
      </pc:sldChg>
    </pc:docChg>
  </pc:docChgLst>
  <pc:docChgLst>
    <pc:chgData name="Wild, Stefan M." clId="Web-{8D9AB00E-366E-44DE-AC93-5A196DF5F3D5}"/>
    <pc:docChg chg="modSld">
      <pc:chgData name="Wild, Stefan M." userId="" providerId="" clId="Web-{8D9AB00E-366E-44DE-AC93-5A196DF5F3D5}" dt="2022-03-18T13:00:45.274" v="237" actId="20577"/>
      <pc:docMkLst>
        <pc:docMk/>
      </pc:docMkLst>
      <pc:sldChg chg="modSp">
        <pc:chgData name="Wild, Stefan M." userId="" providerId="" clId="Web-{8D9AB00E-366E-44DE-AC93-5A196DF5F3D5}" dt="2022-03-18T13:00:45.274" v="237" actId="20577"/>
        <pc:sldMkLst>
          <pc:docMk/>
          <pc:sldMk cId="3120499833" sldId="1653"/>
        </pc:sldMkLst>
        <pc:spChg chg="mod">
          <ac:chgData name="Wild, Stefan M." userId="" providerId="" clId="Web-{8D9AB00E-366E-44DE-AC93-5A196DF5F3D5}" dt="2022-03-18T12:57:56.444" v="220" actId="1076"/>
          <ac:spMkLst>
            <pc:docMk/>
            <pc:sldMk cId="3120499833" sldId="1653"/>
            <ac:spMk id="9" creationId="{00000000-0000-0000-0000-000000000000}"/>
          </ac:spMkLst>
        </pc:spChg>
        <pc:spChg chg="mod">
          <ac:chgData name="Wild, Stefan M." userId="" providerId="" clId="Web-{8D9AB00E-366E-44DE-AC93-5A196DF5F3D5}" dt="2022-03-18T12:30:50.391" v="0" actId="20577"/>
          <ac:spMkLst>
            <pc:docMk/>
            <pc:sldMk cId="3120499833" sldId="1653"/>
            <ac:spMk id="14" creationId="{00000000-0000-0000-0000-000000000000}"/>
          </ac:spMkLst>
        </pc:spChg>
        <pc:spChg chg="mod">
          <ac:chgData name="Wild, Stefan M." userId="" providerId="" clId="Web-{8D9AB00E-366E-44DE-AC93-5A196DF5F3D5}" dt="2022-03-18T12:57:16.084" v="217" actId="1076"/>
          <ac:spMkLst>
            <pc:docMk/>
            <pc:sldMk cId="3120499833" sldId="1653"/>
            <ac:spMk id="15" creationId="{A142CF3D-6477-1F42-926E-30AD119DCD37}"/>
          </ac:spMkLst>
        </pc:spChg>
        <pc:spChg chg="mod">
          <ac:chgData name="Wild, Stefan M." userId="" providerId="" clId="Web-{8D9AB00E-366E-44DE-AC93-5A196DF5F3D5}" dt="2022-03-18T13:00:45.274" v="237" actId="20577"/>
          <ac:spMkLst>
            <pc:docMk/>
            <pc:sldMk cId="3120499833" sldId="1653"/>
            <ac:spMk id="18" creationId="{2E0A688B-3E4B-804D-8630-2AC0E3C9194B}"/>
          </ac:spMkLst>
        </pc:spChg>
        <pc:spChg chg="mod">
          <ac:chgData name="Wild, Stefan M." userId="" providerId="" clId="Web-{8D9AB00E-366E-44DE-AC93-5A196DF5F3D5}" dt="2022-03-18T13:00:23.649" v="231" actId="20577"/>
          <ac:spMkLst>
            <pc:docMk/>
            <pc:sldMk cId="3120499833" sldId="1653"/>
            <ac:spMk id="19" creationId="{D99C246E-912C-BC42-967B-20CF5549FDB0}"/>
          </ac:spMkLst>
        </pc:spChg>
        <pc:spChg chg="mod">
          <ac:chgData name="Wild, Stefan M." userId="" providerId="" clId="Web-{8D9AB00E-366E-44DE-AC93-5A196DF5F3D5}" dt="2022-03-18T12:58:57.023" v="227" actId="14100"/>
          <ac:spMkLst>
            <pc:docMk/>
            <pc:sldMk cId="3120499833" sldId="1653"/>
            <ac:spMk id="21" creationId="{6EC4E6DB-0D46-4847-8459-A5C258D7B0F8}"/>
          </ac:spMkLst>
        </pc:spChg>
        <pc:spChg chg="mod">
          <ac:chgData name="Wild, Stefan M." userId="" providerId="" clId="Web-{8D9AB00E-366E-44DE-AC93-5A196DF5F3D5}" dt="2022-03-18T12:57:16.068" v="216" actId="1076"/>
          <ac:spMkLst>
            <pc:docMk/>
            <pc:sldMk cId="3120499833" sldId="1653"/>
            <ac:spMk id="26" creationId="{2D16909A-7374-4E2B-9B3A-CE8F5350A220}"/>
          </ac:spMkLst>
        </pc:spChg>
        <pc:picChg chg="mod modCrop">
          <ac:chgData name="Wild, Stefan M." userId="" providerId="" clId="Web-{8D9AB00E-366E-44DE-AC93-5A196DF5F3D5}" dt="2022-03-18T12:57:16.100" v="218" actId="1076"/>
          <ac:picMkLst>
            <pc:docMk/>
            <pc:sldMk cId="3120499833" sldId="1653"/>
            <ac:picMk id="2" creationId="{466682A6-CFF6-4FE5-A925-81CCDC16DDEE}"/>
          </ac:picMkLst>
        </pc:picChg>
        <pc:picChg chg="mod">
          <ac:chgData name="Wild, Stefan M." userId="" providerId="" clId="Web-{8D9AB00E-366E-44DE-AC93-5A196DF5F3D5}" dt="2022-03-18T12:46:45.732" v="121" actId="1076"/>
          <ac:picMkLst>
            <pc:docMk/>
            <pc:sldMk cId="3120499833" sldId="1653"/>
            <ac:picMk id="3" creationId="{300993FE-4B5E-4DC8-99C6-8B7152ED1085}"/>
          </ac:picMkLst>
        </pc:picChg>
        <pc:picChg chg="mod">
          <ac:chgData name="Wild, Stefan M." userId="" providerId="" clId="Web-{8D9AB00E-366E-44DE-AC93-5A196DF5F3D5}" dt="2022-03-18T12:56:35.662" v="215" actId="1076"/>
          <ac:picMkLst>
            <pc:docMk/>
            <pc:sldMk cId="3120499833" sldId="1653"/>
            <ac:picMk id="5" creationId="{950F2DE0-B285-460A-AD9B-2B4984F0D7FB}"/>
          </ac:picMkLst>
        </pc:picChg>
      </pc:sldChg>
    </pc:docChg>
  </pc:docChgLst>
  <pc:docChgLst>
    <pc:chgData name="Chang, Tyler" clId="Web-{E43BC9DC-B38C-46C6-BCA5-DB9A9B536E73}"/>
    <pc:docChg chg="addSld delSld modSld">
      <pc:chgData name="Chang, Tyler" userId="" providerId="" clId="Web-{E43BC9DC-B38C-46C6-BCA5-DB9A9B536E73}" dt="2022-03-17T20:30:37.092" v="2667" actId="20577"/>
      <pc:docMkLst>
        <pc:docMk/>
      </pc:docMkLst>
      <pc:sldChg chg="del">
        <pc:chgData name="Chang, Tyler" userId="" providerId="" clId="Web-{E43BC9DC-B38C-46C6-BCA5-DB9A9B536E73}" dt="2022-03-17T20:27:37.699" v="2632"/>
        <pc:sldMkLst>
          <pc:docMk/>
          <pc:sldMk cId="4077585755" sldId="258"/>
        </pc:sldMkLst>
      </pc:sldChg>
      <pc:sldChg chg="delSp modSp del">
        <pc:chgData name="Chang, Tyler" userId="" providerId="" clId="Web-{E43BC9DC-B38C-46C6-BCA5-DB9A9B536E73}" dt="2022-03-17T20:26:28.480" v="2626"/>
        <pc:sldMkLst>
          <pc:docMk/>
          <pc:sldMk cId="3338622225" sldId="272"/>
        </pc:sldMkLst>
        <pc:spChg chg="mod">
          <ac:chgData name="Chang, Tyler" userId="" providerId="" clId="Web-{E43BC9DC-B38C-46C6-BCA5-DB9A9B536E73}" dt="2022-03-17T19:17:40.642" v="324" actId="1076"/>
          <ac:spMkLst>
            <pc:docMk/>
            <pc:sldMk cId="3338622225" sldId="272"/>
            <ac:spMk id="9" creationId="{00000000-0000-0000-0000-000000000000}"/>
          </ac:spMkLst>
        </pc:spChg>
        <pc:spChg chg="mod">
          <ac:chgData name="Chang, Tyler" userId="" providerId="" clId="Web-{E43BC9DC-B38C-46C6-BCA5-DB9A9B536E73}" dt="2022-03-17T19:17:50.158" v="326" actId="1076"/>
          <ac:spMkLst>
            <pc:docMk/>
            <pc:sldMk cId="3338622225" sldId="272"/>
            <ac:spMk id="10" creationId="{00000000-0000-0000-0000-000000000000}"/>
          </ac:spMkLst>
        </pc:spChg>
        <pc:spChg chg="mod">
          <ac:chgData name="Chang, Tyler" userId="" providerId="" clId="Web-{E43BC9DC-B38C-46C6-BCA5-DB9A9B536E73}" dt="2022-03-17T19:14:02.297" v="136" actId="20577"/>
          <ac:spMkLst>
            <pc:docMk/>
            <pc:sldMk cId="3338622225" sldId="272"/>
            <ac:spMk id="11" creationId="{00000000-0000-0000-0000-000000000000}"/>
          </ac:spMkLst>
        </pc:spChg>
        <pc:spChg chg="mod">
          <ac:chgData name="Chang, Tyler" userId="" providerId="" clId="Web-{E43BC9DC-B38C-46C6-BCA5-DB9A9B536E73}" dt="2022-03-17T19:26:20.788" v="966" actId="20577"/>
          <ac:spMkLst>
            <pc:docMk/>
            <pc:sldMk cId="3338622225" sldId="272"/>
            <ac:spMk id="12" creationId="{00000000-0000-0000-0000-000000000000}"/>
          </ac:spMkLst>
        </pc:spChg>
        <pc:spChg chg="del">
          <ac:chgData name="Chang, Tyler" userId="" providerId="" clId="Web-{E43BC9DC-B38C-46C6-BCA5-DB9A9B536E73}" dt="2022-03-17T19:13:41.437" v="120"/>
          <ac:spMkLst>
            <pc:docMk/>
            <pc:sldMk cId="3338622225" sldId="272"/>
            <ac:spMk id="14" creationId="{00000000-0000-0000-0000-000000000000}"/>
          </ac:spMkLst>
        </pc:spChg>
        <pc:spChg chg="del mod">
          <ac:chgData name="Chang, Tyler" userId="" providerId="" clId="Web-{E43BC9DC-B38C-46C6-BCA5-DB9A9B536E73}" dt="2022-03-17T19:13:05.718" v="117"/>
          <ac:spMkLst>
            <pc:docMk/>
            <pc:sldMk cId="3338622225" sldId="272"/>
            <ac:spMk id="16" creationId="{00000000-0000-0000-0000-000000000000}"/>
          </ac:spMkLst>
        </pc:spChg>
        <pc:spChg chg="del">
          <ac:chgData name="Chang, Tyler" userId="" providerId="" clId="Web-{E43BC9DC-B38C-46C6-BCA5-DB9A9B536E73}" dt="2022-03-17T19:13:23.390" v="119"/>
          <ac:spMkLst>
            <pc:docMk/>
            <pc:sldMk cId="3338622225" sldId="272"/>
            <ac:spMk id="17" creationId="{00000000-0000-0000-0000-000000000000}"/>
          </ac:spMkLst>
        </pc:spChg>
        <pc:spChg chg="del">
          <ac:chgData name="Chang, Tyler" userId="" providerId="" clId="Web-{E43BC9DC-B38C-46C6-BCA5-DB9A9B536E73}" dt="2022-03-17T19:13:11.906" v="118"/>
          <ac:spMkLst>
            <pc:docMk/>
            <pc:sldMk cId="3338622225" sldId="272"/>
            <ac:spMk id="18" creationId="{00000000-0000-0000-0000-000000000000}"/>
          </ac:spMkLst>
        </pc:spChg>
      </pc:sldChg>
      <pc:sldChg chg="del">
        <pc:chgData name="Chang, Tyler" userId="" providerId="" clId="Web-{E43BC9DC-B38C-46C6-BCA5-DB9A9B536E73}" dt="2022-03-17T20:26:37.339" v="2627"/>
        <pc:sldMkLst>
          <pc:docMk/>
          <pc:sldMk cId="546672437" sldId="273"/>
        </pc:sldMkLst>
      </pc:sldChg>
      <pc:sldChg chg="del">
        <pc:chgData name="Chang, Tyler" userId="" providerId="" clId="Web-{E43BC9DC-B38C-46C6-BCA5-DB9A9B536E73}" dt="2022-03-17T20:26:40.246" v="2628"/>
        <pc:sldMkLst>
          <pc:docMk/>
          <pc:sldMk cId="3748131167" sldId="278"/>
        </pc:sldMkLst>
      </pc:sldChg>
      <pc:sldChg chg="addSp delSp modSp">
        <pc:chgData name="Chang, Tyler" userId="" providerId="" clId="Web-{E43BC9DC-B38C-46C6-BCA5-DB9A9B536E73}" dt="2022-03-17T20:30:37.092" v="2667" actId="20577"/>
        <pc:sldMkLst>
          <pc:docMk/>
          <pc:sldMk cId="3120499833" sldId="1653"/>
        </pc:sldMkLst>
        <pc:spChg chg="del">
          <ac:chgData name="Chang, Tyler" userId="" providerId="" clId="Web-{E43BC9DC-B38C-46C6-BCA5-DB9A9B536E73}" dt="2022-03-17T20:10:44.565" v="2374"/>
          <ac:spMkLst>
            <pc:docMk/>
            <pc:sldMk cId="3120499833" sldId="1653"/>
            <ac:spMk id="3" creationId="{79EDB846-BEBB-6747-9EA6-5462F3B309D2}"/>
          </ac:spMkLst>
        </pc:spChg>
        <pc:spChg chg="mod">
          <ac:chgData name="Chang, Tyler" userId="" providerId="" clId="Web-{E43BC9DC-B38C-46C6-BCA5-DB9A9B536E73}" dt="2022-03-17T20:27:48.028" v="2633" actId="20577"/>
          <ac:spMkLst>
            <pc:docMk/>
            <pc:sldMk cId="3120499833" sldId="1653"/>
            <ac:spMk id="9" creationId="{00000000-0000-0000-0000-000000000000}"/>
          </ac:spMkLst>
        </pc:spChg>
        <pc:spChg chg="mod">
          <ac:chgData name="Chang, Tyler" userId="" providerId="" clId="Web-{E43BC9DC-B38C-46C6-BCA5-DB9A9B536E73}" dt="2022-03-17T19:28:17.102" v="1035" actId="20577"/>
          <ac:spMkLst>
            <pc:docMk/>
            <pc:sldMk cId="3120499833" sldId="1653"/>
            <ac:spMk id="14" creationId="{00000000-0000-0000-0000-000000000000}"/>
          </ac:spMkLst>
        </pc:spChg>
        <pc:spChg chg="mod">
          <ac:chgData name="Chang, Tyler" userId="" providerId="" clId="Web-{E43BC9DC-B38C-46C6-BCA5-DB9A9B536E73}" dt="2022-03-17T20:25:37.011" v="2622" actId="14100"/>
          <ac:spMkLst>
            <pc:docMk/>
            <pc:sldMk cId="3120499833" sldId="1653"/>
            <ac:spMk id="15" creationId="{A142CF3D-6477-1F42-926E-30AD119DCD37}"/>
          </ac:spMkLst>
        </pc:spChg>
        <pc:spChg chg="del">
          <ac:chgData name="Chang, Tyler" userId="" providerId="" clId="Web-{E43BC9DC-B38C-46C6-BCA5-DB9A9B536E73}" dt="2022-03-17T20:10:46.768" v="2375"/>
          <ac:spMkLst>
            <pc:docMk/>
            <pc:sldMk cId="3120499833" sldId="1653"/>
            <ac:spMk id="16" creationId="{92ED2D3E-A2F3-944C-9CCC-98C7C342460D}"/>
          </ac:spMkLst>
        </pc:spChg>
        <pc:spChg chg="del">
          <ac:chgData name="Chang, Tyler" userId="" providerId="" clId="Web-{E43BC9DC-B38C-46C6-BCA5-DB9A9B536E73}" dt="2022-03-17T19:59:29.652" v="2076"/>
          <ac:spMkLst>
            <pc:docMk/>
            <pc:sldMk cId="3120499833" sldId="1653"/>
            <ac:spMk id="17" creationId="{EEC25FC4-2120-E847-A072-DDCE36EA74F1}"/>
          </ac:spMkLst>
        </pc:spChg>
        <pc:spChg chg="mod">
          <ac:chgData name="Chang, Tyler" userId="" providerId="" clId="Web-{E43BC9DC-B38C-46C6-BCA5-DB9A9B536E73}" dt="2022-03-17T19:58:20.682" v="2074" actId="20577"/>
          <ac:spMkLst>
            <pc:docMk/>
            <pc:sldMk cId="3120499833" sldId="1653"/>
            <ac:spMk id="18" creationId="{2E0A688B-3E4B-804D-8630-2AC0E3C9194B}"/>
          </ac:spMkLst>
        </pc:spChg>
        <pc:spChg chg="mod">
          <ac:chgData name="Chang, Tyler" userId="" providerId="" clId="Web-{E43BC9DC-B38C-46C6-BCA5-DB9A9B536E73}" dt="2022-03-17T20:30:37.092" v="2667" actId="20577"/>
          <ac:spMkLst>
            <pc:docMk/>
            <pc:sldMk cId="3120499833" sldId="1653"/>
            <ac:spMk id="19" creationId="{D99C246E-912C-BC42-967B-20CF5549FDB0}"/>
          </ac:spMkLst>
        </pc:spChg>
        <pc:spChg chg="add del">
          <ac:chgData name="Chang, Tyler" userId="" providerId="" clId="Web-{E43BC9DC-B38C-46C6-BCA5-DB9A9B536E73}" dt="2022-03-17T19:27:46.711" v="1012"/>
          <ac:spMkLst>
            <pc:docMk/>
            <pc:sldMk cId="3120499833" sldId="1653"/>
            <ac:spMk id="20" creationId="{6C77D286-702E-5745-8577-D8EFE5D51A5F}"/>
          </ac:spMkLst>
        </pc:spChg>
        <pc:spChg chg="mod">
          <ac:chgData name="Chang, Tyler" userId="" providerId="" clId="Web-{E43BC9DC-B38C-46C6-BCA5-DB9A9B536E73}" dt="2022-03-17T20:07:55.438" v="2255" actId="1076"/>
          <ac:spMkLst>
            <pc:docMk/>
            <pc:sldMk cId="3120499833" sldId="1653"/>
            <ac:spMk id="21" creationId="{6EC4E6DB-0D46-4847-8459-A5C258D7B0F8}"/>
          </ac:spMkLst>
        </pc:spChg>
        <pc:spChg chg="del">
          <ac:chgData name="Chang, Tyler" userId="" providerId="" clId="Web-{E43BC9DC-B38C-46C6-BCA5-DB9A9B536E73}" dt="2022-03-17T19:41:57" v="1542"/>
          <ac:spMkLst>
            <pc:docMk/>
            <pc:sldMk cId="3120499833" sldId="1653"/>
            <ac:spMk id="22" creationId="{C0AFFCA6-8D5C-BC4A-AC59-B0070F32B0EE}"/>
          </ac:spMkLst>
        </pc:spChg>
        <pc:spChg chg="del">
          <ac:chgData name="Chang, Tyler" userId="" providerId="" clId="Web-{E43BC9DC-B38C-46C6-BCA5-DB9A9B536E73}" dt="2022-03-17T19:42:00.907" v="1543"/>
          <ac:spMkLst>
            <pc:docMk/>
            <pc:sldMk cId="3120499833" sldId="1653"/>
            <ac:spMk id="23" creationId="{1AE8DD27-D65E-6C4F-B5E2-83B4264E600D}"/>
          </ac:spMkLst>
        </pc:spChg>
        <pc:spChg chg="del">
          <ac:chgData name="Chang, Tyler" userId="" providerId="" clId="Web-{E43BC9DC-B38C-46C6-BCA5-DB9A9B536E73}" dt="2022-03-17T20:08:07.298" v="2257"/>
          <ac:spMkLst>
            <pc:docMk/>
            <pc:sldMk cId="3120499833" sldId="1653"/>
            <ac:spMk id="24" creationId="{68614A58-1B45-6543-AEB4-4DA2FC1788E0}"/>
          </ac:spMkLst>
        </pc:spChg>
        <pc:spChg chg="del">
          <ac:chgData name="Chang, Tyler" userId="" providerId="" clId="Web-{E43BC9DC-B38C-46C6-BCA5-DB9A9B536E73}" dt="2022-03-17T19:58:15.682" v="2073"/>
          <ac:spMkLst>
            <pc:docMk/>
            <pc:sldMk cId="3120499833" sldId="1653"/>
            <ac:spMk id="25" creationId="{DC5E343B-66E2-8742-AF5E-DF6FDEBBB8F9}"/>
          </ac:spMkLst>
        </pc:spChg>
        <pc:spChg chg="add mod">
          <ac:chgData name="Chang, Tyler" userId="" providerId="" clId="Web-{E43BC9DC-B38C-46C6-BCA5-DB9A9B536E73}" dt="2022-03-17T20:25:11.167" v="2617" actId="1076"/>
          <ac:spMkLst>
            <pc:docMk/>
            <pc:sldMk cId="3120499833" sldId="1653"/>
            <ac:spMk id="26" creationId="{2D16909A-7374-4E2B-9B3A-CE8F5350A220}"/>
          </ac:spMkLst>
        </pc:spChg>
        <pc:picChg chg="add mod">
          <ac:chgData name="Chang, Tyler" userId="" providerId="" clId="Web-{E43BC9DC-B38C-46C6-BCA5-DB9A9B536E73}" dt="2022-03-17T20:25:48.855" v="2624" actId="1076"/>
          <ac:picMkLst>
            <pc:docMk/>
            <pc:sldMk cId="3120499833" sldId="1653"/>
            <ac:picMk id="2" creationId="{466682A6-CFF6-4FE5-A925-81CCDC16DDEE}"/>
          </ac:picMkLst>
        </pc:picChg>
        <pc:picChg chg="add del mod">
          <ac:chgData name="Chang, Tyler" userId="" providerId="" clId="Web-{E43BC9DC-B38C-46C6-BCA5-DB9A9B536E73}" dt="2022-03-17T20:21:50.759" v="2594"/>
          <ac:picMkLst>
            <pc:docMk/>
            <pc:sldMk cId="3120499833" sldId="1653"/>
            <ac:picMk id="4" creationId="{F83D3E43-23AB-4EAA-8B91-0C746586B0DB}"/>
          </ac:picMkLst>
        </pc:picChg>
        <pc:picChg chg="add mod">
          <ac:chgData name="Chang, Tyler" userId="" providerId="" clId="Web-{E43BC9DC-B38C-46C6-BCA5-DB9A9B536E73}" dt="2022-03-17T20:25:53.995" v="2625" actId="1076"/>
          <ac:picMkLst>
            <pc:docMk/>
            <pc:sldMk cId="3120499833" sldId="1653"/>
            <ac:picMk id="5" creationId="{950F2DE0-B285-460A-AD9B-2B4984F0D7FB}"/>
          </ac:picMkLst>
        </pc:picChg>
      </pc:sldChg>
      <pc:sldChg chg="add del">
        <pc:chgData name="Chang, Tyler" userId="" providerId="" clId="Web-{E43BC9DC-B38C-46C6-BCA5-DB9A9B536E73}" dt="2022-03-17T20:27:35.293" v="2631"/>
        <pc:sldMkLst>
          <pc:docMk/>
          <pc:sldMk cId="564403816" sldId="1654"/>
        </pc:sldMkLst>
      </pc:sldChg>
    </pc:docChg>
  </pc:docChgLst>
  <pc:docChgLst>
    <pc:chgData name="Chang, Tyler" clId="Web-{8CFD6DF6-2744-4299-AEA2-8AE082912627}"/>
    <pc:docChg chg="modSld">
      <pc:chgData name="Chang, Tyler" userId="" providerId="" clId="Web-{8CFD6DF6-2744-4299-AEA2-8AE082912627}" dt="2022-03-17T22:59:46.048" v="0" actId="1076"/>
      <pc:docMkLst>
        <pc:docMk/>
      </pc:docMkLst>
      <pc:sldChg chg="modSp">
        <pc:chgData name="Chang, Tyler" userId="" providerId="" clId="Web-{8CFD6DF6-2744-4299-AEA2-8AE082912627}" dt="2022-03-17T22:59:46.048" v="0" actId="1076"/>
        <pc:sldMkLst>
          <pc:docMk/>
          <pc:sldMk cId="3120499833" sldId="1653"/>
        </pc:sldMkLst>
        <pc:picChg chg="mod">
          <ac:chgData name="Chang, Tyler" userId="" providerId="" clId="Web-{8CFD6DF6-2744-4299-AEA2-8AE082912627}" dt="2022-03-17T22:59:46.048" v="0" actId="1076"/>
          <ac:picMkLst>
            <pc:docMk/>
            <pc:sldMk cId="3120499833" sldId="1653"/>
            <ac:picMk id="3" creationId="{300993FE-4B5E-4DC8-99C6-8B7152ED108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FF20C20-1BB8-4305-AF22-A2CA56651519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197970B-C578-47AF-A3A6-4B0B7E2AC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33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AA48772-D526-466E-8F3E-CDDAA817F4D7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A6E0732-0310-49AA-AAF8-5C269AA4B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41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chang@anl.gov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mailto:wild@anl.gov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Technical Contacts: </a:t>
            </a:r>
            <a:br>
              <a:rPr lang="en-US" sz="1200" b="0" i="0" u="none" strike="noStrike" kern="1200" dirty="0">
                <a:effectLst/>
                <a:cs typeface="+mn-lt"/>
              </a:rPr>
            </a:br>
            <a:r>
              <a:rPr lang="en-US" dirty="0"/>
              <a:t>Tyler Chang (</a:t>
            </a:r>
            <a:r>
              <a:rPr lang="en-US" dirty="0">
                <a:hlinkClick r:id="rId3"/>
              </a:rPr>
              <a:t>tchang@anl.gov</a:t>
            </a:r>
            <a:r>
              <a:rPr lang="en-US" dirty="0"/>
              <a:t>) &amp; Stefan Wild (</a:t>
            </a:r>
            <a:r>
              <a:rPr lang="en-US" dirty="0">
                <a:hlinkClick r:id="rId4"/>
              </a:rPr>
              <a:t>wild@anl.gov</a:t>
            </a:r>
            <a:r>
              <a:rPr lang="en-US" dirty="0"/>
              <a:t>)</a:t>
            </a:r>
          </a:p>
          <a:p>
            <a:pPr>
              <a:defRPr/>
            </a:pPr>
            <a:br>
              <a:rPr lang="en-US" sz="1200" b="0" i="0" u="none" strike="noStrike" kern="1200" dirty="0">
                <a:effectLst/>
                <a:cs typeface="+mn-lt"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Supported by: </a:t>
            </a:r>
            <a:br>
              <a:rPr lang="en-US" sz="1200" b="0" i="0" u="none" strike="noStrike" kern="1200" dirty="0">
                <a:effectLst/>
                <a:cs typeface="+mn-lt"/>
              </a:rPr>
            </a:br>
            <a:r>
              <a:rPr lang="en-US" dirty="0" err="1"/>
              <a:t>SciDAC</a:t>
            </a:r>
            <a:r>
              <a:rPr lang="en-US" dirty="0"/>
              <a:t> </a:t>
            </a:r>
            <a:r>
              <a:rPr lang="en-US" dirty="0" err="1"/>
              <a:t>FASTMath</a:t>
            </a:r>
            <a:r>
              <a:rPr lang="en-US" dirty="0"/>
              <a:t> (PI Munson) and Argonne LDRD SDL (PI Stevens)</a:t>
            </a:r>
            <a:endParaRPr lang="en-US" dirty="0">
              <a:cs typeface="Calibri"/>
            </a:endParaRPr>
          </a:p>
          <a:p>
            <a:pPr>
              <a:defRPr/>
            </a:pPr>
            <a:br>
              <a:rPr lang="en-US" sz="1200" b="0" i="0" u="none" strike="noStrike" kern="1200" dirty="0">
                <a:effectLst/>
                <a:cs typeface="+mn-lt"/>
              </a:rPr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Notes: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cs typeface="Calibri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cs typeface="Calibri"/>
              </a:rPr>
              <a:t>During material manufacturing, material scientists have to decide how to mix chemical reagents and bases, in order to maximize yield and minimize unwanted byproducts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cs typeface="Calibri"/>
              </a:rPr>
              <a:t>It may take several months for material scientists to identify suitable manufacturing conditions via trial and error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cs typeface="Calibri"/>
              </a:rPr>
              <a:t>The software library </a:t>
            </a:r>
            <a:r>
              <a:rPr lang="en-US" dirty="0" err="1">
                <a:cs typeface="Calibri"/>
              </a:rPr>
              <a:t>ParMOO</a:t>
            </a:r>
            <a:r>
              <a:rPr lang="en-US" dirty="0">
                <a:cs typeface="Calibri"/>
              </a:rPr>
              <a:t>, developed at Argonne through the </a:t>
            </a:r>
            <a:r>
              <a:rPr lang="en-US" dirty="0" err="1">
                <a:cs typeface="Calibri"/>
              </a:rPr>
              <a:t>SciDAC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FASTMath</a:t>
            </a:r>
            <a:r>
              <a:rPr lang="en-US" dirty="0">
                <a:cs typeface="Calibri"/>
              </a:rPr>
              <a:t> program, was designed to solve similar problems using numerical simulations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cs typeface="Calibri"/>
              </a:rPr>
              <a:t>In this project, </a:t>
            </a:r>
            <a:r>
              <a:rPr lang="en-US" dirty="0" err="1">
                <a:cs typeface="Calibri"/>
              </a:rPr>
              <a:t>ParMOO</a:t>
            </a:r>
            <a:r>
              <a:rPr lang="en-US" dirty="0">
                <a:cs typeface="Calibri"/>
              </a:rPr>
              <a:t> was directly connected to the CFR and NMR output, so that it could run physical experiments instead of numerical simulations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cs typeface="Calibri"/>
              </a:rPr>
              <a:t>By using machine learning surrogate models of the underlying phenomena, </a:t>
            </a:r>
            <a:r>
              <a:rPr lang="en-US" dirty="0" err="1">
                <a:cs typeface="Calibri"/>
              </a:rPr>
              <a:t>ParMOO</a:t>
            </a:r>
            <a:r>
              <a:rPr lang="en-US" dirty="0">
                <a:cs typeface="Calibri"/>
              </a:rPr>
              <a:t> reduces the total number of experiments that are needed, thereby reducing total time and material expense</a:t>
            </a:r>
            <a:endParaRPr lang="en-US" dirty="0"/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cs typeface="Calibri"/>
              </a:rPr>
              <a:t>Additionally, because this is a closed loop, </a:t>
            </a:r>
            <a:r>
              <a:rPr lang="en-US" dirty="0" err="1">
                <a:cs typeface="Calibri"/>
              </a:rPr>
              <a:t>ParMOO</a:t>
            </a:r>
            <a:r>
              <a:rPr lang="en-US" dirty="0">
                <a:cs typeface="Calibri"/>
              </a:rPr>
              <a:t> can perform many more experiments per day, since no operator or material scientist needs to be present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cs typeface="Calibri"/>
              </a:rPr>
              <a:t>We have already implemented a proof of concept (shown in the image), which was able to identify several unexpected properties of a real-world reagent/base mixture problem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cs typeface="Calibri"/>
              </a:rPr>
              <a:t>Our goal is that this process will be used by material scientists to run a design over the weekend, and then come back to find several suggested configurations on Monday morning, drastically reducing the time-to-manufacturing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cs typeface="Calibri"/>
              </a:rPr>
              <a:t>The </a:t>
            </a:r>
            <a:r>
              <a:rPr lang="en-US" dirty="0" err="1">
                <a:cs typeface="Calibri"/>
              </a:rPr>
              <a:t>ParMOO</a:t>
            </a:r>
            <a:r>
              <a:rPr lang="en-US" dirty="0">
                <a:cs typeface="Calibri"/>
              </a:rPr>
              <a:t> software is written in Python and planned for release on GitHub, pip, and </a:t>
            </a:r>
            <a:r>
              <a:rPr lang="en-US" dirty="0" err="1">
                <a:cs typeface="Calibri"/>
              </a:rPr>
              <a:t>spack</a:t>
            </a:r>
            <a:r>
              <a:rPr lang="en-US" dirty="0">
                <a:cs typeface="Calibri"/>
              </a:rPr>
              <a:t> within the next two months, and will be a publicly available software, with support and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210A8A-16C0-4562-AD3A-B1BC2569C64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6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CE29-487A-4E4B-8137-19A9E3AE7897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B65-6476-4C7A-870E-9B535487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5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7A4B-9F90-4DE2-BD30-0BD85820FA7E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B65-6476-4C7A-870E-9B535487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1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FDF1-B07F-4534-957A-A4A3B39FFA32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B65-6476-4C7A-870E-9B535487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59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7974" y="5921836"/>
            <a:ext cx="3884036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" tIns="45711" rIns="45711" bIns="457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859" y="411485"/>
            <a:ext cx="6964268" cy="511019"/>
          </a:xfrm>
        </p:spPr>
        <p:txBody>
          <a:bodyPr/>
          <a:lstStyle>
            <a:lvl1pPr algn="l">
              <a:defRPr sz="3201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856" y="1903580"/>
            <a:ext cx="6964270" cy="2778499"/>
          </a:xfrm>
        </p:spPr>
        <p:txBody>
          <a:bodyPr/>
          <a:lstStyle>
            <a:lvl1pPr marL="0" indent="0" algn="l">
              <a:buNone/>
              <a:defRPr sz="2399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8952" y="4458940"/>
            <a:ext cx="3047931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4" y="6002316"/>
            <a:ext cx="12201273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7157" y="6234275"/>
            <a:ext cx="2589372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944" y="6219284"/>
            <a:ext cx="1469644" cy="46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08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6" y="411485"/>
            <a:ext cx="11375436" cy="511019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58" y="1475741"/>
            <a:ext cx="11372771" cy="404777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441" indent="-222207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4913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6" y="410605"/>
            <a:ext cx="11378099" cy="5110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856" y="1553616"/>
            <a:ext cx="5590038" cy="821191"/>
          </a:xfrm>
        </p:spPr>
        <p:txBody>
          <a:bodyPr anchor="b"/>
          <a:lstStyle>
            <a:lvl1pPr marL="0" indent="0">
              <a:buNone/>
              <a:defRPr sz="2399" b="1">
                <a:solidFill>
                  <a:schemeClr val="tx2"/>
                </a:solidFill>
              </a:defRPr>
            </a:lvl1pPr>
            <a:lvl2pPr marL="457108" indent="0">
              <a:buNone/>
              <a:defRPr sz="2000" b="1"/>
            </a:lvl2pPr>
            <a:lvl3pPr marL="914225" indent="0">
              <a:buNone/>
              <a:defRPr sz="1900" b="1"/>
            </a:lvl3pPr>
            <a:lvl4pPr marL="1371336" indent="0">
              <a:buNone/>
              <a:defRPr sz="1600" b="1"/>
            </a:lvl4pPr>
            <a:lvl5pPr marL="1828451" indent="0">
              <a:buNone/>
              <a:defRPr sz="1600" b="1"/>
            </a:lvl5pPr>
            <a:lvl6pPr marL="2285559" indent="0">
              <a:buNone/>
              <a:defRPr sz="1600" b="1"/>
            </a:lvl6pPr>
            <a:lvl7pPr marL="2742674" indent="0">
              <a:buNone/>
              <a:defRPr sz="1600" b="1"/>
            </a:lvl7pPr>
            <a:lvl8pPr marL="3199787" indent="0">
              <a:buNone/>
              <a:defRPr sz="1600" b="1"/>
            </a:lvl8pPr>
            <a:lvl9pPr marL="36569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856" y="2379196"/>
            <a:ext cx="5590038" cy="3373229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 marL="1482441" indent="-222207">
              <a:buFont typeface="Arial" panose="020B0604020202020204" pitchFamily="34" charset="0"/>
              <a:buChar char="•"/>
              <a:defRPr sz="19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1" y="1553616"/>
            <a:ext cx="5533375" cy="821191"/>
          </a:xfrm>
        </p:spPr>
        <p:txBody>
          <a:bodyPr anchor="b"/>
          <a:lstStyle>
            <a:lvl1pPr marL="0" indent="0">
              <a:buNone/>
              <a:defRPr sz="2399" b="1">
                <a:solidFill>
                  <a:schemeClr val="tx2"/>
                </a:solidFill>
              </a:defRPr>
            </a:lvl1pPr>
            <a:lvl2pPr marL="457108" indent="0">
              <a:buNone/>
              <a:defRPr sz="2000" b="1"/>
            </a:lvl2pPr>
            <a:lvl3pPr marL="914225" indent="0">
              <a:buNone/>
              <a:defRPr sz="1900" b="1"/>
            </a:lvl3pPr>
            <a:lvl4pPr marL="1371336" indent="0">
              <a:buNone/>
              <a:defRPr sz="1600" b="1"/>
            </a:lvl4pPr>
            <a:lvl5pPr marL="1828451" indent="0">
              <a:buNone/>
              <a:defRPr sz="1600" b="1"/>
            </a:lvl5pPr>
            <a:lvl6pPr marL="2285559" indent="0">
              <a:buNone/>
              <a:defRPr sz="1600" b="1"/>
            </a:lvl6pPr>
            <a:lvl7pPr marL="2742674" indent="0">
              <a:buNone/>
              <a:defRPr sz="1600" b="1"/>
            </a:lvl7pPr>
            <a:lvl8pPr marL="3199787" indent="0">
              <a:buNone/>
              <a:defRPr sz="1600" b="1"/>
            </a:lvl8pPr>
            <a:lvl9pPr marL="36569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1" y="2379196"/>
            <a:ext cx="5533375" cy="3373229"/>
          </a:xfrm>
        </p:spPr>
        <p:txBody>
          <a:bodyPr/>
          <a:lstStyle>
            <a:lvl1pPr>
              <a:defRPr sz="2399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 marL="1482441" indent="-222207">
              <a:def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22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6" y="411485"/>
            <a:ext cx="11378099" cy="5110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9393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7974" y="5921836"/>
            <a:ext cx="3884036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" tIns="45711" rIns="45711" bIns="457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859" y="411485"/>
            <a:ext cx="6964268" cy="511019"/>
          </a:xfrm>
        </p:spPr>
        <p:txBody>
          <a:bodyPr/>
          <a:lstStyle>
            <a:lvl1pPr algn="l">
              <a:defRPr sz="3201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8952" y="4458940"/>
            <a:ext cx="3047931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4" y="6002316"/>
            <a:ext cx="12201273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4" y="4272576"/>
            <a:ext cx="12201273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3261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6" y="411485"/>
            <a:ext cx="11378099" cy="5110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017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19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Name</a:t>
            </a:r>
          </a:p>
        </p:txBody>
      </p:sp>
      <p:pic>
        <p:nvPicPr>
          <p:cNvPr id="7" name="Picture 9" descr="horizontal-logo-green-text.jpg">
            <a:extLst>
              <a:ext uri="{FF2B5EF4-FFF2-40B4-BE49-F238E27FC236}">
                <a16:creationId xmlns:a16="http://schemas.microsoft.com/office/drawing/2014/main" id="{919E91FC-1836-2D4F-9BDB-656C098421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7100" y="6330950"/>
            <a:ext cx="2438400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BA68FD-C758-FA4F-BF35-E7F6E937957B}"/>
              </a:ext>
            </a:extLst>
          </p:cNvPr>
          <p:cNvCxnSpPr>
            <a:cxnSpLocks/>
          </p:cNvCxnSpPr>
          <p:nvPr userDrawn="1"/>
        </p:nvCxnSpPr>
        <p:spPr>
          <a:xfrm>
            <a:off x="838200" y="6212971"/>
            <a:ext cx="10515600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Shape 95">
            <a:extLst>
              <a:ext uri="{FF2B5EF4-FFF2-40B4-BE49-F238E27FC236}">
                <a16:creationId xmlns:a16="http://schemas.microsoft.com/office/drawing/2014/main" id="{ADB71595-E672-9046-B02B-F9378235D3EE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6225" y="6280660"/>
            <a:ext cx="2027575" cy="54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738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80B0-9ED1-4AEE-B172-1D9BBF471C8D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B65-6476-4C7A-870E-9B535487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0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F10C-D015-4A19-ADBD-F97A93C378B0}" type="datetime1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B65-6476-4C7A-870E-9B535487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1EA5F-3194-41AF-9162-F03A620E490F}" type="datetime1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B65-6476-4C7A-870E-9B535487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9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AF7D-CB72-4F4D-BDF5-1DC1ECF696FC}" type="datetime1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B65-6476-4C7A-870E-9B535487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4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CEEE-41F5-41F9-AA20-F47FCF4E04FD}" type="datetime1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B65-6476-4C7A-870E-9B535487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7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57516-F0AA-4D16-81EA-4DD84B9432C8}" type="datetime1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B65-6476-4C7A-870E-9B535487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9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2B19-6653-45D0-B98D-52718A5F5E29}" type="datetime1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B65-6476-4C7A-870E-9B535487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9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8959F-19AF-4017-B9FE-9603AE2E12AE}" type="datetime1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Lab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A0B65-6476-4C7A-870E-9B535487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8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854" y="411485"/>
            <a:ext cx="11379405" cy="51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0" tIns="45711" rIns="91420" bIns="45711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854" y="1496073"/>
            <a:ext cx="11379405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0" tIns="45711" rIns="91420" bIns="45711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9189" y="6076497"/>
            <a:ext cx="2367580" cy="64008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4594" y="6830568"/>
            <a:ext cx="12201273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 userDrawn="1"/>
        </p:nvSpPr>
        <p:spPr bwMode="auto">
          <a:xfrm flipH="1">
            <a:off x="11791360" y="6669046"/>
            <a:ext cx="373782" cy="1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 defTabSz="173003">
              <a:lnSpc>
                <a:spcPct val="90000"/>
              </a:lnSpc>
              <a:tabLst>
                <a:tab pos="230145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03">
                <a:lnSpc>
                  <a:spcPct val="90000"/>
                </a:lnSpc>
                <a:tabLst>
                  <a:tab pos="230145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41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1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101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101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101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101">
          <a:solidFill>
            <a:srgbClr val="006C3A"/>
          </a:solidFill>
          <a:latin typeface="Arial Black" pitchFamily="34" charset="0"/>
        </a:defRPr>
      </a:lvl5pPr>
      <a:lvl6pPr marL="457108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101">
          <a:solidFill>
            <a:srgbClr val="006C3A"/>
          </a:solidFill>
          <a:latin typeface="Arial Black" pitchFamily="34" charset="0"/>
        </a:defRPr>
      </a:lvl6pPr>
      <a:lvl7pPr marL="91422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101">
          <a:solidFill>
            <a:srgbClr val="006C3A"/>
          </a:solidFill>
          <a:latin typeface="Arial Black" pitchFamily="34" charset="0"/>
        </a:defRPr>
      </a:lvl7pPr>
      <a:lvl8pPr marL="1371336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101">
          <a:solidFill>
            <a:srgbClr val="006C3A"/>
          </a:solidFill>
          <a:latin typeface="Arial Black" pitchFamily="34" charset="0"/>
        </a:defRPr>
      </a:lvl8pPr>
      <a:lvl9pPr marL="1828451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101">
          <a:solidFill>
            <a:srgbClr val="006C3A"/>
          </a:solidFill>
          <a:latin typeface="Arial Black" pitchFamily="34" charset="0"/>
        </a:defRPr>
      </a:lvl9pPr>
    </p:titleStyle>
    <p:bodyStyle>
      <a:lvl1pPr marL="230145" indent="-230145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25356" indent="-279345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indent="-230145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367" indent="-173003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441" indent="-222207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21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29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4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55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8" algn="l" defTabSz="9142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6" algn="l" defTabSz="9142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1" algn="l" defTabSz="9142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59" algn="l" defTabSz="9142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algn="l" defTabSz="9142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87" algn="l" defTabSz="9142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00" algn="l" defTabSz="9142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github.com/parmoo/parmo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950F2DE0-B285-460A-AD9B-2B4984F0D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633" y="2622247"/>
            <a:ext cx="3936852" cy="3329722"/>
          </a:xfrm>
          <a:prstGeom prst="rect">
            <a:avLst/>
          </a:prstGeom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62378" y="68292"/>
            <a:ext cx="8607880" cy="69774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rebuchet MS"/>
                <a:ea typeface="+mj-lt"/>
                <a:cs typeface="+mj-lt"/>
              </a:rPr>
              <a:t>Using </a:t>
            </a:r>
            <a:r>
              <a:rPr lang="en-US" sz="3200" b="1" dirty="0" err="1">
                <a:latin typeface="Trebuchet MS"/>
                <a:ea typeface="+mj-lt"/>
                <a:cs typeface="+mj-lt"/>
              </a:rPr>
              <a:t>ParMOO</a:t>
            </a:r>
            <a:r>
              <a:rPr lang="en-US" sz="3200" b="1" dirty="0">
                <a:latin typeface="Trebuchet MS"/>
                <a:ea typeface="+mj-lt"/>
                <a:cs typeface="+mj-lt"/>
              </a:rPr>
              <a:t> to Drive Materials Design</a:t>
            </a:r>
            <a:endParaRPr lang="en-US" sz="3200" dirty="0">
              <a:latin typeface="Trebuchet MS"/>
              <a:ea typeface="+mj-lt"/>
              <a:cs typeface="+mj-lt"/>
            </a:endParaRP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D99C246E-912C-BC42-967B-20CF5549FDB0}"/>
              </a:ext>
            </a:extLst>
          </p:cNvPr>
          <p:cNvSpPr txBox="1">
            <a:spLocks/>
          </p:cNvSpPr>
          <p:nvPr/>
        </p:nvSpPr>
        <p:spPr bwMode="auto">
          <a:xfrm>
            <a:off x="198540" y="2979731"/>
            <a:ext cx="8035258" cy="3257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69" tIns="45587" rIns="91169" bIns="45587" numCol="1" anchor="t" anchorCtr="0" compatLnSpc="1">
            <a:prstTxWarp prst="textNoShape">
              <a:avLst/>
            </a:prstTxWarp>
          </a:bodyPr>
          <a:lstStyle>
            <a:lvl1pPr marL="340795" indent="-34079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rgbClr val="14673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0234" indent="-28373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38095" indent="-22667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94598" indent="-22667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1104" indent="-22667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7205" indent="-227932" algn="l" defTabSz="9117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3060" indent="-227932" algn="l" defTabSz="9117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8914" indent="-227932" algn="l" defTabSz="9117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4769" indent="-227932" algn="l" defTabSz="9117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06636"/>
                </a:solidFill>
                <a:effectLst/>
                <a:uLnTx/>
                <a:uFillTx/>
                <a:latin typeface="Trebuchet MS"/>
                <a:cs typeface="Arial"/>
              </a:rPr>
              <a:t>Research Details</a:t>
            </a:r>
            <a:endParaRPr lang="en-US" sz="2000" b="1" i="0" u="none" strike="noStrike" kern="1200" cap="none" spc="0" normalizeH="0" baseline="0" noProof="0" dirty="0">
              <a:ln>
                <a:noFill/>
              </a:ln>
              <a:solidFill>
                <a:srgbClr val="106636"/>
              </a:solidFill>
              <a:effectLst/>
              <a:uLnTx/>
              <a:uFillTx/>
              <a:latin typeface="Trebuchet MS"/>
              <a:cs typeface="Arial"/>
            </a:endParaRPr>
          </a:p>
          <a:p>
            <a:pPr marL="406400" lvl="1" indent="-180975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Trebuchet MS"/>
                <a:cs typeface="Calibri"/>
              </a:rPr>
              <a:t>FASTMath</a:t>
            </a:r>
            <a:r>
              <a:rPr lang="en-US" sz="1600" dirty="0">
                <a:latin typeface="Trebuchet MS"/>
                <a:cs typeface="Calibri"/>
              </a:rPr>
              <a:t>-funded software </a:t>
            </a:r>
            <a:r>
              <a:rPr lang="en-US" sz="1600" b="1" dirty="0" err="1">
                <a:latin typeface="Trebuchet MS"/>
                <a:cs typeface="Calibri"/>
              </a:rPr>
              <a:t>ParMOO</a:t>
            </a:r>
            <a:r>
              <a:rPr lang="en-US" sz="1600" dirty="0">
                <a:latin typeface="Trebuchet MS"/>
                <a:cs typeface="Calibri"/>
              </a:rPr>
              <a:t> (</a:t>
            </a:r>
            <a:r>
              <a:rPr lang="en-US" sz="1600" dirty="0">
                <a:latin typeface="Trebuchet MS"/>
                <a:cs typeface="Calibri"/>
                <a:hlinkClick r:id="rId4"/>
              </a:rPr>
              <a:t>https://github.com/parmoo/parmoo</a:t>
            </a:r>
            <a:r>
              <a:rPr lang="en-US" sz="1600" dirty="0">
                <a:latin typeface="Trebuchet MS"/>
                <a:cs typeface="Calibri"/>
              </a:rPr>
              <a:t>) was originally designed for solving </a:t>
            </a:r>
            <a:r>
              <a:rPr lang="en-US" sz="1600" dirty="0" err="1">
                <a:latin typeface="Trebuchet MS"/>
                <a:cs typeface="Calibri"/>
              </a:rPr>
              <a:t>multiobjective</a:t>
            </a:r>
            <a:r>
              <a:rPr lang="en-US" sz="1600" dirty="0">
                <a:latin typeface="Trebuchet MS"/>
                <a:cs typeface="Calibri"/>
              </a:rPr>
              <a:t> optimization problems involving computationally expensive simulations</a:t>
            </a:r>
          </a:p>
          <a:p>
            <a:pPr marL="804545" lvl="2" indent="-180975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Trebuchet MS"/>
                <a:cs typeface="Calibri"/>
              </a:rPr>
              <a:t>Deployed here in a time-expensive synthesis and characterization loop</a:t>
            </a:r>
          </a:p>
          <a:p>
            <a:pPr marL="406400" lvl="1" indent="-180975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rebuchet MS"/>
                <a:cs typeface="+mn-cs"/>
              </a:rPr>
              <a:t>Traditionally, material scientists choose manufacturing conditions via trial/error:</a:t>
            </a:r>
            <a:endParaRPr lang="en-US" sz="1600" i="1" dirty="0">
              <a:latin typeface="Trebuchet MS"/>
              <a:cs typeface="Calibri"/>
            </a:endParaRPr>
          </a:p>
          <a:p>
            <a:pPr marL="804545" lvl="2" indent="-180975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Trebuchet MS"/>
                <a:cs typeface="Calibri"/>
              </a:rPr>
              <a:t>Expensive, in terms of time and raw material requirements</a:t>
            </a:r>
          </a:p>
          <a:p>
            <a:pPr marL="804545" lvl="2" indent="-180975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Trebuchet MS"/>
                <a:cs typeface="Calibri"/>
              </a:rPr>
              <a:t>Involves </a:t>
            </a:r>
            <a:r>
              <a:rPr lang="en-US" sz="1400" i="1" dirty="0">
                <a:latin typeface="Trebuchet MS"/>
                <a:cs typeface="Calibri"/>
              </a:rPr>
              <a:t>tradeoffs </a:t>
            </a:r>
            <a:r>
              <a:rPr lang="en-US" sz="1400" dirty="0">
                <a:latin typeface="Trebuchet MS"/>
                <a:cs typeface="Calibri"/>
              </a:rPr>
              <a:t>between maximizing yield and minimizing unwanted byproducts</a:t>
            </a:r>
          </a:p>
          <a:p>
            <a:pPr marL="406400" lvl="1" indent="-180975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,Sans-Serif"/>
              <a:buChar char="•"/>
            </a:pPr>
            <a:r>
              <a:rPr lang="en-US" sz="1600" b="1" dirty="0" err="1">
                <a:latin typeface="Trebuchet MS"/>
                <a:cs typeface="Calibri"/>
              </a:rPr>
              <a:t>ParMOO</a:t>
            </a:r>
            <a:r>
              <a:rPr lang="en-US" sz="1600" b="1" dirty="0">
                <a:latin typeface="Trebuchet MS"/>
                <a:cs typeface="Calibri"/>
              </a:rPr>
              <a:t> </a:t>
            </a:r>
            <a:r>
              <a:rPr lang="en-US" sz="1600" dirty="0">
                <a:latin typeface="Trebuchet MS"/>
                <a:cs typeface="Calibri"/>
              </a:rPr>
              <a:t>generates CFR configurations in a closed, operator-free loop:</a:t>
            </a:r>
          </a:p>
          <a:p>
            <a:pPr marL="804545" lvl="2" indent="-180975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,Sans-Serif" panose="020B0604020202020204" pitchFamily="34" charset="0"/>
              <a:buChar char="•"/>
            </a:pPr>
            <a:r>
              <a:rPr lang="en-US" sz="1400" dirty="0" err="1">
                <a:latin typeface="Trebuchet MS"/>
                <a:cs typeface="Calibri"/>
              </a:rPr>
              <a:t>ParMOO</a:t>
            </a:r>
            <a:r>
              <a:rPr lang="en-US" sz="1400" dirty="0">
                <a:latin typeface="Trebuchet MS"/>
                <a:cs typeface="Calibri"/>
              </a:rPr>
              <a:t> sends candidate designs directly to CFR controller</a:t>
            </a:r>
          </a:p>
          <a:p>
            <a:pPr marL="804545" lvl="2" indent="-180975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,Sans-Serif" panose="020B0604020202020204" pitchFamily="34" charset="0"/>
              <a:buChar char="•"/>
            </a:pPr>
            <a:r>
              <a:rPr lang="en-US" sz="1400" dirty="0">
                <a:latin typeface="Trebuchet MS"/>
                <a:cs typeface="Calibri"/>
              </a:rPr>
              <a:t>CFR performs material synthesis and sends output to NMR</a:t>
            </a:r>
          </a:p>
          <a:p>
            <a:pPr marL="804545" lvl="2" indent="-180975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 typeface="Arial,Sans-Serif" panose="020B0604020202020204" pitchFamily="34" charset="0"/>
              <a:buChar char="•"/>
            </a:pPr>
            <a:r>
              <a:rPr lang="en-US" sz="1400" dirty="0">
                <a:latin typeface="Trebuchet MS"/>
                <a:cs typeface="Calibri"/>
              </a:rPr>
              <a:t>NMR characterization results sent to </a:t>
            </a:r>
            <a:r>
              <a:rPr lang="en-US" sz="1400" dirty="0" err="1">
                <a:latin typeface="Trebuchet MS"/>
                <a:cs typeface="Calibri"/>
              </a:rPr>
              <a:t>ParMOO</a:t>
            </a:r>
            <a:endParaRPr lang="en-US" sz="1400" dirty="0">
              <a:latin typeface="Trebuchet MS"/>
              <a:cs typeface="Calibri"/>
            </a:endParaRP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EC4E6DB-0D46-4847-8459-A5C258D7B0F8}"/>
              </a:ext>
            </a:extLst>
          </p:cNvPr>
          <p:cNvSpPr txBox="1">
            <a:spLocks/>
          </p:cNvSpPr>
          <p:nvPr/>
        </p:nvSpPr>
        <p:spPr bwMode="auto">
          <a:xfrm>
            <a:off x="198540" y="820601"/>
            <a:ext cx="8080082" cy="212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169" tIns="45587" rIns="91169" bIns="45587" numCol="1" anchor="t" anchorCtr="0" compatLnSpc="1">
            <a:prstTxWarp prst="textNoShape">
              <a:avLst/>
            </a:prstTxWarp>
          </a:bodyPr>
          <a:lstStyle>
            <a:lvl1pPr marL="340795" indent="-34079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b="1" kern="1200">
                <a:solidFill>
                  <a:srgbClr val="146737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0234" indent="-28373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200" kern="120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38095" indent="-22667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94598" indent="-22667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1104" indent="-226672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7205" indent="-227932" algn="l" defTabSz="9117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3060" indent="-227932" algn="l" defTabSz="9117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8914" indent="-227932" algn="l" defTabSz="9117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4769" indent="-227932" algn="l" defTabSz="91171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06636"/>
                </a:solidFill>
                <a:effectLst/>
                <a:uLnTx/>
                <a:uFillTx/>
                <a:latin typeface="Trebuchet MS"/>
                <a:cs typeface="Arial"/>
              </a:rPr>
              <a:t>Scientific </a:t>
            </a:r>
            <a:r>
              <a:rPr lang="en-US" sz="2000" dirty="0">
                <a:solidFill>
                  <a:srgbClr val="106636"/>
                </a:solidFill>
                <a:latin typeface="Trebuchet MS"/>
                <a:cs typeface="Arial"/>
              </a:rPr>
              <a:t>Achievement</a:t>
            </a:r>
            <a:endParaRPr lang="en-US">
              <a:latin typeface="Trebuchet MS"/>
            </a:endParaRPr>
          </a:p>
          <a:p>
            <a:pPr marL="238125" lvl="1" indent="0">
              <a:spcBef>
                <a:spcPts val="0"/>
              </a:spcBef>
              <a:buNone/>
              <a:defRPr/>
            </a:pPr>
            <a:r>
              <a:rPr lang="en-US" sz="1600" dirty="0" err="1">
                <a:latin typeface="Trebuchet MS"/>
                <a:cs typeface="Arial"/>
              </a:rPr>
              <a:t>FASTMath</a:t>
            </a:r>
            <a:r>
              <a:rPr lang="en-US" sz="1600" dirty="0">
                <a:latin typeface="Trebuchet MS"/>
                <a:cs typeface="Arial"/>
              </a:rPr>
              <a:t>-funded </a:t>
            </a:r>
            <a:r>
              <a:rPr lang="en-US" sz="1600" dirty="0" err="1">
                <a:latin typeface="Trebuchet MS"/>
                <a:cs typeface="Arial"/>
              </a:rPr>
              <a:t>multiobjective</a:t>
            </a:r>
            <a:r>
              <a:rPr lang="en-US" sz="1600" dirty="0">
                <a:latin typeface="Trebuchet MS"/>
                <a:cs typeface="Arial"/>
              </a:rPr>
              <a:t> optimization software </a:t>
            </a:r>
            <a:r>
              <a:rPr lang="en-US" sz="1600" dirty="0" err="1">
                <a:latin typeface="Trebuchet MS"/>
                <a:cs typeface="Arial"/>
              </a:rPr>
              <a:t>ParMOO</a:t>
            </a:r>
            <a:r>
              <a:rPr lang="en-US" sz="1600" dirty="0">
                <a:latin typeface="Trebuchet MS"/>
                <a:cs typeface="Arial"/>
              </a:rPr>
              <a:t> is backbone for self-driving continuous-flow chemistry lab for materials design and manufacturing </a:t>
            </a:r>
            <a:endParaRPr lang="en-US" sz="1600">
              <a:latin typeface="Trebuchet M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100" i="0" u="none" strike="noStrike" kern="1200" cap="none" spc="0" normalizeH="0" baseline="0" noProof="0" dirty="0">
              <a:ln>
                <a:noFill/>
              </a:ln>
              <a:solidFill>
                <a:srgbClr val="106636"/>
              </a:solidFill>
              <a:effectLst/>
              <a:uLnTx/>
              <a:uFillTx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rgbClr val="106636"/>
                </a:solidFill>
                <a:latin typeface="Trebuchet MS"/>
                <a:cs typeface="Arial"/>
              </a:rPr>
              <a:t>Significance and Impact</a:t>
            </a:r>
          </a:p>
          <a:p>
            <a:pPr marL="238125" lvl="1" indent="0">
              <a:spcBef>
                <a:spcPts val="0"/>
              </a:spcBef>
              <a:buNone/>
            </a:pPr>
            <a:r>
              <a:rPr lang="en-US" sz="1600" dirty="0">
                <a:latin typeface="Trebuchet MS"/>
                <a:cs typeface="Arial"/>
              </a:rPr>
              <a:t>By integrating </a:t>
            </a:r>
            <a:r>
              <a:rPr lang="en-US" sz="1600" dirty="0" err="1">
                <a:latin typeface="Trebuchet MS"/>
                <a:cs typeface="Arial"/>
              </a:rPr>
              <a:t>multiobjective</a:t>
            </a:r>
            <a:r>
              <a:rPr lang="en-US" sz="1600" dirty="0">
                <a:latin typeface="Trebuchet MS"/>
                <a:cs typeface="Arial"/>
              </a:rPr>
              <a:t> optimization with a continuous-flow reactor (CFR) and nuclear magnetic resonance (NMR) spectroscopy, we save significant time and resources in materials design and discovery</a:t>
            </a:r>
            <a:endParaRPr lang="en-US" sz="1600">
              <a:latin typeface="Trebuchet MS"/>
            </a:endParaRPr>
          </a:p>
        </p:txBody>
      </p:sp>
      <p:sp>
        <p:nvSpPr>
          <p:cNvPr id="14" name="Shape 93"/>
          <p:cNvSpPr txBox="1"/>
          <p:nvPr/>
        </p:nvSpPr>
        <p:spPr>
          <a:xfrm>
            <a:off x="9067800" y="-5568"/>
            <a:ext cx="2626170" cy="528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SzPts val="1100"/>
            </a:pPr>
            <a:r>
              <a:rPr lang="en-US" sz="1400" b="1" dirty="0" err="1">
                <a:solidFill>
                  <a:srgbClr val="106636"/>
                </a:solidFill>
                <a:latin typeface="Trebuchet MS"/>
                <a:ea typeface="Calibri"/>
                <a:cs typeface="Calibri"/>
                <a:sym typeface="Calibri"/>
              </a:rPr>
              <a:t>FASTMath</a:t>
            </a:r>
            <a:r>
              <a:rPr lang="en-US" sz="1400" b="1" dirty="0">
                <a:solidFill>
                  <a:srgbClr val="106636"/>
                </a:solidFill>
                <a:latin typeface="Trebuchet MS"/>
                <a:ea typeface="Calibri"/>
                <a:cs typeface="Calibri"/>
                <a:sym typeface="Calibri"/>
              </a:rPr>
              <a:t> (PI Munson)</a:t>
            </a:r>
            <a:br>
              <a:rPr lang="en-US" sz="1400" b="1" dirty="0">
                <a:latin typeface="Trebuchet MS"/>
                <a:ea typeface="Calibri"/>
                <a:cs typeface="Calibri"/>
              </a:rPr>
            </a:br>
            <a:r>
              <a:rPr lang="en-US" sz="1400" b="1" dirty="0">
                <a:solidFill>
                  <a:srgbClr val="106636"/>
                </a:solidFill>
                <a:latin typeface="Trebuchet MS"/>
                <a:ea typeface="Calibri"/>
                <a:cs typeface="Calibri"/>
              </a:rPr>
              <a:t>Argonne SDL (PI Stevens)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42CF3D-6477-1F42-926E-30AD119DCD37}"/>
              </a:ext>
            </a:extLst>
          </p:cNvPr>
          <p:cNvSpPr txBox="1"/>
          <p:nvPr/>
        </p:nvSpPr>
        <p:spPr>
          <a:xfrm>
            <a:off x="8575221" y="2193734"/>
            <a:ext cx="321580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sz="1000" dirty="0">
                <a:solidFill>
                  <a:schemeClr val="tx2"/>
                </a:solidFill>
                <a:latin typeface="Trebuchet MS"/>
                <a:cs typeface="Calibri"/>
              </a:rPr>
              <a:t>Setup: </a:t>
            </a:r>
            <a:r>
              <a:rPr lang="en-US" sz="1000" dirty="0">
                <a:solidFill>
                  <a:schemeClr val="tx2"/>
                </a:solidFill>
                <a:latin typeface="Trebuchet MS"/>
                <a:ea typeface="+mn-lt"/>
                <a:cs typeface="+mn-lt"/>
              </a:rPr>
              <a:t>lab computer (left) with </a:t>
            </a:r>
            <a:r>
              <a:rPr lang="en-US" sz="1000" dirty="0" err="1">
                <a:solidFill>
                  <a:schemeClr val="tx2"/>
                </a:solidFill>
                <a:latin typeface="Trebuchet MS"/>
                <a:ea typeface="+mn-lt"/>
                <a:cs typeface="+mn-lt"/>
              </a:rPr>
              <a:t>ParMOO</a:t>
            </a:r>
            <a:r>
              <a:rPr lang="en-US" sz="1000" dirty="0">
                <a:solidFill>
                  <a:schemeClr val="tx2"/>
                </a:solidFill>
                <a:latin typeface="Trebuchet MS"/>
                <a:ea typeface="+mn-lt"/>
                <a:cs typeface="+mn-lt"/>
              </a:rPr>
              <a:t> generates design,</a:t>
            </a:r>
            <a:r>
              <a:rPr lang="en-US" sz="1000" dirty="0">
                <a:solidFill>
                  <a:schemeClr val="tx2"/>
                </a:solidFill>
                <a:latin typeface="Trebuchet MS"/>
                <a:cs typeface="Calibri"/>
              </a:rPr>
              <a:t> CFR (middle) performs synthesis, NMR (right) processes output, which is returned to </a:t>
            </a:r>
            <a:r>
              <a:rPr lang="en-US" sz="1000" dirty="0" err="1">
                <a:solidFill>
                  <a:schemeClr val="tx2"/>
                </a:solidFill>
                <a:latin typeface="Trebuchet MS"/>
                <a:cs typeface="Calibri"/>
              </a:rPr>
              <a:t>ParMOO</a:t>
            </a:r>
            <a:endParaRPr lang="en-US" sz="1000">
              <a:solidFill>
                <a:schemeClr val="tx2"/>
              </a:solidFill>
              <a:latin typeface="Trebuchet MS"/>
              <a:cs typeface="Calibri" panose="020F0502020204030204"/>
            </a:endParaRP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2E0A688B-3E4B-804D-8630-2AC0E3C9194B}"/>
              </a:ext>
            </a:extLst>
          </p:cNvPr>
          <p:cNvSpPr txBox="1">
            <a:spLocks/>
          </p:cNvSpPr>
          <p:nvPr/>
        </p:nvSpPr>
        <p:spPr>
          <a:xfrm>
            <a:off x="3509046" y="6317117"/>
            <a:ext cx="3555868" cy="4781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solidFill>
                  <a:srgbClr val="000000"/>
                </a:solidFill>
                <a:latin typeface="Trebuchet MS"/>
                <a:cs typeface="Arial"/>
              </a:rPr>
              <a:t>Tyler Chang, Stefan Wild (MCS)</a:t>
            </a:r>
            <a:br>
              <a:rPr lang="en-US" sz="1200" dirty="0">
                <a:latin typeface="Trebuchet MS"/>
                <a:cs typeface="Arial"/>
              </a:rPr>
            </a:br>
            <a:r>
              <a:rPr lang="en-US" sz="1200" dirty="0">
                <a:latin typeface="Trebuchet MS"/>
                <a:cs typeface="Calibri"/>
              </a:rPr>
              <a:t>Trevor </a:t>
            </a:r>
            <a:r>
              <a:rPr lang="en-US" sz="1200" dirty="0" err="1">
                <a:latin typeface="Trebuchet MS"/>
                <a:cs typeface="Calibri"/>
              </a:rPr>
              <a:t>Dzwiniel</a:t>
            </a:r>
            <a:r>
              <a:rPr lang="en-US" sz="1200" dirty="0">
                <a:latin typeface="Trebuchet MS"/>
                <a:cs typeface="Calibri"/>
              </a:rPr>
              <a:t>, </a:t>
            </a:r>
            <a:r>
              <a:rPr lang="en-US" sz="1200" dirty="0">
                <a:latin typeface="Trebuchet MS"/>
                <a:cs typeface="Arial"/>
              </a:rPr>
              <a:t>Kris Pupek, Joe Libera (AMD)</a:t>
            </a:r>
            <a:endParaRPr lang="en-US" sz="1200">
              <a:latin typeface="Trebuchet MS"/>
              <a:cs typeface="Calibri Light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466682A6-CFF6-4FE5-A925-81CCDC16DD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303" r="-369" b="6180"/>
          <a:stretch/>
        </p:blipFill>
        <p:spPr>
          <a:xfrm>
            <a:off x="8673833" y="520783"/>
            <a:ext cx="3018769" cy="170524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D16909A-7374-4E2B-9B3A-CE8F5350A220}"/>
              </a:ext>
            </a:extLst>
          </p:cNvPr>
          <p:cNvSpPr txBox="1"/>
          <p:nvPr/>
        </p:nvSpPr>
        <p:spPr>
          <a:xfrm>
            <a:off x="8449715" y="5834771"/>
            <a:ext cx="346736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dirty="0" err="1">
                <a:solidFill>
                  <a:schemeClr val="tx2"/>
                </a:solidFill>
                <a:latin typeface="Trebuchet MS"/>
                <a:cs typeface="Calibri"/>
              </a:rPr>
              <a:t>ParMOO</a:t>
            </a:r>
            <a:r>
              <a:rPr lang="en-US" sz="1000" dirty="0">
                <a:solidFill>
                  <a:schemeClr val="tx2"/>
                </a:solidFill>
                <a:latin typeface="Trebuchet MS"/>
                <a:cs typeface="Calibri"/>
              </a:rPr>
              <a:t> dynamically updates </a:t>
            </a:r>
            <a:r>
              <a:rPr lang="en-US" sz="1000" dirty="0">
                <a:solidFill>
                  <a:schemeClr val="tx2"/>
                </a:solidFill>
                <a:latin typeface="Trebuchet MS"/>
                <a:ea typeface="+mn-lt"/>
                <a:cs typeface="+mn-lt"/>
              </a:rPr>
              <a:t>yield and byproduct </a:t>
            </a:r>
            <a:br>
              <a:rPr lang="en-US" sz="1000" dirty="0">
                <a:latin typeface="Trebuchet MS"/>
                <a:cs typeface="Calibri"/>
              </a:rPr>
            </a:br>
            <a:r>
              <a:rPr lang="en-US" sz="1000" dirty="0">
                <a:solidFill>
                  <a:schemeClr val="tx2"/>
                </a:solidFill>
                <a:latin typeface="Trebuchet MS"/>
                <a:cs typeface="Calibri"/>
              </a:rPr>
              <a:t>surrogates, then uses these models to balance tradeoffs</a:t>
            </a:r>
          </a:p>
        </p:txBody>
      </p:sp>
      <p:pic>
        <p:nvPicPr>
          <p:cNvPr id="3" name="Picture 3" descr="logo-ParMOO.png">
            <a:extLst>
              <a:ext uri="{FF2B5EF4-FFF2-40B4-BE49-F238E27FC236}">
                <a16:creationId xmlns:a16="http://schemas.microsoft.com/office/drawing/2014/main" id="{300993FE-4B5E-4DC8-99C6-8B7152ED1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5092" y="6326853"/>
            <a:ext cx="1758670" cy="47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9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esentations (Wide Screen)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1156</Words>
  <Application>Microsoft Office PowerPoint</Application>
  <PresentationFormat>Widescreen</PresentationFormat>
  <Paragraphs>116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Presentations (Wide Screen)</vt:lpstr>
      <vt:lpstr>Using ParMOO to Drive Materials Design</vt:lpstr>
    </vt:vector>
  </TitlesOfParts>
  <Company>US Department of Energy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Guidance Flat @ FY17 House Mark</dc:title>
  <dc:creator>Susut-Bennett, Ceren</dc:creator>
  <cp:lastModifiedBy>Taylor, Valerie E.</cp:lastModifiedBy>
  <cp:revision>1047</cp:revision>
  <cp:lastPrinted>2018-01-24T21:56:26Z</cp:lastPrinted>
  <dcterms:created xsi:type="dcterms:W3CDTF">2017-04-11T20:11:36Z</dcterms:created>
  <dcterms:modified xsi:type="dcterms:W3CDTF">2022-09-08T19:55:33Z</dcterms:modified>
</cp:coreProperties>
</file>