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3znCeAQAEETfQQshkbQMyZzz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DAE95-9374-48EC-8DFF-8D7C9C0B21E0}" v="3184" dt="2023-04-17T19:44:00.155"/>
    <p1510:client id="{BA407313-6867-40B8-8BCC-E651579BFA02}" v="498" dt="2023-04-17T20:38:38.163"/>
    <p1510:client id="{D00824C8-BEAC-4B2B-84A3-D650C44473F5}" v="218" dt="2023-04-17T20:12:47.856"/>
    <p1510:client id="{FFDF68F6-A2B3-4CAA-B926-07ECDAC61BBC}" v="16" dt="2023-04-17T20:59:3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422"/>
  </p:normalViewPr>
  <p:slideViewPr>
    <p:cSldViewPr snapToGrid="0">
      <p:cViewPr varScale="1">
        <p:scale>
          <a:sx n="89" d="100"/>
          <a:sy n="89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Tyler" userId="0Cb/AWEZvg3VXVYTvi9X3DSkF+tsHa07RGEpCEoHh0g=" providerId="None" clId="Web-{775DAE95-9374-48EC-8DFF-8D7C9C0B21E0}"/>
    <pc:docChg chg="modSld">
      <pc:chgData name="Chang, Tyler" userId="0Cb/AWEZvg3VXVYTvi9X3DSkF+tsHa07RGEpCEoHh0g=" providerId="None" clId="Web-{775DAE95-9374-48EC-8DFF-8D7C9C0B21E0}" dt="2023-04-17T19:44:00.155" v="1708" actId="20577"/>
      <pc:docMkLst>
        <pc:docMk/>
      </pc:docMkLst>
      <pc:sldChg chg="addSp delSp modSp">
        <pc:chgData name="Chang, Tyler" userId="0Cb/AWEZvg3VXVYTvi9X3DSkF+tsHa07RGEpCEoHh0g=" providerId="None" clId="Web-{775DAE95-9374-48EC-8DFF-8D7C9C0B21E0}" dt="2023-04-17T19:44:00.155" v="1708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775DAE95-9374-48EC-8DFF-8D7C9C0B21E0}" dt="2023-04-17T19:42:43.185" v="1668" actId="20577"/>
          <ac:spMkLst>
            <pc:docMk/>
            <pc:sldMk cId="0" sldId="256"/>
            <ac:spMk id="5" creationId="{8EEF3A29-1AFA-CD8D-728D-4EEA55B7053E}"/>
          </ac:spMkLst>
        </pc:spChg>
        <pc:spChg chg="mod">
          <ac:chgData name="Chang, Tyler" userId="0Cb/AWEZvg3VXVYTvi9X3DSkF+tsHa07RGEpCEoHh0g=" providerId="None" clId="Web-{775DAE95-9374-48EC-8DFF-8D7C9C0B21E0}" dt="2023-04-17T19:38:14.228" v="1426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1:44.137" v="1625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13:02.936" v="232" actId="20577"/>
          <ac:spMkLst>
            <pc:docMk/>
            <pc:sldMk cId="0" sldId="256"/>
            <ac:spMk id="27" creationId="{00000000-0000-0000-0000-000000000000}"/>
          </ac:spMkLst>
        </pc:spChg>
        <pc:spChg chg="mod">
          <ac:chgData name="Chang, Tyler" userId="0Cb/AWEZvg3VXVYTvi9X3DSkF+tsHa07RGEpCEoHh0g=" providerId="None" clId="Web-{775DAE95-9374-48EC-8DFF-8D7C9C0B21E0}" dt="2023-04-17T19:44:00.155" v="1708" actId="20577"/>
          <ac:spMkLst>
            <pc:docMk/>
            <pc:sldMk cId="0" sldId="256"/>
            <ac:spMk id="29" creationId="{00000000-0000-0000-0000-000000000000}"/>
          </ac:spMkLst>
        </pc:spChg>
        <pc:picChg chg="add del mod">
          <ac:chgData name="Chang, Tyler" userId="0Cb/AWEZvg3VXVYTvi9X3DSkF+tsHa07RGEpCEoHh0g=" providerId="None" clId="Web-{775DAE95-9374-48EC-8DFF-8D7C9C0B21E0}" dt="2023-04-17T19:06:31.570" v="26"/>
          <ac:picMkLst>
            <pc:docMk/>
            <pc:sldMk cId="0" sldId="256"/>
            <ac:picMk id="3" creationId="{86FB18DC-F955-23FD-0989-BA3126F7A720}"/>
          </ac:picMkLst>
        </pc:picChg>
        <pc:picChg chg="add mod">
          <ac:chgData name="Chang, Tyler" userId="0Cb/AWEZvg3VXVYTvi9X3DSkF+tsHa07RGEpCEoHh0g=" providerId="None" clId="Web-{775DAE95-9374-48EC-8DFF-8D7C9C0B21E0}" dt="2023-04-17T19:08:53.557" v="47" actId="1076"/>
          <ac:picMkLst>
            <pc:docMk/>
            <pc:sldMk cId="0" sldId="256"/>
            <ac:picMk id="4" creationId="{65832FA1-9EC7-3A3D-E546-C3DA8AEE30FF}"/>
          </ac:picMkLst>
        </pc:picChg>
        <pc:picChg chg="add mod">
          <ac:chgData name="Chang, Tyler" userId="0Cb/AWEZvg3VXVYTvi9X3DSkF+tsHa07RGEpCEoHh0g=" providerId="None" clId="Web-{775DAE95-9374-48EC-8DFF-8D7C9C0B21E0}" dt="2023-04-17T19:00:23.831" v="21" actId="14100"/>
          <ac:picMkLst>
            <pc:docMk/>
            <pc:sldMk cId="0" sldId="256"/>
            <ac:picMk id="6" creationId="{3672FB72-CCAB-244D-D39C-8B7D1FF42E01}"/>
          </ac:picMkLst>
        </pc:picChg>
        <pc:picChg chg="add mod">
          <ac:chgData name="Chang, Tyler" userId="0Cb/AWEZvg3VXVYTvi9X3DSkF+tsHa07RGEpCEoHh0g=" providerId="None" clId="Web-{775DAE95-9374-48EC-8DFF-8D7C9C0B21E0}" dt="2023-04-17T19:08:56.885" v="48" actId="1076"/>
          <ac:picMkLst>
            <pc:docMk/>
            <pc:sldMk cId="0" sldId="256"/>
            <ac:picMk id="7" creationId="{17BD4F76-1CFD-1825-6634-B5F3B571A9DA}"/>
          </ac:picMkLst>
        </pc:picChg>
        <pc:picChg chg="add mod">
          <ac:chgData name="Chang, Tyler" userId="0Cb/AWEZvg3VXVYTvi9X3DSkF+tsHa07RGEpCEoHh0g=" providerId="None" clId="Web-{775DAE95-9374-48EC-8DFF-8D7C9C0B21E0}" dt="2023-04-17T19:00:30.878" v="23" actId="14100"/>
          <ac:picMkLst>
            <pc:docMk/>
            <pc:sldMk cId="0" sldId="256"/>
            <ac:picMk id="8" creationId="{64DC41B6-7325-6C6E-1C60-562F0EDE02C0}"/>
          </ac:picMkLst>
        </pc:picChg>
        <pc:picChg chg="add mod">
          <ac:chgData name="Chang, Tyler" userId="0Cb/AWEZvg3VXVYTvi9X3DSkF+tsHa07RGEpCEoHh0g=" providerId="None" clId="Web-{775DAE95-9374-48EC-8DFF-8D7C9C0B21E0}" dt="2023-04-17T19:09:12.120" v="51" actId="1076"/>
          <ac:picMkLst>
            <pc:docMk/>
            <pc:sldMk cId="0" sldId="256"/>
            <ac:picMk id="9" creationId="{60909774-0583-9CE7-2CBD-66C262A3C218}"/>
          </ac:picMkLst>
        </pc:picChg>
        <pc:picChg chg="add mod">
          <ac:chgData name="Chang, Tyler" userId="0Cb/AWEZvg3VXVYTvi9X3DSkF+tsHa07RGEpCEoHh0g=" providerId="None" clId="Web-{775DAE95-9374-48EC-8DFF-8D7C9C0B21E0}" dt="2023-04-17T19:10:23.949" v="60" actId="14100"/>
          <ac:picMkLst>
            <pc:docMk/>
            <pc:sldMk cId="0" sldId="256"/>
            <ac:picMk id="10" creationId="{BC954C97-9459-0C0E-6EB5-28604176015B}"/>
          </ac:picMkLst>
        </pc:picChg>
        <pc:picChg chg="del">
          <ac:chgData name="Chang, Tyler" userId="0Cb/AWEZvg3VXVYTvi9X3DSkF+tsHa07RGEpCEoHh0g=" providerId="None" clId="Web-{775DAE95-9374-48EC-8DFF-8D7C9C0B21E0}" dt="2023-04-17T19:06:42.539" v="29"/>
          <ac:picMkLst>
            <pc:docMk/>
            <pc:sldMk cId="0" sldId="256"/>
            <ac:picMk id="28" creationId="{00000000-0000-0000-0000-000000000000}"/>
          </ac:picMkLst>
        </pc:picChg>
      </pc:sldChg>
    </pc:docChg>
  </pc:docChgLst>
  <pc:docChgLst>
    <pc:chgData name="Larson, Jeffrey M." userId="NV0+C1oYf4eYC1TeY2O+0HulRDRdJXWIAZ37paRYW6Q=" providerId="None" clId="Web-{BA407313-6867-40B8-8BCC-E651579BFA02}"/>
    <pc:docChg chg="modSld">
      <pc:chgData name="Larson, Jeffrey M." userId="NV0+C1oYf4eYC1TeY2O+0HulRDRdJXWIAZ37paRYW6Q=" providerId="None" clId="Web-{BA407313-6867-40B8-8BCC-E651579BFA02}" dt="2023-04-17T20:38:38.163" v="406" actId="14100"/>
      <pc:docMkLst>
        <pc:docMk/>
      </pc:docMkLst>
      <pc:sldChg chg="delSp modSp modNotes">
        <pc:chgData name="Larson, Jeffrey M." userId="NV0+C1oYf4eYC1TeY2O+0HulRDRdJXWIAZ37paRYW6Q=" providerId="None" clId="Web-{BA407313-6867-40B8-8BCC-E651579BFA02}" dt="2023-04-17T20:38:38.163" v="406" actId="14100"/>
        <pc:sldMkLst>
          <pc:docMk/>
          <pc:sldMk cId="0" sldId="256"/>
        </pc:sldMkLst>
        <pc:spChg chg="mod">
          <ac:chgData name="Larson, Jeffrey M." userId="NV0+C1oYf4eYC1TeY2O+0HulRDRdJXWIAZ37paRYW6Q=" providerId="None" clId="Web-{BA407313-6867-40B8-8BCC-E651579BFA02}" dt="2023-04-17T20:34:09.677" v="237" actId="20577"/>
          <ac:spMkLst>
            <pc:docMk/>
            <pc:sldMk cId="0" sldId="256"/>
            <ac:spMk id="2" creationId="{708F2D92-376C-6E17-1B93-79FB33ED8F3D}"/>
          </ac:spMkLst>
        </pc:spChg>
        <pc:spChg chg="mod">
          <ac:chgData name="Larson, Jeffrey M." userId="NV0+C1oYf4eYC1TeY2O+0HulRDRdJXWIAZ37paRYW6Q=" providerId="None" clId="Web-{BA407313-6867-40B8-8BCC-E651579BFA02}" dt="2023-04-17T20:26:59.517" v="9" actId="20577"/>
          <ac:spMkLst>
            <pc:docMk/>
            <pc:sldMk cId="0" sldId="256"/>
            <ac:spMk id="5" creationId="{8EEF3A29-1AFA-CD8D-728D-4EEA55B7053E}"/>
          </ac:spMkLst>
        </pc:spChg>
        <pc:spChg chg="del">
          <ac:chgData name="Larson, Jeffrey M." userId="NV0+C1oYf4eYC1TeY2O+0HulRDRdJXWIAZ37paRYW6Q=" providerId="None" clId="Web-{BA407313-6867-40B8-8BCC-E651579BFA02}" dt="2023-04-17T20:31:19.222" v="168"/>
          <ac:spMkLst>
            <pc:docMk/>
            <pc:sldMk cId="0" sldId="256"/>
            <ac:spMk id="24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28:10.830" v="35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22.382" v="402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7:23.725" v="391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Larson, Jeffrey M." userId="NV0+C1oYf4eYC1TeY2O+0HulRDRdJXWIAZ37paRYW6Q=" providerId="None" clId="Web-{BA407313-6867-40B8-8BCC-E651579BFA02}" dt="2023-04-17T20:38:38.163" v="406" actId="14100"/>
          <ac:spMkLst>
            <pc:docMk/>
            <pc:sldMk cId="0" sldId="256"/>
            <ac:spMk id="29" creationId="{00000000-0000-0000-0000-000000000000}"/>
          </ac:spMkLst>
        </pc:spChg>
        <pc:spChg chg="del mod">
          <ac:chgData name="Larson, Jeffrey M." userId="NV0+C1oYf4eYC1TeY2O+0HulRDRdJXWIAZ37paRYW6Q=" providerId="None" clId="Web-{BA407313-6867-40B8-8BCC-E651579BFA02}" dt="2023-04-17T20:33:27.879" v="225"/>
          <ac:spMkLst>
            <pc:docMk/>
            <pc:sldMk cId="0" sldId="256"/>
            <ac:spMk id="30" creationId="{00000000-0000-0000-0000-000000000000}"/>
          </ac:spMkLst>
        </pc:spChg>
        <pc:spChg chg="del">
          <ac:chgData name="Larson, Jeffrey M." userId="NV0+C1oYf4eYC1TeY2O+0HulRDRdJXWIAZ37paRYW6Q=" providerId="None" clId="Web-{BA407313-6867-40B8-8BCC-E651579BFA02}" dt="2023-04-17T20:31:22.660" v="169"/>
          <ac:spMkLst>
            <pc:docMk/>
            <pc:sldMk cId="0" sldId="256"/>
            <ac:spMk id="32" creationId="{00000000-0000-0000-0000-000000000000}"/>
          </ac:spMkLst>
        </pc:spChg>
        <pc:picChg chg="mod">
          <ac:chgData name="Larson, Jeffrey M." userId="NV0+C1oYf4eYC1TeY2O+0HulRDRdJXWIAZ37paRYW6Q=" providerId="None" clId="Web-{BA407313-6867-40B8-8BCC-E651579BFA02}" dt="2023-04-17T20:38:29.288" v="404" actId="1076"/>
          <ac:picMkLst>
            <pc:docMk/>
            <pc:sldMk cId="0" sldId="256"/>
            <ac:picMk id="4" creationId="{65832FA1-9EC7-3A3D-E546-C3DA8AEE30FF}"/>
          </ac:picMkLst>
        </pc:picChg>
        <pc:picChg chg="mod">
          <ac:chgData name="Larson, Jeffrey M." userId="NV0+C1oYf4eYC1TeY2O+0HulRDRdJXWIAZ37paRYW6Q=" providerId="None" clId="Web-{BA407313-6867-40B8-8BCC-E651579BFA02}" dt="2023-04-17T20:38:32.100" v="405" actId="1076"/>
          <ac:picMkLst>
            <pc:docMk/>
            <pc:sldMk cId="0" sldId="256"/>
            <ac:picMk id="6" creationId="{3672FB72-CCAB-244D-D39C-8B7D1FF42E01}"/>
          </ac:picMkLst>
        </pc:picChg>
        <pc:picChg chg="mod">
          <ac:chgData name="Larson, Jeffrey M." userId="NV0+C1oYf4eYC1TeY2O+0HulRDRdJXWIAZ37paRYW6Q=" providerId="None" clId="Web-{BA407313-6867-40B8-8BCC-E651579BFA02}" dt="2023-04-17T20:38:04.928" v="399" actId="1076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Larson, Jeffrey M." userId="NV0+C1oYf4eYC1TeY2O+0HulRDRdJXWIAZ37paRYW6Q=" providerId="None" clId="Web-{BA407313-6867-40B8-8BCC-E651579BFA02}" dt="2023-04-17T20:38:13.913" v="401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Larson, Jeffrey M." userId="NV0+C1oYf4eYC1TeY2O+0HulRDRdJXWIAZ37paRYW6Q=" providerId="None" clId="Web-{BA407313-6867-40B8-8BCC-E651579BFA02}" dt="2023-04-17T20:38:26.257" v="403" actId="14100"/>
          <ac:picMkLst>
            <pc:docMk/>
            <pc:sldMk cId="0" sldId="256"/>
            <ac:picMk id="9" creationId="{60909774-0583-9CE7-2CBD-66C262A3C218}"/>
          </ac:picMkLst>
        </pc:picChg>
        <pc:picChg chg="mod">
          <ac:chgData name="Larson, Jeffrey M." userId="NV0+C1oYf4eYC1TeY2O+0HulRDRdJXWIAZ37paRYW6Q=" providerId="None" clId="Web-{BA407313-6867-40B8-8BCC-E651579BFA02}" dt="2023-04-17T20:37:54.241" v="397" actId="1076"/>
          <ac:picMkLst>
            <pc:docMk/>
            <pc:sldMk cId="0" sldId="256"/>
            <ac:picMk id="10" creationId="{BC954C97-9459-0C0E-6EB5-28604176015B}"/>
          </ac:picMkLst>
        </pc:picChg>
      </pc:sldChg>
    </pc:docChg>
  </pc:docChgLst>
  <pc:docChgLst>
    <pc:chgData name="Chang, Tyler" userId="0Cb/AWEZvg3VXVYTvi9X3DSkF+tsHa07RGEpCEoHh0g=" providerId="None" clId="Web-{D00824C8-BEAC-4B2B-84A3-D650C44473F5}"/>
    <pc:docChg chg="modSld">
      <pc:chgData name="Chang, Tyler" userId="0Cb/AWEZvg3VXVYTvi9X3DSkF+tsHa07RGEpCEoHh0g=" providerId="None" clId="Web-{D00824C8-BEAC-4B2B-84A3-D650C44473F5}" dt="2023-04-17T20:12:44.622" v="113" actId="20577"/>
      <pc:docMkLst>
        <pc:docMk/>
      </pc:docMkLst>
      <pc:sldChg chg="addSp modSp">
        <pc:chgData name="Chang, Tyler" userId="0Cb/AWEZvg3VXVYTvi9X3DSkF+tsHa07RGEpCEoHh0g=" providerId="None" clId="Web-{D00824C8-BEAC-4B2B-84A3-D650C44473F5}" dt="2023-04-17T20:12:44.622" v="113" actId="20577"/>
        <pc:sldMkLst>
          <pc:docMk/>
          <pc:sldMk cId="0" sldId="256"/>
        </pc:sldMkLst>
        <pc:spChg chg="mod">
          <ac:chgData name="Chang, Tyler" userId="0Cb/AWEZvg3VXVYTvi9X3DSkF+tsHa07RGEpCEoHh0g=" providerId="None" clId="Web-{D00824C8-BEAC-4B2B-84A3-D650C44473F5}" dt="2023-04-17T20:10:04.413" v="103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Chang, Tyler" userId="0Cb/AWEZvg3VXVYTvi9X3DSkF+tsHa07RGEpCEoHh0g=" providerId="None" clId="Web-{D00824C8-BEAC-4B2B-84A3-D650C44473F5}" dt="2023-04-17T20:12:44.622" v="113" actId="20577"/>
          <ac:spMkLst>
            <pc:docMk/>
            <pc:sldMk cId="0" sldId="256"/>
            <ac:spMk id="32" creationId="{00000000-0000-0000-0000-000000000000}"/>
          </ac:spMkLst>
        </pc:spChg>
        <pc:picChg chg="add mod">
          <ac:chgData name="Chang, Tyler" userId="0Cb/AWEZvg3VXVYTvi9X3DSkF+tsHa07RGEpCEoHh0g=" providerId="None" clId="Web-{D00824C8-BEAC-4B2B-84A3-D650C44473F5}" dt="2023-04-17T20:12:36.293" v="107" actId="1076"/>
          <ac:picMkLst>
            <pc:docMk/>
            <pc:sldMk cId="0" sldId="256"/>
            <ac:picMk id="3" creationId="{E65C2BC8-8F52-5FE3-1047-FD40184D512A}"/>
          </ac:picMkLst>
        </pc:picChg>
      </pc:sldChg>
    </pc:docChg>
  </pc:docChgLst>
  <pc:docChgLst>
    <pc:chgData name="Chang, Tyler" userId="0Cb/AWEZvg3VXVYTvi9X3DSkF+tsHa07RGEpCEoHh0g=" providerId="None" clId="Web-{FFDF68F6-A2B3-4CAA-B926-07ECDAC61BBC}"/>
    <pc:docChg chg="modSld">
      <pc:chgData name="Chang, Tyler" userId="0Cb/AWEZvg3VXVYTvi9X3DSkF+tsHa07RGEpCEoHh0g=" providerId="None" clId="Web-{FFDF68F6-A2B3-4CAA-B926-07ECDAC61BBC}" dt="2023-04-17T21:12:45.181" v="664"/>
      <pc:docMkLst>
        <pc:docMk/>
      </pc:docMkLst>
      <pc:sldChg chg="addSp delSp modSp modNotes">
        <pc:chgData name="Chang, Tyler" userId="0Cb/AWEZvg3VXVYTvi9X3DSkF+tsHa07RGEpCEoHh0g=" providerId="None" clId="Web-{FFDF68F6-A2B3-4CAA-B926-07ECDAC61BBC}" dt="2023-04-17T21:12:45.181" v="664"/>
        <pc:sldMkLst>
          <pc:docMk/>
          <pc:sldMk cId="0" sldId="256"/>
        </pc:sldMkLst>
        <pc:picChg chg="mod">
          <ac:chgData name="Chang, Tyler" userId="0Cb/AWEZvg3VXVYTvi9X3DSkF+tsHa07RGEpCEoHh0g=" providerId="None" clId="Web-{FFDF68F6-A2B3-4CAA-B926-07ECDAC61BBC}" dt="2023-04-17T20:59:21.411" v="11" actId="1076"/>
          <ac:picMkLst>
            <pc:docMk/>
            <pc:sldMk cId="0" sldId="256"/>
            <ac:picMk id="4" creationId="{65832FA1-9EC7-3A3D-E546-C3DA8AEE30FF}"/>
          </ac:picMkLst>
        </pc:picChg>
        <pc:picChg chg="del mod">
          <ac:chgData name="Chang, Tyler" userId="0Cb/AWEZvg3VXVYTvi9X3DSkF+tsHa07RGEpCEoHh0g=" providerId="None" clId="Web-{FFDF68F6-A2B3-4CAA-B926-07ECDAC61BBC}" dt="2023-04-17T20:59:37.412" v="15"/>
          <ac:picMkLst>
            <pc:docMk/>
            <pc:sldMk cId="0" sldId="256"/>
            <ac:picMk id="7" creationId="{17BD4F76-1CFD-1825-6634-B5F3B571A9DA}"/>
          </ac:picMkLst>
        </pc:picChg>
        <pc:picChg chg="mod">
          <ac:chgData name="Chang, Tyler" userId="0Cb/AWEZvg3VXVYTvi9X3DSkF+tsHa07RGEpCEoHh0g=" providerId="None" clId="Web-{FFDF68F6-A2B3-4CAA-B926-07ECDAC61BBC}" dt="2023-04-17T20:58:49.145" v="8" actId="1076"/>
          <ac:picMkLst>
            <pc:docMk/>
            <pc:sldMk cId="0" sldId="256"/>
            <ac:picMk id="8" creationId="{64DC41B6-7325-6C6E-1C60-562F0EDE02C0}"/>
          </ac:picMkLst>
        </pc:picChg>
        <pc:picChg chg="mod">
          <ac:chgData name="Chang, Tyler" userId="0Cb/AWEZvg3VXVYTvi9X3DSkF+tsHa07RGEpCEoHh0g=" providerId="None" clId="Web-{FFDF68F6-A2B3-4CAA-B926-07ECDAC61BBC}" dt="2023-04-17T20:59:21.427" v="12" actId="1076"/>
          <ac:picMkLst>
            <pc:docMk/>
            <pc:sldMk cId="0" sldId="256"/>
            <ac:picMk id="10" creationId="{BC954C97-9459-0C0E-6EB5-28604176015B}"/>
          </ac:picMkLst>
        </pc:picChg>
        <pc:picChg chg="add mod">
          <ac:chgData name="Chang, Tyler" userId="0Cb/AWEZvg3VXVYTvi9X3DSkF+tsHa07RGEpCEoHh0g=" providerId="None" clId="Web-{FFDF68F6-A2B3-4CAA-B926-07ECDAC61BBC}" dt="2023-04-17T20:59:21.427" v="13" actId="1076"/>
          <ac:picMkLst>
            <pc:docMk/>
            <pc:sldMk cId="0" sldId="256"/>
            <ac:picMk id="11" creationId="{9C2CAD18-6676-C502-DFAD-38C14896FE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hang@anl.go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i.org/10.1016/j.cpc.2022.108566" TargetMode="External"/><Relationship Id="rId4" Type="http://schemas.openxmlformats.org/officeDocument/2006/relationships/hyperlink" Target="mailto:jmlarson@anl.g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LOCAL LAB POC:</a:t>
            </a:r>
            <a:endParaRPr lang="en-US"/>
          </a:p>
          <a:p>
            <a:pPr marL="0" indent="0">
              <a:buSzPts val="1200"/>
            </a:pPr>
            <a:r>
              <a:rPr lang="en-US" dirty="0"/>
              <a:t>Tyler Chang (</a:t>
            </a:r>
            <a:r>
              <a:rPr lang="en-US" dirty="0">
                <a:hlinkClick r:id="rId3"/>
              </a:rPr>
              <a:t>tchang@anl.gov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r>
              <a:rPr lang="en-US" dirty="0"/>
              <a:t>Jeffrey Larson (</a:t>
            </a:r>
            <a:r>
              <a:rPr lang="en-US" dirty="0">
                <a:hlinkClick r:id="rId4"/>
              </a:rPr>
              <a:t>jmlarson@anl.gov</a:t>
            </a:r>
            <a:r>
              <a:rPr lang="en-US" dirty="0"/>
              <a:t>)</a:t>
            </a:r>
          </a:p>
          <a:p>
            <a:pPr marL="0" indent="0">
              <a:buSzPts val="1200"/>
            </a:pPr>
            <a:endParaRPr lang="en-U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TALKING POINTS:  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 recently published works, accelerator physicists report that similar accelerator designs required 10,000 – 20,000 expensive simulations of the rf gun</a:t>
            </a:r>
            <a:endParaRPr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Using the techniques proposed, are able to achieve similar performance with just 1,000 – 3,000 evaluations</a:t>
            </a:r>
            <a:endParaRPr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Our simulation requires ~8-10 mins on 4 cores per simulation, so our techniques could save roughly 5,000 -- 10,000 core hours in each future particle accelerator design</a:t>
            </a:r>
          </a:p>
          <a:p>
            <a:pPr marL="171450" indent="-171450">
              <a:buClr>
                <a:schemeClr val="dk1"/>
              </a:buClr>
              <a:buSzPts val="1200"/>
              <a:buChar char="•"/>
            </a:pPr>
            <a:r>
              <a:rPr lang="en-US" dirty="0"/>
              <a:t>Since we have implemented these techniques in the ECP software </a:t>
            </a:r>
            <a:r>
              <a:rPr lang="en-US" dirty="0" err="1"/>
              <a:t>libEnsemble</a:t>
            </a:r>
            <a:r>
              <a:rPr lang="en-US" dirty="0"/>
              <a:t>, we could see even greater reductions in </a:t>
            </a:r>
            <a:r>
              <a:rPr lang="en-US" dirty="0" err="1"/>
              <a:t>wallclock</a:t>
            </a:r>
            <a:r>
              <a:rPr lang="en-US"/>
              <a:t> time by utilizing parallel HPC systems</a:t>
            </a:r>
          </a:p>
          <a:p>
            <a:pPr marL="171450" indent="-95250">
              <a:buClr>
                <a:schemeClr val="dk1"/>
              </a:buClr>
              <a:buSzPts val="1200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METADATA: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Name of the associated awarded project:  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PI name(s):  </a:t>
            </a:r>
            <a:r>
              <a:rPr lang="en-US" dirty="0" err="1"/>
              <a:t>FASTMath</a:t>
            </a:r>
            <a:r>
              <a:rPr lang="en-US" dirty="0"/>
              <a:t> </a:t>
            </a:r>
            <a:r>
              <a:rPr lang="en-US" dirty="0" err="1"/>
              <a:t>SciDAC</a:t>
            </a:r>
            <a:r>
              <a:rPr lang="en-US" dirty="0"/>
              <a:t> Institute (PI: Esmund Ng LBNL)</a:t>
            </a:r>
            <a:endParaRPr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dirty="0"/>
              <a:t>Name of the program manager:  Lali Chatterjee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CITATIONS:</a:t>
            </a:r>
            <a:endParaRPr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The notes section should also include full citations (including the DOI) to any important and associated publications, datasets or code developed as part this work.  </a:t>
            </a:r>
            <a:endParaRPr dirty="0"/>
          </a:p>
          <a:p>
            <a:pPr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dirty="0"/>
              <a:t>N. Neveu, T. H. Chang, P. Franz, S. Hudson, and J. Larson. Comparison of </a:t>
            </a:r>
            <a:r>
              <a:rPr lang="en-US" dirty="0" err="1"/>
              <a:t>multiobjective</a:t>
            </a:r>
            <a:r>
              <a:rPr lang="en-US" dirty="0"/>
              <a:t> optimization methods for the LCLS-II photoinjector. </a:t>
            </a:r>
            <a:r>
              <a:rPr lang="en-US" i="1" dirty="0"/>
              <a:t>Computer Physics Communications</a:t>
            </a:r>
            <a:r>
              <a:rPr lang="en-US" dirty="0"/>
              <a:t> 283. 2023, p. 108566. </a:t>
            </a:r>
            <a:r>
              <a:rPr lang="en-US" dirty="0">
                <a:hlinkClick r:id="rId5"/>
              </a:rPr>
              <a:t>https://doi.org/10.1016/j.cpc.2022.108566</a:t>
            </a:r>
            <a:endParaRPr dirty="0"/>
          </a:p>
          <a:p>
            <a:pPr marL="171450" indent="-171450">
              <a:buClr>
                <a:schemeClr val="dk1"/>
              </a:buClr>
              <a:buSzPts val="1200"/>
              <a:buFont typeface="Arial"/>
              <a:buChar char="•"/>
            </a:pPr>
            <a:endParaRPr lang="en-US" dirty="0"/>
          </a:p>
          <a:p>
            <a:pPr marL="0" indent="0">
              <a:buClr>
                <a:schemeClr val="dk1"/>
              </a:buClr>
              <a:buSzPts val="1200"/>
            </a:pPr>
            <a:r>
              <a:rPr lang="en-US" u="sng" dirty="0"/>
              <a:t>REPRODUCIBILITY:</a:t>
            </a:r>
            <a:r>
              <a:rPr lang="en-US" dirty="0"/>
              <a:t> 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If this work has received any badges or recognitions for reproducibility, please note them here.  (Alternatively, can associated these with specific publications listed above)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u="sng" dirty="0"/>
              <a:t>BACKGROUND AND CONTEXT INFORMATION:</a:t>
            </a:r>
            <a:r>
              <a:rPr lang="en-US" dirty="0"/>
              <a:t>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You may include further background or other information that would be helpful in understanding and delivering the full impact of this research.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F663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18333" y="6351591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1066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69901" y="866775"/>
            <a:ext cx="11214100" cy="525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146737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1467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711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18333" y="6351589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01" y="6347779"/>
            <a:ext cx="2518396" cy="4208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419460" y="816685"/>
            <a:ext cx="6402375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Scientific Achievement</a:t>
            </a:r>
            <a:endParaRPr dirty="0"/>
          </a:p>
          <a:p>
            <a:r>
              <a:rPr lang="en-US" dirty="0">
                <a:solidFill>
                  <a:schemeClr val="dk1"/>
                </a:solidFill>
              </a:rPr>
              <a:t>Implement and compare three optimization algorithms for tuning the upgraded </a:t>
            </a:r>
            <a:r>
              <a:rPr lang="en-US" dirty="0" err="1">
                <a:solidFill>
                  <a:schemeClr val="dk1"/>
                </a:solidFill>
              </a:rPr>
              <a:t>Linac</a:t>
            </a:r>
            <a:r>
              <a:rPr lang="en-US" dirty="0">
                <a:solidFill>
                  <a:schemeClr val="dk1"/>
                </a:solidFill>
              </a:rPr>
              <a:t> Coherent Light Source (LCLS-II) at SLAC. Our modeling techniques</a:t>
            </a:r>
          </a:p>
          <a:p>
            <a:r>
              <a:rPr lang="en-US" dirty="0">
                <a:solidFill>
                  <a:schemeClr val="dk1"/>
                </a:solidFill>
              </a:rPr>
              <a:t>improve performance by an order of magnitude across all algorithms, allowing for optimization to be carried out in a dramatically shorter time.</a:t>
            </a:r>
          </a:p>
        </p:txBody>
      </p:sp>
      <p:sp>
        <p:nvSpPr>
          <p:cNvPr id="26" name="Google Shape;26;p1"/>
          <p:cNvSpPr/>
          <p:nvPr/>
        </p:nvSpPr>
        <p:spPr>
          <a:xfrm>
            <a:off x="419458" y="2020538"/>
            <a:ext cx="5985434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Significance and Impact</a:t>
            </a:r>
            <a:endParaRPr dirty="0"/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Tuning particle accelerators is a complex process requiring considerable HPC simulation resources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dk1"/>
                </a:solidFill>
              </a:rPr>
              <a:t>Our improvements to problem formulations and solution methodologies greatly reduce computing costs over previous studies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7262282" y="5316037"/>
            <a:ext cx="483040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(Top) LCLS-II diagram to be optimized including laser parameters, gun phase, and solenoid strength for the rf gun.  (Bottom) Results of the optimization study for two optimization algorithms developed at Argonne.</a:t>
            </a:r>
          </a:p>
        </p:txBody>
      </p:sp>
      <p:sp>
        <p:nvSpPr>
          <p:cNvPr id="29" name="Google Shape;29;p1"/>
          <p:cNvSpPr/>
          <p:nvPr/>
        </p:nvSpPr>
        <p:spPr>
          <a:xfrm>
            <a:off x="419458" y="3260638"/>
            <a:ext cx="598712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F6635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dirty="0"/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propose a novel </a:t>
            </a:r>
            <a:r>
              <a:rPr lang="en-US" dirty="0" err="1">
                <a:solidFill>
                  <a:schemeClr val="dk1"/>
                </a:solidFill>
              </a:rPr>
              <a:t>multiobjective</a:t>
            </a:r>
            <a:r>
              <a:rPr lang="en-US" dirty="0">
                <a:solidFill>
                  <a:schemeClr val="dk1"/>
                </a:solidFill>
              </a:rPr>
              <a:t> penalty function to handle simulation failures that greatly accelerates convergence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show that Latin hypercube sampling reduces computing needs</a:t>
            </a: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We show optimization algorithms performance on restrictive compute budgets</a:t>
            </a:r>
          </a:p>
        </p:txBody>
      </p:sp>
      <p:sp>
        <p:nvSpPr>
          <p:cNvPr id="31" name="Google Shape;31;p1"/>
          <p:cNvSpPr txBox="1"/>
          <p:nvPr/>
        </p:nvSpPr>
        <p:spPr>
          <a:xfrm>
            <a:off x="8916069" y="6270016"/>
            <a:ext cx="10623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Institution Logo #1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F2D92-376C-6E17-1B93-79FB33ED8F3D}"/>
              </a:ext>
            </a:extLst>
          </p:cNvPr>
          <p:cNvSpPr txBox="1"/>
          <p:nvPr/>
        </p:nvSpPr>
        <p:spPr>
          <a:xfrm>
            <a:off x="419458" y="4976392"/>
            <a:ext cx="6453290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PI(s)/Facility Lead(s): Larson, Chang (ANL)</a:t>
            </a:r>
          </a:p>
          <a:p>
            <a:r>
              <a:rPr lang="en-US" sz="1100" dirty="0"/>
              <a:t>Collaborating Institutions: Stanford, SLAC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Program: </a:t>
            </a:r>
            <a:r>
              <a:rPr lang="en-US" sz="1100" dirty="0" err="1"/>
              <a:t>SciDAC</a:t>
            </a:r>
            <a:r>
              <a:rPr lang="en-US" sz="1100" dirty="0"/>
              <a:t> Institutes</a:t>
            </a:r>
            <a:endParaRPr lang="en-US" sz="1100" dirty="0">
              <a:cs typeface="Arial"/>
            </a:endParaRPr>
          </a:p>
          <a:p>
            <a:r>
              <a:rPr lang="en-US" sz="1100" dirty="0"/>
              <a:t>ASCR PM: </a:t>
            </a:r>
            <a:r>
              <a:rPr lang="en-US" sz="1100" dirty="0">
                <a:ea typeface="+mn-lt"/>
                <a:cs typeface="+mn-lt"/>
              </a:rPr>
              <a:t>Lali Chatterjee</a:t>
            </a:r>
          </a:p>
          <a:p>
            <a:r>
              <a:rPr lang="en-US" sz="1100" dirty="0"/>
              <a:t>Publication(s) for this work: </a:t>
            </a:r>
            <a:r>
              <a:rPr lang="en-US" sz="1100" i="1" dirty="0">
                <a:ea typeface="+mn-lt"/>
                <a:cs typeface="+mn-lt"/>
              </a:rPr>
              <a:t>Neveu et al., "Comparison of </a:t>
            </a:r>
            <a:r>
              <a:rPr lang="en-US" sz="1100" i="1" dirty="0" err="1">
                <a:ea typeface="+mn-lt"/>
                <a:cs typeface="+mn-lt"/>
              </a:rPr>
              <a:t>multiobjective</a:t>
            </a:r>
            <a:r>
              <a:rPr lang="en-US" sz="1100" i="1" dirty="0">
                <a:ea typeface="+mn-lt"/>
                <a:cs typeface="+mn-lt"/>
              </a:rPr>
              <a:t> optimization methods for the LCLS-II photoinjector," Computer Physics Communication 283:108566.</a:t>
            </a:r>
            <a:endParaRPr lang="en-US" sz="1100" dirty="0">
              <a:ea typeface="+mn-lt"/>
              <a:cs typeface="+mn-lt"/>
            </a:endParaRPr>
          </a:p>
        </p:txBody>
      </p:sp>
      <p:sp>
        <p:nvSpPr>
          <p:cNvPr id="5" name="Google Shape;23;p1">
            <a:extLst>
              <a:ext uri="{FF2B5EF4-FFF2-40B4-BE49-F238E27FC236}">
                <a16:creationId xmlns:a16="http://schemas.microsoft.com/office/drawing/2014/main" id="{8EEF3A29-1AFA-CD8D-728D-4EEA55B70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err="1"/>
              <a:t>Multiobjective</a:t>
            </a:r>
            <a:r>
              <a:rPr lang="en-US" dirty="0"/>
              <a:t> Optimization Methods for the LCLS-II Photoinjector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5" descr="Screenshot 2023-04-17 at 1.56.45 PM.png">
            <a:extLst>
              <a:ext uri="{FF2B5EF4-FFF2-40B4-BE49-F238E27FC236}">
                <a16:creationId xmlns:a16="http://schemas.microsoft.com/office/drawing/2014/main" id="{65832FA1-9EC7-3A3D-E546-C3DA8AEE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3" y="3180421"/>
            <a:ext cx="2765953" cy="1668321"/>
          </a:xfrm>
          <a:prstGeom prst="rect">
            <a:avLst/>
          </a:prstGeom>
        </p:spPr>
      </p:pic>
      <p:pic>
        <p:nvPicPr>
          <p:cNvPr id="6" name="Picture 6" descr="Screenshot 2023-04-17 at 1.57.50 PM.png">
            <a:extLst>
              <a:ext uri="{FF2B5EF4-FFF2-40B4-BE49-F238E27FC236}">
                <a16:creationId xmlns:a16="http://schemas.microsoft.com/office/drawing/2014/main" id="{3672FB72-CCAB-244D-D39C-8B7D1FF4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99" y="3261018"/>
            <a:ext cx="2635117" cy="1630687"/>
          </a:xfrm>
          <a:prstGeom prst="rect">
            <a:avLst/>
          </a:prstGeom>
        </p:spPr>
      </p:pic>
      <p:pic>
        <p:nvPicPr>
          <p:cNvPr id="8" name="Picture 7" descr="Screenshot 2023-04-17 at 1.59.14 PM.png">
            <a:extLst>
              <a:ext uri="{FF2B5EF4-FFF2-40B4-BE49-F238E27FC236}">
                <a16:creationId xmlns:a16="http://schemas.microsoft.com/office/drawing/2014/main" id="{64DC41B6-7325-6C6E-1C60-562F0EDE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71" y="4770493"/>
            <a:ext cx="2205319" cy="241878"/>
          </a:xfrm>
          <a:prstGeom prst="rect">
            <a:avLst/>
          </a:prstGeom>
        </p:spPr>
      </p:pic>
      <p:pic>
        <p:nvPicPr>
          <p:cNvPr id="9" name="Picture 9" descr="lclsii_gun.png">
            <a:extLst>
              <a:ext uri="{FF2B5EF4-FFF2-40B4-BE49-F238E27FC236}">
                <a16:creationId xmlns:a16="http://schemas.microsoft.com/office/drawing/2014/main" id="{60909774-0583-9CE7-2CBD-66C262A3C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260" y="944807"/>
            <a:ext cx="3967475" cy="1890618"/>
          </a:xfrm>
          <a:prstGeom prst="rect">
            <a:avLst/>
          </a:prstGeom>
        </p:spPr>
      </p:pic>
      <p:pic>
        <p:nvPicPr>
          <p:cNvPr id="10" name="Picture 10" descr="Screenshot 2023-04-17 at 2.08.13 PM.png">
            <a:extLst>
              <a:ext uri="{FF2B5EF4-FFF2-40B4-BE49-F238E27FC236}">
                <a16:creationId xmlns:a16="http://schemas.microsoft.com/office/drawing/2014/main" id="{BC954C97-9459-0C0E-6EB5-286041760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817" y="3339436"/>
            <a:ext cx="299035" cy="1479177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E65C2BC8-8F52-5FE3-1047-FD40184D51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541" y="6279065"/>
            <a:ext cx="1335741" cy="521375"/>
          </a:xfrm>
          <a:prstGeom prst="rect">
            <a:avLst/>
          </a:prstGeom>
        </p:spPr>
      </p:pic>
      <p:pic>
        <p:nvPicPr>
          <p:cNvPr id="11" name="Picture 10" descr="Screenshot 2023-04-17 at 1.59.14 PM.png">
            <a:extLst>
              <a:ext uri="{FF2B5EF4-FFF2-40B4-BE49-F238E27FC236}">
                <a16:creationId xmlns:a16="http://schemas.microsoft.com/office/drawing/2014/main" id="{9C2CAD18-6676-C502-DFAD-38C14896F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818" y="4851175"/>
            <a:ext cx="2205319" cy="241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647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Multiobjective Optimization Methods for the LCLS-II Photoinjector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the XYZ Partnership (program) – if applicable</dc:title>
  <dc:creator>Hal.Finkel@science.doe.gov</dc:creator>
  <cp:lastModifiedBy>Taylor, Valerie E.</cp:lastModifiedBy>
  <cp:revision>427</cp:revision>
  <dcterms:created xsi:type="dcterms:W3CDTF">2020-12-21T20:31:13Z</dcterms:created>
  <dcterms:modified xsi:type="dcterms:W3CDTF">2023-04-17T21:12:54Z</dcterms:modified>
</cp:coreProperties>
</file>