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3znCeAQAEETfQQshkbQMyZzzi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562D5-69BD-476E-AD59-CD40C1314FF3}" v="2445" dt="2023-06-08T18:18:37.052"/>
    <p1510:client id="{0C8D8692-EBAB-4CEC-A45F-51A6548A4904}" v="2" dt="2023-04-18T15:40:22.974"/>
    <p1510:client id="{350C73BC-8ABE-4CD6-B5BD-FC1E47D5337E}" v="277" dt="2023-06-12T17:19:30.305"/>
    <p1510:client id="{775DAE95-9374-48EC-8DFF-8D7C9C0B21E0}" v="3184" dt="2023-04-17T19:44:00.155"/>
    <p1510:client id="{BA407313-6867-40B8-8BCC-E651579BFA02}" v="498" dt="2023-04-17T20:38:38.163"/>
    <p1510:client id="{D00824C8-BEAC-4B2B-84A3-D650C44473F5}" v="218" dt="2023-04-17T20:12:47.856"/>
    <p1510:client id="{FFDF68F6-A2B3-4CAA-B926-07ECDAC61BBC}" v="16" dt="2023-04-17T20:59:37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4422"/>
  </p:normalViewPr>
  <p:slideViewPr>
    <p:cSldViewPr snapToGrid="0">
      <p:cViewPr varScale="1">
        <p:scale>
          <a:sx n="89" d="100"/>
          <a:sy n="89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6/11/relationships/changesInfo" Target="changesInfos/changesInfo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, Tyler" userId="0Cb/AWEZvg3VXVYTvi9X3DSkF+tsHa07RGEpCEoHh0g=" providerId="None" clId="Web-{775DAE95-9374-48EC-8DFF-8D7C9C0B21E0}"/>
    <pc:docChg chg="modSld">
      <pc:chgData name="Chang, Tyler" userId="0Cb/AWEZvg3VXVYTvi9X3DSkF+tsHa07RGEpCEoHh0g=" providerId="None" clId="Web-{775DAE95-9374-48EC-8DFF-8D7C9C0B21E0}" dt="2023-04-17T19:44:00.155" v="1708" actId="20577"/>
      <pc:docMkLst>
        <pc:docMk/>
      </pc:docMkLst>
      <pc:sldChg chg="addSp delSp modSp">
        <pc:chgData name="Chang, Tyler" userId="0Cb/AWEZvg3VXVYTvi9X3DSkF+tsHa07RGEpCEoHh0g=" providerId="None" clId="Web-{775DAE95-9374-48EC-8DFF-8D7C9C0B21E0}" dt="2023-04-17T19:44:00.155" v="1708" actId="20577"/>
        <pc:sldMkLst>
          <pc:docMk/>
          <pc:sldMk cId="0" sldId="256"/>
        </pc:sldMkLst>
        <pc:spChg chg="mod">
          <ac:chgData name="Chang, Tyler" userId="0Cb/AWEZvg3VXVYTvi9X3DSkF+tsHa07RGEpCEoHh0g=" providerId="None" clId="Web-{775DAE95-9374-48EC-8DFF-8D7C9C0B21E0}" dt="2023-04-17T19:42:43.185" v="1668" actId="20577"/>
          <ac:spMkLst>
            <pc:docMk/>
            <pc:sldMk cId="0" sldId="256"/>
            <ac:spMk id="5" creationId="{8EEF3A29-1AFA-CD8D-728D-4EEA55B7053E}"/>
          </ac:spMkLst>
        </pc:spChg>
        <pc:spChg chg="mod">
          <ac:chgData name="Chang, Tyler" userId="0Cb/AWEZvg3VXVYTvi9X3DSkF+tsHa07RGEpCEoHh0g=" providerId="None" clId="Web-{775DAE95-9374-48EC-8DFF-8D7C9C0B21E0}" dt="2023-04-17T19:38:14.228" v="1426" actId="20577"/>
          <ac:spMkLst>
            <pc:docMk/>
            <pc:sldMk cId="0" sldId="256"/>
            <ac:spMk id="25" creationId="{00000000-0000-0000-0000-000000000000}"/>
          </ac:spMkLst>
        </pc:spChg>
        <pc:spChg chg="mod">
          <ac:chgData name="Chang, Tyler" userId="0Cb/AWEZvg3VXVYTvi9X3DSkF+tsHa07RGEpCEoHh0g=" providerId="None" clId="Web-{775DAE95-9374-48EC-8DFF-8D7C9C0B21E0}" dt="2023-04-17T19:41:44.137" v="1625" actId="14100"/>
          <ac:spMkLst>
            <pc:docMk/>
            <pc:sldMk cId="0" sldId="256"/>
            <ac:spMk id="26" creationId="{00000000-0000-0000-0000-000000000000}"/>
          </ac:spMkLst>
        </pc:spChg>
        <pc:spChg chg="mod">
          <ac:chgData name="Chang, Tyler" userId="0Cb/AWEZvg3VXVYTvi9X3DSkF+tsHa07RGEpCEoHh0g=" providerId="None" clId="Web-{775DAE95-9374-48EC-8DFF-8D7C9C0B21E0}" dt="2023-04-17T19:13:02.936" v="232" actId="20577"/>
          <ac:spMkLst>
            <pc:docMk/>
            <pc:sldMk cId="0" sldId="256"/>
            <ac:spMk id="27" creationId="{00000000-0000-0000-0000-000000000000}"/>
          </ac:spMkLst>
        </pc:spChg>
        <pc:spChg chg="mod">
          <ac:chgData name="Chang, Tyler" userId="0Cb/AWEZvg3VXVYTvi9X3DSkF+tsHa07RGEpCEoHh0g=" providerId="None" clId="Web-{775DAE95-9374-48EC-8DFF-8D7C9C0B21E0}" dt="2023-04-17T19:44:00.155" v="1708" actId="20577"/>
          <ac:spMkLst>
            <pc:docMk/>
            <pc:sldMk cId="0" sldId="256"/>
            <ac:spMk id="29" creationId="{00000000-0000-0000-0000-000000000000}"/>
          </ac:spMkLst>
        </pc:spChg>
        <pc:picChg chg="add del mod">
          <ac:chgData name="Chang, Tyler" userId="0Cb/AWEZvg3VXVYTvi9X3DSkF+tsHa07RGEpCEoHh0g=" providerId="None" clId="Web-{775DAE95-9374-48EC-8DFF-8D7C9C0B21E0}" dt="2023-04-17T19:06:31.570" v="26"/>
          <ac:picMkLst>
            <pc:docMk/>
            <pc:sldMk cId="0" sldId="256"/>
            <ac:picMk id="3" creationId="{86FB18DC-F955-23FD-0989-BA3126F7A720}"/>
          </ac:picMkLst>
        </pc:picChg>
        <pc:picChg chg="add mod">
          <ac:chgData name="Chang, Tyler" userId="0Cb/AWEZvg3VXVYTvi9X3DSkF+tsHa07RGEpCEoHh0g=" providerId="None" clId="Web-{775DAE95-9374-48EC-8DFF-8D7C9C0B21E0}" dt="2023-04-17T19:08:53.557" v="47" actId="1076"/>
          <ac:picMkLst>
            <pc:docMk/>
            <pc:sldMk cId="0" sldId="256"/>
            <ac:picMk id="4" creationId="{65832FA1-9EC7-3A3D-E546-C3DA8AEE30FF}"/>
          </ac:picMkLst>
        </pc:picChg>
        <pc:picChg chg="add mod">
          <ac:chgData name="Chang, Tyler" userId="0Cb/AWEZvg3VXVYTvi9X3DSkF+tsHa07RGEpCEoHh0g=" providerId="None" clId="Web-{775DAE95-9374-48EC-8DFF-8D7C9C0B21E0}" dt="2023-04-17T19:00:23.831" v="21" actId="14100"/>
          <ac:picMkLst>
            <pc:docMk/>
            <pc:sldMk cId="0" sldId="256"/>
            <ac:picMk id="6" creationId="{3672FB72-CCAB-244D-D39C-8B7D1FF42E01}"/>
          </ac:picMkLst>
        </pc:picChg>
        <pc:picChg chg="add mod">
          <ac:chgData name="Chang, Tyler" userId="0Cb/AWEZvg3VXVYTvi9X3DSkF+tsHa07RGEpCEoHh0g=" providerId="None" clId="Web-{775DAE95-9374-48EC-8DFF-8D7C9C0B21E0}" dt="2023-04-17T19:08:56.885" v="48" actId="1076"/>
          <ac:picMkLst>
            <pc:docMk/>
            <pc:sldMk cId="0" sldId="256"/>
            <ac:picMk id="7" creationId="{17BD4F76-1CFD-1825-6634-B5F3B571A9DA}"/>
          </ac:picMkLst>
        </pc:picChg>
        <pc:picChg chg="add mod">
          <ac:chgData name="Chang, Tyler" userId="0Cb/AWEZvg3VXVYTvi9X3DSkF+tsHa07RGEpCEoHh0g=" providerId="None" clId="Web-{775DAE95-9374-48EC-8DFF-8D7C9C0B21E0}" dt="2023-04-17T19:00:30.878" v="23" actId="14100"/>
          <ac:picMkLst>
            <pc:docMk/>
            <pc:sldMk cId="0" sldId="256"/>
            <ac:picMk id="8" creationId="{64DC41B6-7325-6C6E-1C60-562F0EDE02C0}"/>
          </ac:picMkLst>
        </pc:picChg>
        <pc:picChg chg="add mod">
          <ac:chgData name="Chang, Tyler" userId="0Cb/AWEZvg3VXVYTvi9X3DSkF+tsHa07RGEpCEoHh0g=" providerId="None" clId="Web-{775DAE95-9374-48EC-8DFF-8D7C9C0B21E0}" dt="2023-04-17T19:09:12.120" v="51" actId="1076"/>
          <ac:picMkLst>
            <pc:docMk/>
            <pc:sldMk cId="0" sldId="256"/>
            <ac:picMk id="9" creationId="{60909774-0583-9CE7-2CBD-66C262A3C218}"/>
          </ac:picMkLst>
        </pc:picChg>
        <pc:picChg chg="add mod">
          <ac:chgData name="Chang, Tyler" userId="0Cb/AWEZvg3VXVYTvi9X3DSkF+tsHa07RGEpCEoHh0g=" providerId="None" clId="Web-{775DAE95-9374-48EC-8DFF-8D7C9C0B21E0}" dt="2023-04-17T19:10:23.949" v="60" actId="14100"/>
          <ac:picMkLst>
            <pc:docMk/>
            <pc:sldMk cId="0" sldId="256"/>
            <ac:picMk id="10" creationId="{BC954C97-9459-0C0E-6EB5-28604176015B}"/>
          </ac:picMkLst>
        </pc:picChg>
        <pc:picChg chg="del">
          <ac:chgData name="Chang, Tyler" userId="0Cb/AWEZvg3VXVYTvi9X3DSkF+tsHa07RGEpCEoHh0g=" providerId="None" clId="Web-{775DAE95-9374-48EC-8DFF-8D7C9C0B21E0}" dt="2023-04-17T19:06:42.539" v="29"/>
          <ac:picMkLst>
            <pc:docMk/>
            <pc:sldMk cId="0" sldId="256"/>
            <ac:picMk id="28" creationId="{00000000-0000-0000-0000-000000000000}"/>
          </ac:picMkLst>
        </pc:picChg>
      </pc:sldChg>
    </pc:docChg>
  </pc:docChgLst>
  <pc:docChgLst>
    <pc:chgData name="Larson, Jeffrey M." userId="NV0+C1oYf4eYC1TeY2O+0HulRDRdJXWIAZ37paRYW6Q=" providerId="None" clId="Web-{BA407313-6867-40B8-8BCC-E651579BFA02}"/>
    <pc:docChg chg="modSld">
      <pc:chgData name="Larson, Jeffrey M." userId="NV0+C1oYf4eYC1TeY2O+0HulRDRdJXWIAZ37paRYW6Q=" providerId="None" clId="Web-{BA407313-6867-40B8-8BCC-E651579BFA02}" dt="2023-04-17T20:38:38.163" v="406" actId="14100"/>
      <pc:docMkLst>
        <pc:docMk/>
      </pc:docMkLst>
      <pc:sldChg chg="delSp modSp modNotes">
        <pc:chgData name="Larson, Jeffrey M." userId="NV0+C1oYf4eYC1TeY2O+0HulRDRdJXWIAZ37paRYW6Q=" providerId="None" clId="Web-{BA407313-6867-40B8-8BCC-E651579BFA02}" dt="2023-04-17T20:38:38.163" v="406" actId="14100"/>
        <pc:sldMkLst>
          <pc:docMk/>
          <pc:sldMk cId="0" sldId="256"/>
        </pc:sldMkLst>
        <pc:spChg chg="mod">
          <ac:chgData name="Larson, Jeffrey M." userId="NV0+C1oYf4eYC1TeY2O+0HulRDRdJXWIAZ37paRYW6Q=" providerId="None" clId="Web-{BA407313-6867-40B8-8BCC-E651579BFA02}" dt="2023-04-17T20:34:09.677" v="237" actId="20577"/>
          <ac:spMkLst>
            <pc:docMk/>
            <pc:sldMk cId="0" sldId="256"/>
            <ac:spMk id="2" creationId="{708F2D92-376C-6E17-1B93-79FB33ED8F3D}"/>
          </ac:spMkLst>
        </pc:spChg>
        <pc:spChg chg="mod">
          <ac:chgData name="Larson, Jeffrey M." userId="NV0+C1oYf4eYC1TeY2O+0HulRDRdJXWIAZ37paRYW6Q=" providerId="None" clId="Web-{BA407313-6867-40B8-8BCC-E651579BFA02}" dt="2023-04-17T20:26:59.517" v="9" actId="20577"/>
          <ac:spMkLst>
            <pc:docMk/>
            <pc:sldMk cId="0" sldId="256"/>
            <ac:spMk id="5" creationId="{8EEF3A29-1AFA-CD8D-728D-4EEA55B7053E}"/>
          </ac:spMkLst>
        </pc:spChg>
        <pc:spChg chg="del">
          <ac:chgData name="Larson, Jeffrey M." userId="NV0+C1oYf4eYC1TeY2O+0HulRDRdJXWIAZ37paRYW6Q=" providerId="None" clId="Web-{BA407313-6867-40B8-8BCC-E651579BFA02}" dt="2023-04-17T20:31:19.222" v="168"/>
          <ac:spMkLst>
            <pc:docMk/>
            <pc:sldMk cId="0" sldId="256"/>
            <ac:spMk id="24" creationId="{00000000-0000-0000-0000-000000000000}"/>
          </ac:spMkLst>
        </pc:spChg>
        <pc:spChg chg="mod">
          <ac:chgData name="Larson, Jeffrey M." userId="NV0+C1oYf4eYC1TeY2O+0HulRDRdJXWIAZ37paRYW6Q=" providerId="None" clId="Web-{BA407313-6867-40B8-8BCC-E651579BFA02}" dt="2023-04-17T20:28:10.830" v="35" actId="20577"/>
          <ac:spMkLst>
            <pc:docMk/>
            <pc:sldMk cId="0" sldId="256"/>
            <ac:spMk id="25" creationId="{00000000-0000-0000-0000-000000000000}"/>
          </ac:spMkLst>
        </pc:spChg>
        <pc:spChg chg="mod">
          <ac:chgData name="Larson, Jeffrey M." userId="NV0+C1oYf4eYC1TeY2O+0HulRDRdJXWIAZ37paRYW6Q=" providerId="None" clId="Web-{BA407313-6867-40B8-8BCC-E651579BFA02}" dt="2023-04-17T20:38:22.382" v="402" actId="14100"/>
          <ac:spMkLst>
            <pc:docMk/>
            <pc:sldMk cId="0" sldId="256"/>
            <ac:spMk id="26" creationId="{00000000-0000-0000-0000-000000000000}"/>
          </ac:spMkLst>
        </pc:spChg>
        <pc:spChg chg="mod">
          <ac:chgData name="Larson, Jeffrey M." userId="NV0+C1oYf4eYC1TeY2O+0HulRDRdJXWIAZ37paRYW6Q=" providerId="None" clId="Web-{BA407313-6867-40B8-8BCC-E651579BFA02}" dt="2023-04-17T20:37:23.725" v="391" actId="1076"/>
          <ac:spMkLst>
            <pc:docMk/>
            <pc:sldMk cId="0" sldId="256"/>
            <ac:spMk id="27" creationId="{00000000-0000-0000-0000-000000000000}"/>
          </ac:spMkLst>
        </pc:spChg>
        <pc:spChg chg="mod">
          <ac:chgData name="Larson, Jeffrey M." userId="NV0+C1oYf4eYC1TeY2O+0HulRDRdJXWIAZ37paRYW6Q=" providerId="None" clId="Web-{BA407313-6867-40B8-8BCC-E651579BFA02}" dt="2023-04-17T20:38:38.163" v="406" actId="14100"/>
          <ac:spMkLst>
            <pc:docMk/>
            <pc:sldMk cId="0" sldId="256"/>
            <ac:spMk id="29" creationId="{00000000-0000-0000-0000-000000000000}"/>
          </ac:spMkLst>
        </pc:spChg>
        <pc:spChg chg="del mod">
          <ac:chgData name="Larson, Jeffrey M." userId="NV0+C1oYf4eYC1TeY2O+0HulRDRdJXWIAZ37paRYW6Q=" providerId="None" clId="Web-{BA407313-6867-40B8-8BCC-E651579BFA02}" dt="2023-04-17T20:33:27.879" v="225"/>
          <ac:spMkLst>
            <pc:docMk/>
            <pc:sldMk cId="0" sldId="256"/>
            <ac:spMk id="30" creationId="{00000000-0000-0000-0000-000000000000}"/>
          </ac:spMkLst>
        </pc:spChg>
        <pc:spChg chg="del">
          <ac:chgData name="Larson, Jeffrey M." userId="NV0+C1oYf4eYC1TeY2O+0HulRDRdJXWIAZ37paRYW6Q=" providerId="None" clId="Web-{BA407313-6867-40B8-8BCC-E651579BFA02}" dt="2023-04-17T20:31:22.660" v="169"/>
          <ac:spMkLst>
            <pc:docMk/>
            <pc:sldMk cId="0" sldId="256"/>
            <ac:spMk id="32" creationId="{00000000-0000-0000-0000-000000000000}"/>
          </ac:spMkLst>
        </pc:spChg>
        <pc:picChg chg="mod">
          <ac:chgData name="Larson, Jeffrey M." userId="NV0+C1oYf4eYC1TeY2O+0HulRDRdJXWIAZ37paRYW6Q=" providerId="None" clId="Web-{BA407313-6867-40B8-8BCC-E651579BFA02}" dt="2023-04-17T20:38:29.288" v="404" actId="1076"/>
          <ac:picMkLst>
            <pc:docMk/>
            <pc:sldMk cId="0" sldId="256"/>
            <ac:picMk id="4" creationId="{65832FA1-9EC7-3A3D-E546-C3DA8AEE30FF}"/>
          </ac:picMkLst>
        </pc:picChg>
        <pc:picChg chg="mod">
          <ac:chgData name="Larson, Jeffrey M." userId="NV0+C1oYf4eYC1TeY2O+0HulRDRdJXWIAZ37paRYW6Q=" providerId="None" clId="Web-{BA407313-6867-40B8-8BCC-E651579BFA02}" dt="2023-04-17T20:38:32.100" v="405" actId="1076"/>
          <ac:picMkLst>
            <pc:docMk/>
            <pc:sldMk cId="0" sldId="256"/>
            <ac:picMk id="6" creationId="{3672FB72-CCAB-244D-D39C-8B7D1FF42E01}"/>
          </ac:picMkLst>
        </pc:picChg>
        <pc:picChg chg="mod">
          <ac:chgData name="Larson, Jeffrey M." userId="NV0+C1oYf4eYC1TeY2O+0HulRDRdJXWIAZ37paRYW6Q=" providerId="None" clId="Web-{BA407313-6867-40B8-8BCC-E651579BFA02}" dt="2023-04-17T20:38:04.928" v="399" actId="1076"/>
          <ac:picMkLst>
            <pc:docMk/>
            <pc:sldMk cId="0" sldId="256"/>
            <ac:picMk id="7" creationId="{17BD4F76-1CFD-1825-6634-B5F3B571A9DA}"/>
          </ac:picMkLst>
        </pc:picChg>
        <pc:picChg chg="mod">
          <ac:chgData name="Larson, Jeffrey M." userId="NV0+C1oYf4eYC1TeY2O+0HulRDRdJXWIAZ37paRYW6Q=" providerId="None" clId="Web-{BA407313-6867-40B8-8BCC-E651579BFA02}" dt="2023-04-17T20:38:13.913" v="401" actId="1076"/>
          <ac:picMkLst>
            <pc:docMk/>
            <pc:sldMk cId="0" sldId="256"/>
            <ac:picMk id="8" creationId="{64DC41B6-7325-6C6E-1C60-562F0EDE02C0}"/>
          </ac:picMkLst>
        </pc:picChg>
        <pc:picChg chg="mod">
          <ac:chgData name="Larson, Jeffrey M." userId="NV0+C1oYf4eYC1TeY2O+0HulRDRdJXWIAZ37paRYW6Q=" providerId="None" clId="Web-{BA407313-6867-40B8-8BCC-E651579BFA02}" dt="2023-04-17T20:38:26.257" v="403" actId="14100"/>
          <ac:picMkLst>
            <pc:docMk/>
            <pc:sldMk cId="0" sldId="256"/>
            <ac:picMk id="9" creationId="{60909774-0583-9CE7-2CBD-66C262A3C218}"/>
          </ac:picMkLst>
        </pc:picChg>
        <pc:picChg chg="mod">
          <ac:chgData name="Larson, Jeffrey M." userId="NV0+C1oYf4eYC1TeY2O+0HulRDRdJXWIAZ37paRYW6Q=" providerId="None" clId="Web-{BA407313-6867-40B8-8BCC-E651579BFA02}" dt="2023-04-17T20:37:54.241" v="397" actId="1076"/>
          <ac:picMkLst>
            <pc:docMk/>
            <pc:sldMk cId="0" sldId="256"/>
            <ac:picMk id="10" creationId="{BC954C97-9459-0C0E-6EB5-28604176015B}"/>
          </ac:picMkLst>
        </pc:picChg>
      </pc:sldChg>
    </pc:docChg>
  </pc:docChgLst>
  <pc:docChgLst>
    <pc:chgData name="Chang, Tyler" userId="0Cb/AWEZvg3VXVYTvi9X3DSkF+tsHa07RGEpCEoHh0g=" providerId="None" clId="Web-{D00824C8-BEAC-4B2B-84A3-D650C44473F5}"/>
    <pc:docChg chg="modSld">
      <pc:chgData name="Chang, Tyler" userId="0Cb/AWEZvg3VXVYTvi9X3DSkF+tsHa07RGEpCEoHh0g=" providerId="None" clId="Web-{D00824C8-BEAC-4B2B-84A3-D650C44473F5}" dt="2023-04-17T20:12:44.622" v="113" actId="20577"/>
      <pc:docMkLst>
        <pc:docMk/>
      </pc:docMkLst>
      <pc:sldChg chg="addSp modSp">
        <pc:chgData name="Chang, Tyler" userId="0Cb/AWEZvg3VXVYTvi9X3DSkF+tsHa07RGEpCEoHh0g=" providerId="None" clId="Web-{D00824C8-BEAC-4B2B-84A3-D650C44473F5}" dt="2023-04-17T20:12:44.622" v="113" actId="20577"/>
        <pc:sldMkLst>
          <pc:docMk/>
          <pc:sldMk cId="0" sldId="256"/>
        </pc:sldMkLst>
        <pc:spChg chg="mod">
          <ac:chgData name="Chang, Tyler" userId="0Cb/AWEZvg3VXVYTvi9X3DSkF+tsHa07RGEpCEoHh0g=" providerId="None" clId="Web-{D00824C8-BEAC-4B2B-84A3-D650C44473F5}" dt="2023-04-17T20:10:04.413" v="103" actId="20577"/>
          <ac:spMkLst>
            <pc:docMk/>
            <pc:sldMk cId="0" sldId="256"/>
            <ac:spMk id="30" creationId="{00000000-0000-0000-0000-000000000000}"/>
          </ac:spMkLst>
        </pc:spChg>
        <pc:spChg chg="mod">
          <ac:chgData name="Chang, Tyler" userId="0Cb/AWEZvg3VXVYTvi9X3DSkF+tsHa07RGEpCEoHh0g=" providerId="None" clId="Web-{D00824C8-BEAC-4B2B-84A3-D650C44473F5}" dt="2023-04-17T20:12:44.622" v="113" actId="20577"/>
          <ac:spMkLst>
            <pc:docMk/>
            <pc:sldMk cId="0" sldId="256"/>
            <ac:spMk id="32" creationId="{00000000-0000-0000-0000-000000000000}"/>
          </ac:spMkLst>
        </pc:spChg>
        <pc:picChg chg="add mod">
          <ac:chgData name="Chang, Tyler" userId="0Cb/AWEZvg3VXVYTvi9X3DSkF+tsHa07RGEpCEoHh0g=" providerId="None" clId="Web-{D00824C8-BEAC-4B2B-84A3-D650C44473F5}" dt="2023-04-17T20:12:36.293" v="107" actId="1076"/>
          <ac:picMkLst>
            <pc:docMk/>
            <pc:sldMk cId="0" sldId="256"/>
            <ac:picMk id="3" creationId="{E65C2BC8-8F52-5FE3-1047-FD40184D512A}"/>
          </ac:picMkLst>
        </pc:picChg>
      </pc:sldChg>
    </pc:docChg>
  </pc:docChgLst>
  <pc:docChgLst>
    <pc:chgData name="Larson, Jeffrey M." userId="NV0+C1oYf4eYC1TeY2O+0HulRDRdJXWIAZ37paRYW6Q=" providerId="None" clId="Web-{0C8D8692-EBAB-4CEC-A45F-51A6548A4904}"/>
    <pc:docChg chg="modSld">
      <pc:chgData name="Larson, Jeffrey M." userId="NV0+C1oYf4eYC1TeY2O+0HulRDRdJXWIAZ37paRYW6Q=" providerId="None" clId="Web-{0C8D8692-EBAB-4CEC-A45F-51A6548A4904}" dt="2023-04-18T15:40:33.240" v="3"/>
      <pc:docMkLst>
        <pc:docMk/>
      </pc:docMkLst>
      <pc:sldChg chg="delSp modSp modNotes">
        <pc:chgData name="Larson, Jeffrey M." userId="NV0+C1oYf4eYC1TeY2O+0HulRDRdJXWIAZ37paRYW6Q=" providerId="None" clId="Web-{0C8D8692-EBAB-4CEC-A45F-51A6548A4904}" dt="2023-04-18T15:40:33.240" v="3"/>
        <pc:sldMkLst>
          <pc:docMk/>
          <pc:sldMk cId="0" sldId="256"/>
        </pc:sldMkLst>
        <pc:spChg chg="del">
          <ac:chgData name="Larson, Jeffrey M." userId="NV0+C1oYf4eYC1TeY2O+0HulRDRdJXWIAZ37paRYW6Q=" providerId="None" clId="Web-{0C8D8692-EBAB-4CEC-A45F-51A6548A4904}" dt="2023-04-18T15:40:22.974" v="1"/>
          <ac:spMkLst>
            <pc:docMk/>
            <pc:sldMk cId="0" sldId="256"/>
            <ac:spMk id="31" creationId="{00000000-0000-0000-0000-000000000000}"/>
          </ac:spMkLst>
        </pc:spChg>
        <pc:picChg chg="mod">
          <ac:chgData name="Larson, Jeffrey M." userId="NV0+C1oYf4eYC1TeY2O+0HulRDRdJXWIAZ37paRYW6Q=" providerId="None" clId="Web-{0C8D8692-EBAB-4CEC-A45F-51A6548A4904}" dt="2023-04-18T15:40:20.255" v="0" actId="1076"/>
          <ac:picMkLst>
            <pc:docMk/>
            <pc:sldMk cId="0" sldId="256"/>
            <ac:picMk id="3" creationId="{E65C2BC8-8F52-5FE3-1047-FD40184D512A}"/>
          </ac:picMkLst>
        </pc:picChg>
      </pc:sldChg>
    </pc:docChg>
  </pc:docChgLst>
  <pc:docChgLst>
    <pc:chgData name="Chang, Tyler" userId="0Cb/AWEZvg3VXVYTvi9X3DSkF+tsHa07RGEpCEoHh0g=" providerId="None" clId="Web-{350C73BC-8ABE-4CD6-B5BD-FC1E47D5337E}"/>
    <pc:docChg chg="modSld">
      <pc:chgData name="Chang, Tyler" userId="0Cb/AWEZvg3VXVYTvi9X3DSkF+tsHa07RGEpCEoHh0g=" providerId="None" clId="Web-{350C73BC-8ABE-4CD6-B5BD-FC1E47D5337E}" dt="2023-06-12T17:20:50.775" v="743"/>
      <pc:docMkLst>
        <pc:docMk/>
      </pc:docMkLst>
      <pc:sldChg chg="addSp modSp modNotes">
        <pc:chgData name="Chang, Tyler" userId="0Cb/AWEZvg3VXVYTvi9X3DSkF+tsHa07RGEpCEoHh0g=" providerId="None" clId="Web-{350C73BC-8ABE-4CD6-B5BD-FC1E47D5337E}" dt="2023-06-12T17:20:50.775" v="743"/>
        <pc:sldMkLst>
          <pc:docMk/>
          <pc:sldMk cId="0" sldId="256"/>
        </pc:sldMkLst>
        <pc:spChg chg="mod">
          <ac:chgData name="Chang, Tyler" userId="0Cb/AWEZvg3VXVYTvi9X3DSkF+tsHa07RGEpCEoHh0g=" providerId="None" clId="Web-{350C73BC-8ABE-4CD6-B5BD-FC1E47D5337E}" dt="2023-06-12T17:00:28.116" v="116" actId="20577"/>
          <ac:spMkLst>
            <pc:docMk/>
            <pc:sldMk cId="0" sldId="256"/>
            <ac:spMk id="2" creationId="{708F2D92-376C-6E17-1B93-79FB33ED8F3D}"/>
          </ac:spMkLst>
        </pc:spChg>
        <pc:spChg chg="add mod">
          <ac:chgData name="Chang, Tyler" userId="0Cb/AWEZvg3VXVYTvi9X3DSkF+tsHa07RGEpCEoHh0g=" providerId="None" clId="Web-{350C73BC-8ABE-4CD6-B5BD-FC1E47D5337E}" dt="2023-06-12T17:03:13.915" v="146" actId="14100"/>
          <ac:spMkLst>
            <pc:docMk/>
            <pc:sldMk cId="0" sldId="256"/>
            <ac:spMk id="4" creationId="{B9815D70-2C15-35C4-7E4F-2C63C4114039}"/>
          </ac:spMkLst>
        </pc:spChg>
        <pc:spChg chg="mod">
          <ac:chgData name="Chang, Tyler" userId="0Cb/AWEZvg3VXVYTvi9X3DSkF+tsHa07RGEpCEoHh0g=" providerId="None" clId="Web-{350C73BC-8ABE-4CD6-B5BD-FC1E47D5337E}" dt="2023-06-12T17:03:28.353" v="148" actId="14100"/>
          <ac:spMkLst>
            <pc:docMk/>
            <pc:sldMk cId="0" sldId="256"/>
            <ac:spMk id="25" creationId="{00000000-0000-0000-0000-000000000000}"/>
          </ac:spMkLst>
        </pc:spChg>
        <pc:spChg chg="mod">
          <ac:chgData name="Chang, Tyler" userId="0Cb/AWEZvg3VXVYTvi9X3DSkF+tsHa07RGEpCEoHh0g=" providerId="None" clId="Web-{350C73BC-8ABE-4CD6-B5BD-FC1E47D5337E}" dt="2023-06-12T17:03:22.368" v="147" actId="14100"/>
          <ac:spMkLst>
            <pc:docMk/>
            <pc:sldMk cId="0" sldId="256"/>
            <ac:spMk id="26" creationId="{00000000-0000-0000-0000-000000000000}"/>
          </ac:spMkLst>
        </pc:spChg>
        <pc:spChg chg="mod">
          <ac:chgData name="Chang, Tyler" userId="0Cb/AWEZvg3VXVYTvi9X3DSkF+tsHa07RGEpCEoHh0g=" providerId="None" clId="Web-{350C73BC-8ABE-4CD6-B5BD-FC1E47D5337E}" dt="2023-06-12T17:19:30.305" v="719" actId="14100"/>
          <ac:spMkLst>
            <pc:docMk/>
            <pc:sldMk cId="0" sldId="256"/>
            <ac:spMk id="27" creationId="{00000000-0000-0000-0000-000000000000}"/>
          </ac:spMkLst>
        </pc:spChg>
        <pc:spChg chg="mod">
          <ac:chgData name="Chang, Tyler" userId="0Cb/AWEZvg3VXVYTvi9X3DSkF+tsHa07RGEpCEoHh0g=" providerId="None" clId="Web-{350C73BC-8ABE-4CD6-B5BD-FC1E47D5337E}" dt="2023-06-12T17:02:52.227" v="145" actId="20577"/>
          <ac:spMkLst>
            <pc:docMk/>
            <pc:sldMk cId="0" sldId="256"/>
            <ac:spMk id="29" creationId="{00000000-0000-0000-0000-000000000000}"/>
          </ac:spMkLst>
        </pc:spChg>
        <pc:picChg chg="mod">
          <ac:chgData name="Chang, Tyler" userId="0Cb/AWEZvg3VXVYTvi9X3DSkF+tsHa07RGEpCEoHh0g=" providerId="None" clId="Web-{350C73BC-8ABE-4CD6-B5BD-FC1E47D5337E}" dt="2023-06-12T17:10:57.391" v="444" actId="14100"/>
          <ac:picMkLst>
            <pc:docMk/>
            <pc:sldMk cId="0" sldId="256"/>
            <ac:picMk id="12" creationId="{01AACE9D-C2FE-3389-E71B-5C76A68DC1D8}"/>
          </ac:picMkLst>
        </pc:picChg>
      </pc:sldChg>
    </pc:docChg>
  </pc:docChgLst>
  <pc:docChgLst>
    <pc:chgData name="Chang, Tyler" userId="0Cb/AWEZvg3VXVYTvi9X3DSkF+tsHa07RGEpCEoHh0g=" providerId="None" clId="Web-{FFDF68F6-A2B3-4CAA-B926-07ECDAC61BBC}"/>
    <pc:docChg chg="modSld">
      <pc:chgData name="Chang, Tyler" userId="0Cb/AWEZvg3VXVYTvi9X3DSkF+tsHa07RGEpCEoHh0g=" providerId="None" clId="Web-{FFDF68F6-A2B3-4CAA-B926-07ECDAC61BBC}" dt="2023-04-17T21:12:45.181" v="664"/>
      <pc:docMkLst>
        <pc:docMk/>
      </pc:docMkLst>
      <pc:sldChg chg="addSp delSp modSp modNotes">
        <pc:chgData name="Chang, Tyler" userId="0Cb/AWEZvg3VXVYTvi9X3DSkF+tsHa07RGEpCEoHh0g=" providerId="None" clId="Web-{FFDF68F6-A2B3-4CAA-B926-07ECDAC61BBC}" dt="2023-04-17T21:12:45.181" v="664"/>
        <pc:sldMkLst>
          <pc:docMk/>
          <pc:sldMk cId="0" sldId="256"/>
        </pc:sldMkLst>
        <pc:picChg chg="mod">
          <ac:chgData name="Chang, Tyler" userId="0Cb/AWEZvg3VXVYTvi9X3DSkF+tsHa07RGEpCEoHh0g=" providerId="None" clId="Web-{FFDF68F6-A2B3-4CAA-B926-07ECDAC61BBC}" dt="2023-04-17T20:59:21.411" v="11" actId="1076"/>
          <ac:picMkLst>
            <pc:docMk/>
            <pc:sldMk cId="0" sldId="256"/>
            <ac:picMk id="4" creationId="{65832FA1-9EC7-3A3D-E546-C3DA8AEE30FF}"/>
          </ac:picMkLst>
        </pc:picChg>
        <pc:picChg chg="del mod">
          <ac:chgData name="Chang, Tyler" userId="0Cb/AWEZvg3VXVYTvi9X3DSkF+tsHa07RGEpCEoHh0g=" providerId="None" clId="Web-{FFDF68F6-A2B3-4CAA-B926-07ECDAC61BBC}" dt="2023-04-17T20:59:37.412" v="15"/>
          <ac:picMkLst>
            <pc:docMk/>
            <pc:sldMk cId="0" sldId="256"/>
            <ac:picMk id="7" creationId="{17BD4F76-1CFD-1825-6634-B5F3B571A9DA}"/>
          </ac:picMkLst>
        </pc:picChg>
        <pc:picChg chg="mod">
          <ac:chgData name="Chang, Tyler" userId="0Cb/AWEZvg3VXVYTvi9X3DSkF+tsHa07RGEpCEoHh0g=" providerId="None" clId="Web-{FFDF68F6-A2B3-4CAA-B926-07ECDAC61BBC}" dt="2023-04-17T20:58:49.145" v="8" actId="1076"/>
          <ac:picMkLst>
            <pc:docMk/>
            <pc:sldMk cId="0" sldId="256"/>
            <ac:picMk id="8" creationId="{64DC41B6-7325-6C6E-1C60-562F0EDE02C0}"/>
          </ac:picMkLst>
        </pc:picChg>
        <pc:picChg chg="mod">
          <ac:chgData name="Chang, Tyler" userId="0Cb/AWEZvg3VXVYTvi9X3DSkF+tsHa07RGEpCEoHh0g=" providerId="None" clId="Web-{FFDF68F6-A2B3-4CAA-B926-07ECDAC61BBC}" dt="2023-04-17T20:59:21.427" v="12" actId="1076"/>
          <ac:picMkLst>
            <pc:docMk/>
            <pc:sldMk cId="0" sldId="256"/>
            <ac:picMk id="10" creationId="{BC954C97-9459-0C0E-6EB5-28604176015B}"/>
          </ac:picMkLst>
        </pc:picChg>
        <pc:picChg chg="add mod">
          <ac:chgData name="Chang, Tyler" userId="0Cb/AWEZvg3VXVYTvi9X3DSkF+tsHa07RGEpCEoHh0g=" providerId="None" clId="Web-{FFDF68F6-A2B3-4CAA-B926-07ECDAC61BBC}" dt="2023-04-17T20:59:21.427" v="13" actId="1076"/>
          <ac:picMkLst>
            <pc:docMk/>
            <pc:sldMk cId="0" sldId="256"/>
            <ac:picMk id="11" creationId="{9C2CAD18-6676-C502-DFAD-38C14896FE37}"/>
          </ac:picMkLst>
        </pc:picChg>
      </pc:sldChg>
    </pc:docChg>
  </pc:docChgLst>
  <pc:docChgLst>
    <pc:chgData name="Chang, Tyler" userId="0Cb/AWEZvg3VXVYTvi9X3DSkF+tsHa07RGEpCEoHh0g=" providerId="None" clId="Web-{028562D5-69BD-476E-AD59-CD40C1314FF3}"/>
    <pc:docChg chg="modSld">
      <pc:chgData name="Chang, Tyler" userId="0Cb/AWEZvg3VXVYTvi9X3DSkF+tsHa07RGEpCEoHh0g=" providerId="None" clId="Web-{028562D5-69BD-476E-AD59-CD40C1314FF3}" dt="2023-06-08T18:18:36.052" v="1306" actId="20577"/>
      <pc:docMkLst>
        <pc:docMk/>
      </pc:docMkLst>
      <pc:sldChg chg="addSp delSp modSp">
        <pc:chgData name="Chang, Tyler" userId="0Cb/AWEZvg3VXVYTvi9X3DSkF+tsHa07RGEpCEoHh0g=" providerId="None" clId="Web-{028562D5-69BD-476E-AD59-CD40C1314FF3}" dt="2023-06-08T18:18:36.052" v="1306" actId="20577"/>
        <pc:sldMkLst>
          <pc:docMk/>
          <pc:sldMk cId="0" sldId="256"/>
        </pc:sldMkLst>
        <pc:spChg chg="mod">
          <ac:chgData name="Chang, Tyler" userId="0Cb/AWEZvg3VXVYTvi9X3DSkF+tsHa07RGEpCEoHh0g=" providerId="None" clId="Web-{028562D5-69BD-476E-AD59-CD40C1314FF3}" dt="2023-06-08T18:18:36.052" v="1306" actId="20577"/>
          <ac:spMkLst>
            <pc:docMk/>
            <pc:sldMk cId="0" sldId="256"/>
            <ac:spMk id="2" creationId="{708F2D92-376C-6E17-1B93-79FB33ED8F3D}"/>
          </ac:spMkLst>
        </pc:spChg>
        <pc:spChg chg="mod">
          <ac:chgData name="Chang, Tyler" userId="0Cb/AWEZvg3VXVYTvi9X3DSkF+tsHa07RGEpCEoHh0g=" providerId="None" clId="Web-{028562D5-69BD-476E-AD59-CD40C1314FF3}" dt="2023-06-08T17:38:52.144" v="44" actId="14100"/>
          <ac:spMkLst>
            <pc:docMk/>
            <pc:sldMk cId="0" sldId="256"/>
            <ac:spMk id="5" creationId="{8EEF3A29-1AFA-CD8D-728D-4EEA55B7053E}"/>
          </ac:spMkLst>
        </pc:spChg>
        <pc:spChg chg="mod">
          <ac:chgData name="Chang, Tyler" userId="0Cb/AWEZvg3VXVYTvi9X3DSkF+tsHa07RGEpCEoHh0g=" providerId="None" clId="Web-{028562D5-69BD-476E-AD59-CD40C1314FF3}" dt="2023-06-08T18:14:45.546" v="1244" actId="20577"/>
          <ac:spMkLst>
            <pc:docMk/>
            <pc:sldMk cId="0" sldId="256"/>
            <ac:spMk id="25" creationId="{00000000-0000-0000-0000-000000000000}"/>
          </ac:spMkLst>
        </pc:spChg>
        <pc:spChg chg="mod">
          <ac:chgData name="Chang, Tyler" userId="0Cb/AWEZvg3VXVYTvi9X3DSkF+tsHa07RGEpCEoHh0g=" providerId="None" clId="Web-{028562D5-69BD-476E-AD59-CD40C1314FF3}" dt="2023-06-08T18:12:13.964" v="1222" actId="14100"/>
          <ac:spMkLst>
            <pc:docMk/>
            <pc:sldMk cId="0" sldId="256"/>
            <ac:spMk id="26" creationId="{00000000-0000-0000-0000-000000000000}"/>
          </ac:spMkLst>
        </pc:spChg>
        <pc:spChg chg="mod">
          <ac:chgData name="Chang, Tyler" userId="0Cb/AWEZvg3VXVYTvi9X3DSkF+tsHa07RGEpCEoHh0g=" providerId="None" clId="Web-{028562D5-69BD-476E-AD59-CD40C1314FF3}" dt="2023-06-08T18:13:43.076" v="1241" actId="1076"/>
          <ac:spMkLst>
            <pc:docMk/>
            <pc:sldMk cId="0" sldId="256"/>
            <ac:spMk id="27" creationId="{00000000-0000-0000-0000-000000000000}"/>
          </ac:spMkLst>
        </pc:spChg>
        <pc:spChg chg="mod">
          <ac:chgData name="Chang, Tyler" userId="0Cb/AWEZvg3VXVYTvi9X3DSkF+tsHa07RGEpCEoHh0g=" providerId="None" clId="Web-{028562D5-69BD-476E-AD59-CD40C1314FF3}" dt="2023-06-08T18:16:45.768" v="1263" actId="14100"/>
          <ac:spMkLst>
            <pc:docMk/>
            <pc:sldMk cId="0" sldId="256"/>
            <ac:spMk id="29" creationId="{00000000-0000-0000-0000-000000000000}"/>
          </ac:spMkLst>
        </pc:spChg>
        <pc:picChg chg="del">
          <ac:chgData name="Chang, Tyler" userId="0Cb/AWEZvg3VXVYTvi9X3DSkF+tsHa07RGEpCEoHh0g=" providerId="None" clId="Web-{028562D5-69BD-476E-AD59-CD40C1314FF3}" dt="2023-06-08T17:48:32.035" v="577"/>
          <ac:picMkLst>
            <pc:docMk/>
            <pc:sldMk cId="0" sldId="256"/>
            <ac:picMk id="4" creationId="{65832FA1-9EC7-3A3D-E546-C3DA8AEE30FF}"/>
          </ac:picMkLst>
        </pc:picChg>
        <pc:picChg chg="del">
          <ac:chgData name="Chang, Tyler" userId="0Cb/AWEZvg3VXVYTvi9X3DSkF+tsHa07RGEpCEoHh0g=" providerId="None" clId="Web-{028562D5-69BD-476E-AD59-CD40C1314FF3}" dt="2023-06-08T17:48:35.582" v="580"/>
          <ac:picMkLst>
            <pc:docMk/>
            <pc:sldMk cId="0" sldId="256"/>
            <ac:picMk id="6" creationId="{3672FB72-CCAB-244D-D39C-8B7D1FF42E01}"/>
          </ac:picMkLst>
        </pc:picChg>
        <pc:picChg chg="add mod">
          <ac:chgData name="Chang, Tyler" userId="0Cb/AWEZvg3VXVYTvi9X3DSkF+tsHa07RGEpCEoHh0g=" providerId="None" clId="Web-{028562D5-69BD-476E-AD59-CD40C1314FF3}" dt="2023-06-08T18:11:39.025" v="1216" actId="1076"/>
          <ac:picMkLst>
            <pc:docMk/>
            <pc:sldMk cId="0" sldId="256"/>
            <ac:picMk id="7" creationId="{8F470EE8-4743-5F3D-9D65-DBA6266D63BF}"/>
          </ac:picMkLst>
        </pc:picChg>
        <pc:picChg chg="del">
          <ac:chgData name="Chang, Tyler" userId="0Cb/AWEZvg3VXVYTvi9X3DSkF+tsHa07RGEpCEoHh0g=" providerId="None" clId="Web-{028562D5-69BD-476E-AD59-CD40C1314FF3}" dt="2023-06-08T17:48:37.457" v="581"/>
          <ac:picMkLst>
            <pc:docMk/>
            <pc:sldMk cId="0" sldId="256"/>
            <ac:picMk id="8" creationId="{64DC41B6-7325-6C6E-1C60-562F0EDE02C0}"/>
          </ac:picMkLst>
        </pc:picChg>
        <pc:picChg chg="del mod">
          <ac:chgData name="Chang, Tyler" userId="0Cb/AWEZvg3VXVYTvi9X3DSkF+tsHa07RGEpCEoHh0g=" providerId="None" clId="Web-{028562D5-69BD-476E-AD59-CD40C1314FF3}" dt="2023-06-08T18:05:27.890" v="946"/>
          <ac:picMkLst>
            <pc:docMk/>
            <pc:sldMk cId="0" sldId="256"/>
            <ac:picMk id="9" creationId="{60909774-0583-9CE7-2CBD-66C262A3C218}"/>
          </ac:picMkLst>
        </pc:picChg>
        <pc:picChg chg="del">
          <ac:chgData name="Chang, Tyler" userId="0Cb/AWEZvg3VXVYTvi9X3DSkF+tsHa07RGEpCEoHh0g=" providerId="None" clId="Web-{028562D5-69BD-476E-AD59-CD40C1314FF3}" dt="2023-06-08T17:48:34.691" v="579"/>
          <ac:picMkLst>
            <pc:docMk/>
            <pc:sldMk cId="0" sldId="256"/>
            <ac:picMk id="10" creationId="{BC954C97-9459-0C0E-6EB5-28604176015B}"/>
          </ac:picMkLst>
        </pc:picChg>
        <pc:picChg chg="del">
          <ac:chgData name="Chang, Tyler" userId="0Cb/AWEZvg3VXVYTvi9X3DSkF+tsHa07RGEpCEoHh0g=" providerId="None" clId="Web-{028562D5-69BD-476E-AD59-CD40C1314FF3}" dt="2023-06-08T17:48:33.301" v="578"/>
          <ac:picMkLst>
            <pc:docMk/>
            <pc:sldMk cId="0" sldId="256"/>
            <ac:picMk id="11" creationId="{9C2CAD18-6676-C502-DFAD-38C14896FE37}"/>
          </ac:picMkLst>
        </pc:picChg>
        <pc:picChg chg="add mod">
          <ac:chgData name="Chang, Tyler" userId="0Cb/AWEZvg3VXVYTvi9X3DSkF+tsHa07RGEpCEoHh0g=" providerId="None" clId="Web-{028562D5-69BD-476E-AD59-CD40C1314FF3}" dt="2023-06-08T18:13:55.467" v="1242" actId="1076"/>
          <ac:picMkLst>
            <pc:docMk/>
            <pc:sldMk cId="0" sldId="256"/>
            <ac:picMk id="12" creationId="{01AACE9D-C2FE-3389-E71B-5C76A68DC1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chang@anl.gov" TargetMode="External"/><Relationship Id="rId7" Type="http://schemas.openxmlformats.org/officeDocument/2006/relationships/hyperlink" Target="https://github.com/parmoo/parmo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openreview.net/forum?id=8KJS7RPjMqG" TargetMode="External"/><Relationship Id="rId5" Type="http://schemas.openxmlformats.org/officeDocument/2006/relationships/hyperlink" Target="https://doi.org/10.21105/joss.04468" TargetMode="External"/><Relationship Id="rId4" Type="http://schemas.openxmlformats.org/officeDocument/2006/relationships/hyperlink" Target="mailto:wild@lbl.gov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u="sng" dirty="0"/>
              <a:t>LOCAL LAB POC:</a:t>
            </a:r>
            <a:endParaRPr lang="en-US"/>
          </a:p>
          <a:p>
            <a:pPr marL="0" indent="0">
              <a:buSzPts val="1200"/>
            </a:pPr>
            <a:r>
              <a:rPr lang="en-US" dirty="0"/>
              <a:t>Tyler Chang (</a:t>
            </a:r>
            <a:r>
              <a:rPr lang="en-US" dirty="0">
                <a:hlinkClick r:id="rId3"/>
              </a:rPr>
              <a:t>tchang@anl.gov</a:t>
            </a:r>
            <a:r>
              <a:rPr lang="en-US" dirty="0"/>
              <a:t>)</a:t>
            </a:r>
          </a:p>
          <a:p>
            <a:pPr marL="0" indent="0">
              <a:buSzPts val="1200"/>
            </a:pPr>
            <a:r>
              <a:rPr lang="en-US" dirty="0"/>
              <a:t>Stefan Wild (</a:t>
            </a:r>
            <a:r>
              <a:rPr lang="en-US" dirty="0">
                <a:hlinkClick r:id="rId4"/>
              </a:rPr>
              <a:t>wild@lbl.gov</a:t>
            </a:r>
            <a:r>
              <a:rPr lang="en-US" dirty="0"/>
              <a:t>)</a:t>
            </a:r>
          </a:p>
          <a:p>
            <a:pPr marL="0" indent="0">
              <a:buSzPts val="1200"/>
            </a:pPr>
            <a:endParaRPr lang="en-U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u="sng" dirty="0"/>
              <a:t>TALKING POINTS:  </a:t>
            </a:r>
            <a:endParaRPr dirty="0"/>
          </a:p>
          <a:p>
            <a:pPr marL="171450" indent="-171450"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dirty="0"/>
              <a:t>To achieve state-of-the-art performance on cutting-edge scientific problems, such as material design and particle accelerator design, customized methods are needed</a:t>
            </a:r>
            <a:endParaRPr dirty="0"/>
          </a:p>
          <a:p>
            <a:pPr marL="171450" indent="-171450"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dirty="0"/>
              <a:t>Building customized solvers from scratch and deploying them on HPC systems and other scientific work environments is a slow and time-consuming process</a:t>
            </a:r>
          </a:p>
          <a:p>
            <a:pPr marL="171450" indent="-171450"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dirty="0"/>
              <a:t>For real-world problems with multiple competing objectives, perhaps derived from completely different processes, this process is only further complicated</a:t>
            </a:r>
          </a:p>
          <a:p>
            <a:pPr marL="171450" indent="-171450">
              <a:buClr>
                <a:schemeClr val="dk1"/>
              </a:buClr>
              <a:buSzPts val="1200"/>
              <a:buChar char="•"/>
            </a:pPr>
            <a:r>
              <a:rPr lang="en-US" dirty="0"/>
              <a:t>By providing a flexible framework of common methods and building blocks we are able to accelerate this process, while still achieving state-of-the-art performance</a:t>
            </a:r>
          </a:p>
          <a:p>
            <a:pPr marL="171450" indent="-95250">
              <a:buClr>
                <a:schemeClr val="dk1"/>
              </a:buClr>
              <a:buSzPts val="1200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u="sng" dirty="0"/>
              <a:t>METADATA: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Name of the associated awarded project:  </a:t>
            </a:r>
            <a:endParaRPr dirty="0"/>
          </a:p>
          <a:p>
            <a:pPr marL="0" indent="0">
              <a:buClr>
                <a:schemeClr val="dk1"/>
              </a:buClr>
              <a:buSzPts val="1200"/>
            </a:pPr>
            <a:r>
              <a:rPr lang="en-US" dirty="0"/>
              <a:t>PI name(s):  </a:t>
            </a:r>
            <a:r>
              <a:rPr lang="en-US" dirty="0" err="1"/>
              <a:t>FASTMath</a:t>
            </a:r>
            <a:r>
              <a:rPr lang="en-US" dirty="0"/>
              <a:t> </a:t>
            </a:r>
            <a:r>
              <a:rPr lang="en-US" dirty="0" err="1"/>
              <a:t>SciDAC</a:t>
            </a:r>
            <a:r>
              <a:rPr lang="en-US" dirty="0"/>
              <a:t> Institute (PI: Esmund Ng LBNL)</a:t>
            </a:r>
            <a:endParaRPr dirty="0"/>
          </a:p>
          <a:p>
            <a:pPr marL="0" indent="0">
              <a:buClr>
                <a:schemeClr val="dk1"/>
              </a:buClr>
              <a:buSzPts val="1200"/>
            </a:pPr>
            <a:r>
              <a:rPr lang="en-US" dirty="0"/>
              <a:t>Name of the program manager:  Lali Chatterjee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u="sng" dirty="0"/>
              <a:t>CITATIONS:</a:t>
            </a:r>
            <a:endParaRPr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The notes section should also include full citations (including the DOI) to any important and associated publications, datasets or code developed as part this work.</a:t>
            </a:r>
            <a:endParaRPr dirty="0"/>
          </a:p>
          <a:p>
            <a:pPr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dirty="0"/>
              <a:t>T. H. Chang and S. M. Wild. "</a:t>
            </a:r>
            <a:r>
              <a:rPr lang="en-US" dirty="0" err="1"/>
              <a:t>ParMOO</a:t>
            </a:r>
            <a:r>
              <a:rPr lang="en-US" dirty="0"/>
              <a:t>: A Python library for parallel </a:t>
            </a:r>
            <a:r>
              <a:rPr lang="en-US" dirty="0" err="1"/>
              <a:t>multiobjective</a:t>
            </a:r>
            <a:r>
              <a:rPr lang="en-US" dirty="0"/>
              <a:t> simulation optimization." </a:t>
            </a:r>
            <a:r>
              <a:rPr lang="en-US" i="1" dirty="0"/>
              <a:t>Journal of Open Source Software 8(82):4468,</a:t>
            </a:r>
            <a:r>
              <a:rPr lang="en-US" dirty="0"/>
              <a:t> 2023. </a:t>
            </a:r>
            <a:r>
              <a:rPr lang="en-US" dirty="0">
                <a:hlinkClick r:id="rId5"/>
              </a:rPr>
              <a:t>https://doi.org/10.21105/joss.04468</a:t>
            </a:r>
            <a:r>
              <a:rPr lang="en-US" dirty="0"/>
              <a:t> </a:t>
            </a:r>
            <a:endParaRPr dirty="0"/>
          </a:p>
          <a:p>
            <a:pPr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dirty="0"/>
              <a:t>T. H. Chang, J. R. Elias, S. M. Wild, S. Chaudhuri, and J. A. Libera. "A framework for fully autonomous design of materials via </a:t>
            </a:r>
            <a:r>
              <a:rPr lang="en-US" dirty="0" err="1"/>
              <a:t>multiobjective</a:t>
            </a:r>
            <a:r>
              <a:rPr lang="en-US" dirty="0"/>
              <a:t> optimization and active learning: challenges and next steps." </a:t>
            </a:r>
            <a:r>
              <a:rPr lang="en-US" i="1" dirty="0"/>
              <a:t>In Proc. ICLR 2023, Workshop on Machine Learning for Materials (ML4Materials)</a:t>
            </a:r>
            <a:r>
              <a:rPr lang="en-US" dirty="0"/>
              <a:t>. </a:t>
            </a:r>
            <a:r>
              <a:rPr lang="en-US" dirty="0">
                <a:hlinkClick r:id="rId6"/>
              </a:rPr>
              <a:t>url: https://openreview.net/forum?id=8KJS7RPjMqG</a:t>
            </a:r>
            <a:endParaRPr lang="en-US" dirty="0"/>
          </a:p>
          <a:p>
            <a:pPr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dirty="0"/>
              <a:t>Code:  </a:t>
            </a:r>
            <a:r>
              <a:rPr lang="en-US" dirty="0">
                <a:hlinkClick r:id="rId7"/>
              </a:rPr>
              <a:t>https://github.com/parmoo/parmoo</a:t>
            </a:r>
          </a:p>
          <a:p>
            <a:pPr marL="171450" indent="-171450">
              <a:buClr>
                <a:schemeClr val="dk1"/>
              </a:buClr>
              <a:buSzPts val="1200"/>
              <a:buChar char="•"/>
            </a:pPr>
            <a:endParaRPr lang="en-US" dirty="0"/>
          </a:p>
        </p:txBody>
      </p:sp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F663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18333" y="6351591"/>
            <a:ext cx="50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10663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69901" y="866775"/>
            <a:ext cx="11214100" cy="525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146737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14673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711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18333" y="6351589"/>
            <a:ext cx="50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1" y="6347779"/>
            <a:ext cx="2518396" cy="4208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419460" y="811801"/>
            <a:ext cx="7340905" cy="104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F6635"/>
                </a:solidFill>
                <a:latin typeface="Arial"/>
                <a:ea typeface="Arial"/>
                <a:cs typeface="Arial"/>
                <a:sym typeface="Arial"/>
              </a:rPr>
              <a:t>Scientific Achievement</a:t>
            </a:r>
            <a:endParaRPr dirty="0"/>
          </a:p>
          <a:p>
            <a:r>
              <a:rPr lang="en-US" dirty="0">
                <a:solidFill>
                  <a:schemeClr val="dk1"/>
                </a:solidFill>
              </a:rPr>
              <a:t>A parallel Python library for customizing and deploying solvers for the optimization of expensive scientific and engineering processes involving multiple conflicting objectives, such as computer simulations and laboratory experiments.</a:t>
            </a:r>
          </a:p>
        </p:txBody>
      </p:sp>
      <p:sp>
        <p:nvSpPr>
          <p:cNvPr id="26" name="Google Shape;26;p1"/>
          <p:cNvSpPr/>
          <p:nvPr/>
        </p:nvSpPr>
        <p:spPr>
          <a:xfrm>
            <a:off x="419458" y="1860372"/>
            <a:ext cx="754452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F6635"/>
                </a:solidFill>
                <a:latin typeface="Arial"/>
                <a:ea typeface="Arial"/>
                <a:cs typeface="Arial"/>
                <a:sym typeface="Arial"/>
              </a:rPr>
              <a:t>Significance and Impact</a:t>
            </a:r>
            <a:endParaRPr dirty="0"/>
          </a:p>
          <a:p>
            <a:pPr marL="285750" indent="-285750">
              <a:buChar char="•"/>
            </a:pPr>
            <a:r>
              <a:rPr lang="en-US" dirty="0">
                <a:solidFill>
                  <a:schemeClr val="dk1"/>
                </a:solidFill>
              </a:rPr>
              <a:t>Easy to deploy in workflows such as HPC systems and self-driving labs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chemeClr val="dk1"/>
                </a:solidFill>
              </a:rPr>
              <a:t>Combines state-of-the-art techniques from nonlinear optimization, surrogate modeling, data acquisition, design-of-experiments, and representation learning</a:t>
            </a:r>
            <a:endParaRPr lang="en-US">
              <a:solidFill>
                <a:schemeClr val="dk1"/>
              </a:solidFill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dk1"/>
                </a:solidFill>
              </a:rPr>
              <a:t>Supports complex problem types, including mixed variables and black-box constraints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chemeClr val="dk1"/>
                </a:solidFill>
              </a:rPr>
              <a:t>Allows scientists to take advantage of domain knowledge and exploit problem structures</a:t>
            </a:r>
          </a:p>
        </p:txBody>
      </p:sp>
      <p:sp>
        <p:nvSpPr>
          <p:cNvPr id="27" name="Google Shape;27;p1"/>
          <p:cNvSpPr txBox="1"/>
          <p:nvPr/>
        </p:nvSpPr>
        <p:spPr>
          <a:xfrm>
            <a:off x="7415585" y="5677728"/>
            <a:ext cx="431264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000" b="1" dirty="0" err="1">
                <a:solidFill>
                  <a:schemeClr val="dk1"/>
                </a:solidFill>
              </a:rPr>
              <a:t>ParMOO's</a:t>
            </a:r>
            <a:r>
              <a:rPr lang="en-US" sz="1000" b="1" dirty="0">
                <a:solidFill>
                  <a:schemeClr val="dk1"/>
                </a:solidFill>
              </a:rPr>
              <a:t> customized structure-exploiting solvers outperform a typical black-box solver on a material design problem.</a:t>
            </a:r>
          </a:p>
        </p:txBody>
      </p:sp>
      <p:sp>
        <p:nvSpPr>
          <p:cNvPr id="29" name="Google Shape;29;p1"/>
          <p:cNvSpPr/>
          <p:nvPr/>
        </p:nvSpPr>
        <p:spPr>
          <a:xfrm>
            <a:off x="419458" y="3336925"/>
            <a:ext cx="7195646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F6635"/>
                </a:solidFill>
                <a:latin typeface="Arial"/>
                <a:ea typeface="Arial"/>
                <a:cs typeface="Arial"/>
                <a:sym typeface="Arial"/>
              </a:rPr>
              <a:t>Technical Approach</a:t>
            </a:r>
            <a:endParaRPr dirty="0"/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Combines several existing and novel methodologies for reducing diverse problems to a common form</a:t>
            </a: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Uses modular design and agile methodology for maintainability and extensibility</a:t>
            </a: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Software is open-source and documented with an automated CI/CD pipeline</a:t>
            </a: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Demonstrated the effectiveness of techniques on multiple real-world problems</a:t>
            </a: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Layers over existing ECP software </a:t>
            </a:r>
            <a:r>
              <a:rPr lang="en-US" dirty="0" err="1">
                <a:solidFill>
                  <a:schemeClr val="dk1"/>
                </a:solidFill>
              </a:rPr>
              <a:t>libEnsemble</a:t>
            </a:r>
            <a:r>
              <a:rPr lang="en-US" dirty="0">
                <a:solidFill>
                  <a:schemeClr val="dk1"/>
                </a:solidFill>
              </a:rPr>
              <a:t> to achieve parallelism on HPCs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2D92-376C-6E17-1B93-79FB33ED8F3D}"/>
              </a:ext>
            </a:extLst>
          </p:cNvPr>
          <p:cNvSpPr txBox="1"/>
          <p:nvPr/>
        </p:nvSpPr>
        <p:spPr>
          <a:xfrm>
            <a:off x="419458" y="5034634"/>
            <a:ext cx="6453290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/>
              <a:t>PI(s)/Facility Lead(s): Tyler Chang (ANL) and </a:t>
            </a:r>
            <a:r>
              <a:rPr lang="en-US" sz="1100" dirty="0">
                <a:ea typeface="+mn-lt"/>
                <a:cs typeface="+mn-lt"/>
              </a:rPr>
              <a:t>Stefan Wild (LBL)</a:t>
            </a:r>
          </a:p>
          <a:p>
            <a:r>
              <a:rPr lang="en-US" sz="1100" dirty="0"/>
              <a:t>Collaborating Institutions: Argonne, Lawrence Berkeley</a:t>
            </a:r>
            <a:endParaRPr lang="en-US" sz="1100" dirty="0">
              <a:cs typeface="Arial"/>
            </a:endParaRPr>
          </a:p>
          <a:p>
            <a:r>
              <a:rPr lang="en-US" sz="1100" dirty="0"/>
              <a:t>ASCR Program: </a:t>
            </a:r>
            <a:r>
              <a:rPr lang="en-US" sz="1100" dirty="0" err="1"/>
              <a:t>FASTMath</a:t>
            </a:r>
            <a:r>
              <a:rPr lang="en-US" sz="1100" dirty="0"/>
              <a:t> </a:t>
            </a:r>
            <a:r>
              <a:rPr lang="en-US" sz="1100" dirty="0" err="1"/>
              <a:t>SciDAC</a:t>
            </a:r>
            <a:r>
              <a:rPr lang="en-US" sz="1100" dirty="0"/>
              <a:t> Institute</a:t>
            </a:r>
            <a:endParaRPr lang="en-US" sz="1100" dirty="0">
              <a:cs typeface="Arial"/>
            </a:endParaRPr>
          </a:p>
          <a:p>
            <a:r>
              <a:rPr lang="en-US" sz="1100" dirty="0"/>
              <a:t>ASCR PM: </a:t>
            </a:r>
            <a:r>
              <a:rPr lang="en-US" sz="1100" dirty="0">
                <a:ea typeface="+mn-lt"/>
                <a:cs typeface="+mn-lt"/>
              </a:rPr>
              <a:t>Lali Chatterjee</a:t>
            </a:r>
          </a:p>
          <a:p>
            <a:r>
              <a:rPr lang="en-US" sz="1100" dirty="0"/>
              <a:t>Publication(s) for this work: </a:t>
            </a:r>
            <a:r>
              <a:rPr lang="en-US" sz="1100" i="1" dirty="0">
                <a:ea typeface="+mn-lt"/>
                <a:cs typeface="+mn-lt"/>
              </a:rPr>
              <a:t>Chang and Wild, "</a:t>
            </a:r>
            <a:r>
              <a:rPr lang="en-US" sz="1100" i="1" err="1">
                <a:ea typeface="+mn-lt"/>
                <a:cs typeface="+mn-lt"/>
              </a:rPr>
              <a:t>ParMOO</a:t>
            </a:r>
            <a:r>
              <a:rPr lang="en-US" sz="1100" i="1" dirty="0">
                <a:ea typeface="+mn-lt"/>
                <a:cs typeface="+mn-lt"/>
              </a:rPr>
              <a:t>: A Python library for parallel </a:t>
            </a:r>
            <a:r>
              <a:rPr lang="en-US" sz="1100" i="1" err="1">
                <a:ea typeface="+mn-lt"/>
                <a:cs typeface="+mn-lt"/>
              </a:rPr>
              <a:t>multiobjective</a:t>
            </a:r>
            <a:r>
              <a:rPr lang="en-US" sz="1100" i="1" dirty="0">
                <a:ea typeface="+mn-lt"/>
                <a:cs typeface="+mn-lt"/>
              </a:rPr>
              <a:t> simulation optimization," Journal of Open Source Software 8(82):4468, 2023.</a:t>
            </a:r>
            <a:endParaRPr lang="en-US" sz="1100" dirty="0">
              <a:ea typeface="+mn-lt"/>
              <a:cs typeface="+mn-lt"/>
            </a:endParaRPr>
          </a:p>
        </p:txBody>
      </p:sp>
      <p:sp>
        <p:nvSpPr>
          <p:cNvPr id="5" name="Google Shape;23;p1">
            <a:extLst>
              <a:ext uri="{FF2B5EF4-FFF2-40B4-BE49-F238E27FC236}">
                <a16:creationId xmlns:a16="http://schemas.microsoft.com/office/drawing/2014/main" id="{8EEF3A29-1AFA-CD8D-728D-4EEA55B70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err="1"/>
              <a:t>ParMOO</a:t>
            </a:r>
            <a:r>
              <a:rPr lang="en-US" sz="2800" dirty="0"/>
              <a:t>: A Python library for parallel </a:t>
            </a:r>
            <a:r>
              <a:rPr lang="en-US" sz="2800" err="1"/>
              <a:t>multiobjective</a:t>
            </a:r>
            <a:r>
              <a:rPr lang="en-US" sz="2800" dirty="0"/>
              <a:t> simulation optimization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E65C2BC8-8F52-5FE3-1047-FD40184D5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088" y="6300631"/>
            <a:ext cx="1335741" cy="521375"/>
          </a:xfrm>
          <a:prstGeom prst="rect">
            <a:avLst/>
          </a:prstGeom>
        </p:spPr>
      </p:pic>
      <p:pic>
        <p:nvPicPr>
          <p:cNvPr id="7" name="Picture 11" descr="iclr-thumbnail.png">
            <a:extLst>
              <a:ext uri="{FF2B5EF4-FFF2-40B4-BE49-F238E27FC236}">
                <a16:creationId xmlns:a16="http://schemas.microsoft.com/office/drawing/2014/main" id="{8F470EE8-4743-5F3D-9D65-DBA6266D6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719" y="815751"/>
            <a:ext cx="2456844" cy="1940678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01AACE9D-C2FE-3389-E71B-5C76A68D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2927" y="3427893"/>
            <a:ext cx="3653093" cy="2158181"/>
          </a:xfrm>
          <a:prstGeom prst="rect">
            <a:avLst/>
          </a:prstGeom>
        </p:spPr>
      </p:pic>
      <p:sp>
        <p:nvSpPr>
          <p:cNvPr id="4" name="Google Shape;27;p1">
            <a:extLst>
              <a:ext uri="{FF2B5EF4-FFF2-40B4-BE49-F238E27FC236}">
                <a16:creationId xmlns:a16="http://schemas.microsoft.com/office/drawing/2014/main" id="{B9815D70-2C15-35C4-7E4F-2C63C4114039}"/>
              </a:ext>
            </a:extLst>
          </p:cNvPr>
          <p:cNvSpPr txBox="1"/>
          <p:nvPr/>
        </p:nvSpPr>
        <p:spPr>
          <a:xfrm>
            <a:off x="8015320" y="2752795"/>
            <a:ext cx="384253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000" b="1" dirty="0">
                <a:solidFill>
                  <a:schemeClr val="dk1"/>
                </a:solidFill>
              </a:rPr>
              <a:t>A diagram of </a:t>
            </a:r>
            <a:r>
              <a:rPr lang="en-US" sz="1000" b="1" dirty="0" err="1">
                <a:solidFill>
                  <a:schemeClr val="dk1"/>
                </a:solidFill>
              </a:rPr>
              <a:t>ParMOO's</a:t>
            </a:r>
            <a:r>
              <a:rPr lang="en-US" sz="1000" b="1" dirty="0">
                <a:solidFill>
                  <a:schemeClr val="dk1"/>
                </a:solidFill>
              </a:rPr>
              <a:t> approach for steering experiments, involving surrogate modeling, </a:t>
            </a:r>
            <a:r>
              <a:rPr lang="en-US" sz="1000" b="1" dirty="0" err="1">
                <a:solidFill>
                  <a:schemeClr val="dk1"/>
                </a:solidFill>
              </a:rPr>
              <a:t>multiobjective</a:t>
            </a:r>
            <a:r>
              <a:rPr lang="en-US" sz="1000" b="1" dirty="0">
                <a:solidFill>
                  <a:schemeClr val="dk1"/>
                </a:solidFill>
              </a:rPr>
              <a:t> optimization, and data acquisition in a closed loop.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647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ParMOO: A Python library for parallel multiobjective simulation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the XYZ Partnership (program) – if applicable</dc:title>
  <dc:creator>Hal.Finkel@science.doe.gov</dc:creator>
  <cp:lastModifiedBy>Taylor, Valerie E.</cp:lastModifiedBy>
  <cp:revision>778</cp:revision>
  <dcterms:created xsi:type="dcterms:W3CDTF">2020-12-21T20:31:13Z</dcterms:created>
  <dcterms:modified xsi:type="dcterms:W3CDTF">2023-06-12T17:20:50Z</dcterms:modified>
</cp:coreProperties>
</file>