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61" r:id="rId5"/>
    <p:sldId id="262" r:id="rId6"/>
    <p:sldId id="263" r:id="rId7"/>
    <p:sldId id="264" r:id="rId8"/>
    <p:sldId id="265" r:id="rId9"/>
    <p:sldId id="267" r:id="rId10"/>
  </p:sldIdLst>
  <p:sldSz cx="9144000" cy="6858000"/>
  <p:notesSz cx="7010400" cy="9296400"/>
  <p:embeddedFontLst>
    <p:embeddedFont>
      <p:font typeface="SimSun" panose="02010600030101010101" pitchFamily="2" charset="-122"/>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4" name="Google Shape;4;n"/>
          <p:cNvSpPr txBox="1"/>
          <p:nvPr>
            <p:ph type="dt" idx="10"/>
          </p:nvPr>
        </p:nvSpPr>
        <p:spPr>
          <a:xfrm>
            <a:off x="3970337"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5" name="Google Shape;5;n"/>
          <p:cNvSpPr/>
          <p:nvPr>
            <p:ph type="sldImg" idx="3"/>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p:nvPr>
            <p:ph type="body" idx="1"/>
          </p:nvPr>
        </p:nvSpPr>
        <p:spPr>
          <a:xfrm>
            <a:off x="701675" y="4416425"/>
            <a:ext cx="5607050" cy="41830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p:nvPr>
            <p:ph type="ftr" idx="11"/>
          </p:nvPr>
        </p:nvSpPr>
        <p:spPr>
          <a:xfrm>
            <a:off x="0" y="8829675"/>
            <a:ext cx="3038475" cy="46513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8" name="Google Shape;8;n"/>
          <p:cNvSpPr txBox="1"/>
          <p:nvPr>
            <p:ph type="sldNum" idx="12"/>
          </p:nvPr>
        </p:nvSpPr>
        <p:spPr>
          <a:xfrm>
            <a:off x="3970337" y="8829675"/>
            <a:ext cx="3038475" cy="465137"/>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Font typeface="Arial" panose="020B0604020202090204"/>
              <a:buNone/>
            </a:pPr>
            <a:fld id="{00000000-1234-1234-1234-123412341234}" type="slidenum">
              <a:rPr lang="en-US" sz="1200" b="0" i="0" u="none" strike="noStrike" cap="none">
                <a:solidFill>
                  <a:srgbClr val="000000"/>
                </a:solidFill>
                <a:latin typeface="Arial" panose="020B0604020202090204"/>
                <a:ea typeface="Arial" panose="020B0604020202090204"/>
                <a:cs typeface="Arial" panose="020B0604020202090204"/>
                <a:sym typeface="Arial" panose="020B0604020202090204"/>
              </a:rPr>
            </a:fld>
            <a:endParaRPr lang="en-US"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1279abe8913_0_16:notes"/>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79abe8913_0_16:notes"/>
          <p:cNvSpPr txBox="1"/>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5" name="Google Shape;65;g1279abe8913_0_16:notes"/>
          <p:cNvSpPr txBox="1"/>
          <p:nvPr>
            <p:ph type="sldNum" idx="12"/>
          </p:nvPr>
        </p:nvSpPr>
        <p:spPr>
          <a:xfrm>
            <a:off x="3970337" y="8829675"/>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panose="020B0604020202090204"/>
              <a:buNone/>
            </a:pPr>
            <a:fld id="{00000000-1234-1234-1234-123412341234}" type="slidenum">
              <a:rPr lang="en-US"/>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Only" matchingName="Content">
  <p:cSld name="OBJECT_ONLY">
    <p:spTree>
      <p:nvGrpSpPr>
        <p:cNvPr id="12" name="Shape 12"/>
        <p:cNvGrpSpPr/>
        <p:nvPr/>
      </p:nvGrpSpPr>
      <p:grpSpPr>
        <a:xfrm>
          <a:off x="0" y="0"/>
          <a:ext cx="0" cy="0"/>
          <a:chOff x="0" y="0"/>
          <a:chExt cx="0" cy="0"/>
        </a:xfrm>
      </p:grpSpPr>
      <p:sp>
        <p:nvSpPr>
          <p:cNvPr id="13" name="Google Shape;13;p2"/>
          <p:cNvSpPr txBox="1"/>
          <p:nvPr>
            <p:ph type="body" idx="1"/>
          </p:nvPr>
        </p:nvSpPr>
        <p:spPr>
          <a:xfrm>
            <a:off x="0" y="0"/>
            <a:ext cx="9144000" cy="61263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1" name="Shape 41"/>
        <p:cNvGrpSpPr/>
        <p:nvPr/>
      </p:nvGrpSpPr>
      <p:grpSpPr>
        <a:xfrm>
          <a:off x="0" y="0"/>
          <a:ext cx="0" cy="0"/>
          <a:chOff x="0" y="0"/>
          <a:chExt cx="0" cy="0"/>
        </a:xfrm>
      </p:grpSpPr>
      <p:sp>
        <p:nvSpPr>
          <p:cNvPr id="42" name="Google Shape;42;p11"/>
          <p:cNvSpPr txBox="1"/>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3" name="Shape 43"/>
        <p:cNvGrpSpPr/>
        <p:nvPr/>
      </p:nvGrpSpPr>
      <p:grpSpPr>
        <a:xfrm>
          <a:off x="0" y="0"/>
          <a:ext cx="0" cy="0"/>
          <a:chOff x="0" y="0"/>
          <a:chExt cx="0" cy="0"/>
        </a:xfrm>
      </p:grpSpPr>
      <p:sp>
        <p:nvSpPr>
          <p:cNvPr id="44" name="Google Shape;44;p12"/>
          <p:cNvSpPr txBox="1"/>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p:txBody>
      </p:sp>
      <p:sp>
        <p:nvSpPr>
          <p:cNvPr id="45" name="Google Shape;45;p12"/>
          <p:cNvSpPr txBox="1"/>
          <p:nvPr>
            <p:ph type="body" idx="1"/>
          </p:nvPr>
        </p:nvSpPr>
        <p:spPr>
          <a:xfrm>
            <a:off x="457200" y="1535113"/>
            <a:ext cx="4040100" cy="6399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1400"/>
              <a:buFont typeface="Arial" panose="020B0604020202090204"/>
              <a:buNone/>
              <a:defRPr sz="2400" b="1"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spcBef>
                <a:spcPts val="400"/>
              </a:spcBef>
              <a:spcAft>
                <a:spcPts val="0"/>
              </a:spcAft>
              <a:buClr>
                <a:schemeClr val="dk1"/>
              </a:buClr>
              <a:buSzPts val="1400"/>
              <a:buFont typeface="Arial" panose="020B0604020202090204"/>
              <a:buNone/>
              <a:defRPr sz="2000" b="1"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spcBef>
                <a:spcPts val="360"/>
              </a:spcBef>
              <a:spcAft>
                <a:spcPts val="0"/>
              </a:spcAft>
              <a:buClr>
                <a:schemeClr val="dk1"/>
              </a:buClr>
              <a:buSzPts val="1400"/>
              <a:buFont typeface="Arial" panose="020B0604020202090204"/>
              <a:buNone/>
              <a:defRPr sz="1800" b="1"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46" name="Google Shape;46;p12"/>
          <p:cNvSpPr txBox="1"/>
          <p:nvPr>
            <p:ph type="body" idx="2"/>
          </p:nvPr>
        </p:nvSpPr>
        <p:spPr>
          <a:xfrm>
            <a:off x="457200" y="2174875"/>
            <a:ext cx="40401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47" name="Google Shape;47;p12"/>
          <p:cNvSpPr txBox="1"/>
          <p:nvPr>
            <p:ph type="body" idx="3"/>
          </p:nvPr>
        </p:nvSpPr>
        <p:spPr>
          <a:xfrm>
            <a:off x="4645025" y="1535113"/>
            <a:ext cx="4041900" cy="6399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1400"/>
              <a:buFont typeface="Arial" panose="020B0604020202090204"/>
              <a:buNone/>
              <a:defRPr sz="2400" b="1"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spcBef>
                <a:spcPts val="400"/>
              </a:spcBef>
              <a:spcAft>
                <a:spcPts val="0"/>
              </a:spcAft>
              <a:buClr>
                <a:schemeClr val="dk1"/>
              </a:buClr>
              <a:buSzPts val="1400"/>
              <a:buFont typeface="Arial" panose="020B0604020202090204"/>
              <a:buNone/>
              <a:defRPr sz="2000" b="1"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spcBef>
                <a:spcPts val="360"/>
              </a:spcBef>
              <a:spcAft>
                <a:spcPts val="0"/>
              </a:spcAft>
              <a:buClr>
                <a:schemeClr val="dk1"/>
              </a:buClr>
              <a:buSzPts val="1400"/>
              <a:buFont typeface="Arial" panose="020B0604020202090204"/>
              <a:buNone/>
              <a:defRPr sz="1800" b="1"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48" name="Google Shape;48;p12"/>
          <p:cNvSpPr txBox="1"/>
          <p:nvPr>
            <p:ph type="body" idx="4"/>
          </p:nvPr>
        </p:nvSpPr>
        <p:spPr>
          <a:xfrm>
            <a:off x="4645025" y="2174875"/>
            <a:ext cx="40419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9" name="Shape 49"/>
        <p:cNvGrpSpPr/>
        <p:nvPr/>
      </p:nvGrpSpPr>
      <p:grpSpPr>
        <a:xfrm>
          <a:off x="0" y="0"/>
          <a:ext cx="0" cy="0"/>
          <a:chOff x="0" y="0"/>
          <a:chExt cx="0" cy="0"/>
        </a:xfrm>
      </p:grpSpPr>
      <p:sp>
        <p:nvSpPr>
          <p:cNvPr id="50" name="Google Shape;50;p13"/>
          <p:cNvSpPr txBox="1"/>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p:txBody>
      </p:sp>
      <p:sp>
        <p:nvSpPr>
          <p:cNvPr id="51" name="Google Shape;51;p13"/>
          <p:cNvSpPr txBox="1"/>
          <p:nvPr>
            <p:ph type="body" idx="1"/>
          </p:nvPr>
        </p:nvSpPr>
        <p:spPr>
          <a:xfrm>
            <a:off x="457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52" name="Google Shape;52;p13"/>
          <p:cNvSpPr txBox="1"/>
          <p:nvPr>
            <p:ph type="body" idx="2"/>
          </p:nvPr>
        </p:nvSpPr>
        <p:spPr>
          <a:xfrm>
            <a:off x="4648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3" name="Shape 53"/>
        <p:cNvGrpSpPr/>
        <p:nvPr/>
      </p:nvGrpSpPr>
      <p:grpSpPr>
        <a:xfrm>
          <a:off x="0" y="0"/>
          <a:ext cx="0" cy="0"/>
          <a:chOff x="0" y="0"/>
          <a:chExt cx="0" cy="0"/>
        </a:xfrm>
      </p:grpSpPr>
      <p:sp>
        <p:nvSpPr>
          <p:cNvPr id="54" name="Google Shape;54;p14"/>
          <p:cNvSpPr txBox="1"/>
          <p:nvPr>
            <p:ph type="title"/>
          </p:nvPr>
        </p:nvSpPr>
        <p:spPr>
          <a:xfrm>
            <a:off x="722313" y="4406900"/>
            <a:ext cx="7772400" cy="1362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000" b="1"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p:txBody>
      </p:sp>
      <p:sp>
        <p:nvSpPr>
          <p:cNvPr id="55" name="Google Shape;55;p14"/>
          <p:cNvSpPr txBox="1"/>
          <p:nvPr>
            <p:ph type="body" idx="1"/>
          </p:nvPr>
        </p:nvSpPr>
        <p:spPr>
          <a:xfrm>
            <a:off x="722313" y="2906713"/>
            <a:ext cx="7772400" cy="15003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spcBef>
                <a:spcPts val="360"/>
              </a:spcBef>
              <a:spcAft>
                <a:spcPts val="0"/>
              </a:spcAft>
              <a:buClr>
                <a:schemeClr val="dk1"/>
              </a:buClr>
              <a:buSzPts val="1400"/>
              <a:buFont typeface="Arial" panose="020B0604020202090204"/>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spcBef>
                <a:spcPts val="320"/>
              </a:spcBef>
              <a:spcAft>
                <a:spcPts val="0"/>
              </a:spcAft>
              <a:buClr>
                <a:schemeClr val="dk1"/>
              </a:buClr>
              <a:buSzPts val="1400"/>
              <a:buFont typeface="Arial" panose="020B0604020202090204"/>
              <a:buNone/>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56" name="Shape 56"/>
        <p:cNvGrpSpPr/>
        <p:nvPr/>
      </p:nvGrpSpPr>
      <p:grpSpPr>
        <a:xfrm>
          <a:off x="0" y="0"/>
          <a:ext cx="0" cy="0"/>
          <a:chOff x="0" y="0"/>
          <a:chExt cx="0" cy="0"/>
        </a:xfrm>
      </p:grpSpPr>
      <p:sp>
        <p:nvSpPr>
          <p:cNvPr id="57" name="Google Shape;57;p15"/>
          <p:cNvSpPr txBox="1"/>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p:txBody>
      </p:sp>
      <p:sp>
        <p:nvSpPr>
          <p:cNvPr id="58" name="Google Shape;58;p15"/>
          <p:cNvSpPr txBox="1"/>
          <p:nvPr>
            <p:ph type="body" idx="1"/>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9" name="Shape 59"/>
        <p:cNvGrpSpPr/>
        <p:nvPr/>
      </p:nvGrpSpPr>
      <p:grpSpPr>
        <a:xfrm>
          <a:off x="0" y="0"/>
          <a:ext cx="0" cy="0"/>
          <a:chOff x="0" y="0"/>
          <a:chExt cx="0" cy="0"/>
        </a:xfrm>
      </p:grpSpPr>
      <p:sp>
        <p:nvSpPr>
          <p:cNvPr id="60" name="Google Shape;60;p16"/>
          <p:cNvSpPr txBox="1"/>
          <p:nvPr>
            <p:ph type="ctrTitle"/>
          </p:nvPr>
        </p:nvSpPr>
        <p:spPr>
          <a:xfrm>
            <a:off x="685800" y="2130425"/>
            <a:ext cx="7772400" cy="147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p:txBody>
      </p:sp>
      <p:sp>
        <p:nvSpPr>
          <p:cNvPr id="61" name="Google Shape;61;p16"/>
          <p:cNvSpPr txBox="1"/>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chemeClr val="dk1"/>
              </a:buClr>
              <a:buSzPts val="1400"/>
              <a:buFont typeface="Arial" panose="020B0604020202090204"/>
              <a:buNone/>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457200" marR="0" lvl="1" indent="0" algn="ctr" rtl="0">
              <a:spcBef>
                <a:spcPts val="560"/>
              </a:spcBef>
              <a:spcAft>
                <a:spcPts val="0"/>
              </a:spcAft>
              <a:buClr>
                <a:schemeClr val="dk1"/>
              </a:buClr>
              <a:buSzPts val="14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914400" marR="0" lvl="2" indent="0" algn="ctr" rtl="0">
              <a:spcBef>
                <a:spcPts val="480"/>
              </a:spcBef>
              <a:spcAft>
                <a:spcPts val="0"/>
              </a:spcAft>
              <a:buClr>
                <a:schemeClr val="dk1"/>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371600" marR="0" lvl="3" indent="0" algn="ctr"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1828800" marR="0" lvl="4" indent="0" algn="ctr"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286000" marR="0" lvl="5" indent="0" algn="ctr"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2743200" marR="0" lvl="6" indent="0" algn="ctr"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200400" marR="0" lvl="7" indent="0" algn="ctr"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3657600" marR="0" lvl="8" indent="0" algn="ctr"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14" name="Shape 14"/>
        <p:cNvGrpSpPr/>
        <p:nvPr/>
      </p:nvGrpSpPr>
      <p:grpSpPr>
        <a:xfrm>
          <a:off x="0" y="0"/>
          <a:ext cx="0" cy="0"/>
          <a:chOff x="0" y="0"/>
          <a:chExt cx="0" cy="0"/>
        </a:xfrm>
      </p:grpSpPr>
      <p:sp>
        <p:nvSpPr>
          <p:cNvPr id="15" name="Google Shape;15;p3"/>
          <p:cNvSpPr txBox="1"/>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p:txBody>
      </p:sp>
      <p:sp>
        <p:nvSpPr>
          <p:cNvPr id="16" name="Google Shape;16;p3"/>
          <p:cNvSpPr txBox="1"/>
          <p:nvPr>
            <p:ph type="body" idx="1"/>
          </p:nvPr>
        </p:nvSpPr>
        <p:spPr>
          <a:xfrm>
            <a:off x="457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17" name="Google Shape;17;p3"/>
          <p:cNvSpPr txBox="1"/>
          <p:nvPr>
            <p:ph type="body" idx="2"/>
          </p:nvPr>
        </p:nvSpPr>
        <p:spPr>
          <a:xfrm>
            <a:off x="4648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fourObj" matchingName="Title and 4 Content">
  <p:cSld name="FOUR_OBJECTS">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p:txBody>
      </p:sp>
      <p:sp>
        <p:nvSpPr>
          <p:cNvPr id="20" name="Google Shape;20;p4"/>
          <p:cNvSpPr txBox="1"/>
          <p:nvPr>
            <p:ph type="body" idx="1"/>
          </p:nvPr>
        </p:nvSpPr>
        <p:spPr>
          <a:xfrm>
            <a:off x="457200" y="1600200"/>
            <a:ext cx="4038600" cy="218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21" name="Google Shape;21;p4"/>
          <p:cNvSpPr txBox="1"/>
          <p:nvPr>
            <p:ph type="body" idx="2"/>
          </p:nvPr>
        </p:nvSpPr>
        <p:spPr>
          <a:xfrm>
            <a:off x="4648200" y="1600200"/>
            <a:ext cx="4038600" cy="218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22" name="Google Shape;22;p4"/>
          <p:cNvSpPr txBox="1"/>
          <p:nvPr>
            <p:ph type="body" idx="3"/>
          </p:nvPr>
        </p:nvSpPr>
        <p:spPr>
          <a:xfrm>
            <a:off x="457200" y="3938588"/>
            <a:ext cx="4038600" cy="2187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23" name="Google Shape;23;p4"/>
          <p:cNvSpPr txBox="1"/>
          <p:nvPr>
            <p:ph type="body" idx="4"/>
          </p:nvPr>
        </p:nvSpPr>
        <p:spPr>
          <a:xfrm>
            <a:off x="4648200" y="3938588"/>
            <a:ext cx="4038600" cy="2187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matchingName="Title and Table">
  <p:cSld name="TABLE">
    <p:spTree>
      <p:nvGrpSpPr>
        <p:cNvPr id="24" name="Shape 24"/>
        <p:cNvGrpSpPr/>
        <p:nvPr/>
      </p:nvGrpSpPr>
      <p:grpSpPr>
        <a:xfrm>
          <a:off x="0" y="0"/>
          <a:ext cx="0" cy="0"/>
          <a:chOff x="0" y="0"/>
          <a:chExt cx="0" cy="0"/>
        </a:xfrm>
      </p:grpSpPr>
      <p:sp>
        <p:nvSpPr>
          <p:cNvPr id="25" name="Google Shape;25;p5"/>
          <p:cNvSpPr txBox="1"/>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26" name="Shape 26"/>
        <p:cNvGrpSpPr/>
        <p:nvPr/>
      </p:nvGrpSpPr>
      <p:grpSpPr>
        <a:xfrm>
          <a:off x="0" y="0"/>
          <a:ext cx="0" cy="0"/>
          <a:chOff x="0" y="0"/>
          <a:chExt cx="0" cy="0"/>
        </a:xfrm>
      </p:grpSpPr>
      <p:sp>
        <p:nvSpPr>
          <p:cNvPr id="27" name="Google Shape;27;p6"/>
          <p:cNvSpPr txBox="1"/>
          <p:nvPr>
            <p:ph type="title"/>
          </p:nvPr>
        </p:nvSpPr>
        <p:spPr>
          <a:xfrm rot="5400000">
            <a:off x="4937850" y="1920150"/>
            <a:ext cx="6126300" cy="2286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p:txBody>
      </p:sp>
      <p:sp>
        <p:nvSpPr>
          <p:cNvPr id="28" name="Google Shape;28;p6"/>
          <p:cNvSpPr txBox="1"/>
          <p:nvPr>
            <p:ph type="body" idx="1"/>
          </p:nvPr>
        </p:nvSpPr>
        <p:spPr>
          <a:xfrm rot="5400000">
            <a:off x="289650" y="-289650"/>
            <a:ext cx="6126300" cy="6705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29" name="Shape 29"/>
        <p:cNvGrpSpPr/>
        <p:nvPr/>
      </p:nvGrpSpPr>
      <p:grpSpPr>
        <a:xfrm>
          <a:off x="0" y="0"/>
          <a:ext cx="0" cy="0"/>
          <a:chOff x="0" y="0"/>
          <a:chExt cx="0" cy="0"/>
        </a:xfrm>
      </p:grpSpPr>
      <p:sp>
        <p:nvSpPr>
          <p:cNvPr id="30" name="Google Shape;30;p7"/>
          <p:cNvSpPr txBox="1"/>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p:txBody>
      </p:sp>
      <p:sp>
        <p:nvSpPr>
          <p:cNvPr id="31" name="Google Shape;31;p7"/>
          <p:cNvSpPr txBox="1"/>
          <p:nvPr>
            <p:ph type="body" idx="1"/>
          </p:nvPr>
        </p:nvSpPr>
        <p:spPr>
          <a:xfrm rot="5400000">
            <a:off x="0" y="0"/>
            <a:ext cx="3000000" cy="3000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32" name="Shape 32"/>
        <p:cNvGrpSpPr/>
        <p:nvPr/>
      </p:nvGrpSpPr>
      <p:grpSpPr>
        <a:xfrm>
          <a:off x="0" y="0"/>
          <a:ext cx="0" cy="0"/>
          <a:chOff x="0" y="0"/>
          <a:chExt cx="0" cy="0"/>
        </a:xfrm>
      </p:grpSpPr>
      <p:sp>
        <p:nvSpPr>
          <p:cNvPr id="33" name="Google Shape;33;p8"/>
          <p:cNvSpPr txBox="1"/>
          <p:nvPr>
            <p:ph type="title"/>
          </p:nvPr>
        </p:nvSpPr>
        <p:spPr>
          <a:xfrm>
            <a:off x="1792288" y="4800600"/>
            <a:ext cx="5486400" cy="566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2000" b="1"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p:txBody>
      </p:sp>
      <p:sp>
        <p:nvSpPr>
          <p:cNvPr id="34" name="Google Shape;34;p8"/>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dk1"/>
              </a:buClr>
              <a:buSzPts val="1400"/>
              <a:buFont typeface="Arial" panose="020B0604020202090204"/>
              <a:buNone/>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457200" marR="0" lvl="1" indent="0" algn="l" rtl="0">
              <a:spcBef>
                <a:spcPts val="560"/>
              </a:spcBef>
              <a:spcAft>
                <a:spcPts val="0"/>
              </a:spcAft>
              <a:buClr>
                <a:schemeClr val="dk1"/>
              </a:buClr>
              <a:buSzPts val="14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914400" marR="0" lvl="2" indent="0" algn="l" rtl="0">
              <a:spcBef>
                <a:spcPts val="480"/>
              </a:spcBef>
              <a:spcAft>
                <a:spcPts val="0"/>
              </a:spcAft>
              <a:buClr>
                <a:schemeClr val="dk1"/>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371600" marR="0" lvl="3" indent="0" algn="l"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1828800" marR="0" lvl="4" indent="0" algn="l"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286000" marR="0" lvl="5" indent="0" algn="l"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2743200" marR="0" lvl="6" indent="0" algn="l"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200400" marR="0" lvl="7" indent="0" algn="l"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3657600" marR="0" lvl="8" indent="0" algn="l"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35" name="Google Shape;35;p8"/>
          <p:cNvSpPr txBox="1"/>
          <p:nvPr>
            <p:ph type="body" idx="1"/>
          </p:nvPr>
        </p:nvSpPr>
        <p:spPr>
          <a:xfrm>
            <a:off x="1792288" y="5367338"/>
            <a:ext cx="5486400" cy="804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spcBef>
                <a:spcPts val="240"/>
              </a:spcBef>
              <a:spcAft>
                <a:spcPts val="0"/>
              </a:spcAft>
              <a:buClr>
                <a:schemeClr val="dk1"/>
              </a:buClr>
              <a:buSzPts val="1400"/>
              <a:buFont typeface="Arial" panose="020B0604020202090204"/>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spcBef>
                <a:spcPts val="200"/>
              </a:spcBef>
              <a:spcAft>
                <a:spcPts val="0"/>
              </a:spcAft>
              <a:buClr>
                <a:schemeClr val="dk1"/>
              </a:buClr>
              <a:buSzPts val="1400"/>
              <a:buFont typeface="Arial" panose="020B0604020202090204"/>
              <a:buNone/>
              <a:defRPr sz="10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36" name="Shape 36"/>
        <p:cNvGrpSpPr/>
        <p:nvPr/>
      </p:nvGrpSpPr>
      <p:grpSpPr>
        <a:xfrm>
          <a:off x="0" y="0"/>
          <a:ext cx="0" cy="0"/>
          <a:chOff x="0" y="0"/>
          <a:chExt cx="0" cy="0"/>
        </a:xfrm>
      </p:grpSpPr>
      <p:sp>
        <p:nvSpPr>
          <p:cNvPr id="37" name="Google Shape;37;p9"/>
          <p:cNvSpPr txBox="1"/>
          <p:nvPr>
            <p:ph type="title"/>
          </p:nvPr>
        </p:nvSpPr>
        <p:spPr>
          <a:xfrm>
            <a:off x="457200" y="273050"/>
            <a:ext cx="3008400" cy="11619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2000" b="1"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p:txBody>
      </p:sp>
      <p:sp>
        <p:nvSpPr>
          <p:cNvPr id="38" name="Google Shape;38;p9"/>
          <p:cNvSpPr txBox="1"/>
          <p:nvPr>
            <p:ph type="body" idx="1"/>
          </p:nvPr>
        </p:nvSpPr>
        <p:spPr>
          <a:xfrm>
            <a:off x="3575050" y="273050"/>
            <a:ext cx="5111700" cy="5853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39" name="Google Shape;39;p9"/>
          <p:cNvSpPr txBox="1"/>
          <p:nvPr>
            <p:ph type="body" idx="2"/>
          </p:nvPr>
        </p:nvSpPr>
        <p:spPr>
          <a:xfrm>
            <a:off x="457200" y="1435100"/>
            <a:ext cx="3008400" cy="4691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spcBef>
                <a:spcPts val="240"/>
              </a:spcBef>
              <a:spcAft>
                <a:spcPts val="0"/>
              </a:spcAft>
              <a:buClr>
                <a:schemeClr val="dk1"/>
              </a:buClr>
              <a:buSzPts val="1400"/>
              <a:buFont typeface="Arial" panose="020B0604020202090204"/>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spcBef>
                <a:spcPts val="200"/>
              </a:spcBef>
              <a:spcAft>
                <a:spcPts val="0"/>
              </a:spcAft>
              <a:buClr>
                <a:schemeClr val="dk1"/>
              </a:buClr>
              <a:buSzPts val="1400"/>
              <a:buFont typeface="Arial" panose="020B0604020202090204"/>
              <a:buNone/>
              <a:defRPr sz="10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9" name="Shape 9"/>
        <p:cNvGrpSpPr/>
        <p:nvPr/>
      </p:nvGrpSpPr>
      <p:grpSpPr>
        <a:xfrm>
          <a:off x="0" y="0"/>
          <a:ext cx="0" cy="0"/>
          <a:chOff x="0" y="0"/>
          <a:chExt cx="0" cy="0"/>
        </a:xfrm>
      </p:grpSpPr>
      <p:sp>
        <p:nvSpPr>
          <p:cNvPr id="10" name="Google Shape;10;p1"/>
          <p:cNvSpPr txBox="1"/>
          <p:nvPr/>
        </p:nvSpPr>
        <p:spPr>
          <a:xfrm>
            <a:off x="0" y="0"/>
            <a:ext cx="9144000" cy="861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panose="020B0604020202090204"/>
              <a:ea typeface="Arial" panose="020B0604020202090204"/>
              <a:cs typeface="Arial" panose="020B0604020202090204"/>
              <a:sym typeface="Arial" panose="020B0604020202090204"/>
            </a:endParaRPr>
          </a:p>
        </p:txBody>
      </p:sp>
      <p:pic>
        <p:nvPicPr>
          <p:cNvPr id="11" name="Google Shape;11;p1" descr="approved_bluegrey.png"/>
          <p:cNvPicPr preferRelativeResize="0"/>
          <p:nvPr/>
        </p:nvPicPr>
        <p:blipFill rotWithShape="1">
          <a:blip r:embed="rId16"/>
          <a:srcRect/>
          <a:stretch>
            <a:fillRect/>
          </a:stretch>
        </p:blipFill>
        <p:spPr>
          <a:xfrm>
            <a:off x="381000" y="6330950"/>
            <a:ext cx="2013269" cy="2984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2" name="Title 1"/>
          <p:cNvSpPr>
            <a:spLocks noGrp="1"/>
          </p:cNvSpPr>
          <p:nvPr>
            <p:ph type="ctrTitle"/>
          </p:nvPr>
        </p:nvSpPr>
        <p:spPr>
          <a:xfrm>
            <a:off x="-293" y="-14253"/>
            <a:ext cx="9144000" cy="848895"/>
          </a:xfrm>
        </p:spPr>
        <p:txBody>
          <a:bodyPr>
            <a:normAutofit fontScale="90000"/>
          </a:bodyPr>
          <a:p>
            <a:r>
              <a:rPr lang="en-US" altLang="zh-CN" b="1" dirty="0">
                <a:effectLst>
                  <a:outerShdw blurRad="38100" dist="38100" dir="2700000" algn="tl">
                    <a:srgbClr val="000000">
                      <a:alpha val="43137"/>
                    </a:srgbClr>
                  </a:outerShdw>
                </a:effectLst>
              </a:rPr>
              <a:t>Book </a:t>
            </a:r>
            <a:r>
              <a:rPr lang="en-US" altLang="zh-CN" b="1" i="1" dirty="0">
                <a:effectLst>
                  <a:outerShdw blurRad="38100" dist="38100" dir="2700000" algn="tl">
                    <a:srgbClr val="000000">
                      <a:alpha val="43137"/>
                    </a:srgbClr>
                  </a:outerShdw>
                </a:effectLst>
              </a:rPr>
              <a:t>Exchange</a:t>
            </a:r>
            <a:endParaRPr lang="zh-CN" altLang="en-US" b="1"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01" y="834480"/>
            <a:ext cx="9144000" cy="564779"/>
          </a:xfrm>
        </p:spPr>
        <p:txBody>
          <a:bodyPr/>
          <a:p>
            <a:pPr algn="ctr"/>
            <a:r>
              <a:rPr lang="en-US" altLang="zh-CN" sz="1800" dirty="0"/>
              <a:t>A web service for exchanging second-hand books</a:t>
            </a:r>
            <a:endParaRPr lang="en-US" altLang="zh-CN" sz="1800" dirty="0"/>
          </a:p>
        </p:txBody>
      </p:sp>
      <p:sp>
        <p:nvSpPr>
          <p:cNvPr id="5" name="TextBox 4"/>
          <p:cNvSpPr txBox="1"/>
          <p:nvPr/>
        </p:nvSpPr>
        <p:spPr>
          <a:xfrm>
            <a:off x="35776" y="2637393"/>
            <a:ext cx="6096912" cy="369332"/>
          </a:xfrm>
          <a:prstGeom prst="rect">
            <a:avLst/>
          </a:prstGeom>
          <a:noFill/>
        </p:spPr>
        <p:txBody>
          <a:bodyPr wrap="square">
            <a:spAutoFit/>
          </a:bodyPr>
          <a:p>
            <a:r>
              <a:rPr lang="en-US" altLang="zh-CN" sz="1800" dirty="0"/>
              <a:t>Motivation &amp; Main Functions: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108585" y="0"/>
            <a:ext cx="9144000" cy="794044"/>
          </a:xfrm>
        </p:spPr>
        <p:txBody>
          <a:bodyPr>
            <a:noAutofit/>
          </a:bodyPr>
          <a:p>
            <a:r>
              <a:rPr lang="en-US" altLang="zh-CN" sz="4000" dirty="0"/>
              <a:t>Structure Overview</a:t>
            </a:r>
            <a:endParaRPr lang="zh-CN" alt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36830" y="-27304"/>
            <a:ext cx="9144000" cy="1023908"/>
          </a:xfrm>
        </p:spPr>
        <p:txBody>
          <a:bodyPr>
            <a:normAutofit/>
          </a:bodyPr>
          <a:p>
            <a:r>
              <a:rPr lang="en-US" altLang="zh-CN" sz="4000" dirty="0"/>
              <a:t>Front-End</a:t>
            </a:r>
            <a:endParaRPr lang="zh-CN" altLang="en-US" sz="4000" dirty="0"/>
          </a:p>
        </p:txBody>
      </p:sp>
      <p:sp>
        <p:nvSpPr>
          <p:cNvPr id="5" name="TextBox 2"/>
          <p:cNvSpPr txBox="1"/>
          <p:nvPr/>
        </p:nvSpPr>
        <p:spPr>
          <a:xfrm>
            <a:off x="232" y="908833"/>
            <a:ext cx="9669643" cy="646331"/>
          </a:xfrm>
          <a:prstGeom prst="rect">
            <a:avLst/>
          </a:prstGeom>
          <a:noFill/>
        </p:spPr>
        <p:txBody>
          <a:bodyPr wrap="square" rtlCol="0">
            <a:spAutoFit/>
          </a:bodyPr>
          <a:p>
            <a:r>
              <a:rPr lang="en-US" altLang="zh-CN" dirty="0"/>
              <a:t>Login/Registration Panel</a:t>
            </a:r>
            <a:endParaRPr lang="en-US" altLang="zh-CN" dirty="0"/>
          </a:p>
          <a:p>
            <a:r>
              <a:rPr lang="en-US" altLang="zh-CN" dirty="0"/>
              <a:t>Donation Panel: The user can only donate a book when they have logged in.</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36161" y="0"/>
            <a:ext cx="9144000" cy="947357"/>
          </a:xfrm>
        </p:spPr>
        <p:txBody>
          <a:bodyPr>
            <a:normAutofit/>
          </a:bodyPr>
          <a:p>
            <a:r>
              <a:rPr lang="en-US" altLang="zh-CN" sz="4000" dirty="0"/>
              <a:t>Donate &amp; Request a second-hand book</a:t>
            </a:r>
            <a:endParaRPr lang="zh-CN" altLang="en-US" sz="4000" dirty="0"/>
          </a:p>
        </p:txBody>
      </p:sp>
      <p:sp>
        <p:nvSpPr>
          <p:cNvPr id="6" name="Rectangle: Rounded Corners 3"/>
          <p:cNvSpPr/>
          <p:nvPr/>
        </p:nvSpPr>
        <p:spPr>
          <a:xfrm>
            <a:off x="117475" y="1257935"/>
            <a:ext cx="4105910" cy="534035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193675" y="4869180"/>
            <a:ext cx="3958590" cy="1568450"/>
          </a:xfrm>
          <a:prstGeom prst="rect">
            <a:avLst/>
          </a:prstGeom>
          <a:noFill/>
        </p:spPr>
        <p:txBody>
          <a:bodyPr wrap="square" rtlCol="0">
            <a:spAutoFit/>
          </a:bodyPr>
          <a:p>
            <a:pPr marL="285750" indent="-285750">
              <a:buFont typeface="Arial" panose="020B0604020202090204" pitchFamily="34" charset="0"/>
              <a:buChar char="•"/>
            </a:pPr>
            <a:r>
              <a:rPr lang="en-US" altLang="zh-CN" sz="1200" dirty="0">
                <a:solidFill>
                  <a:schemeClr val="bg1"/>
                </a:solidFill>
              </a:rPr>
              <a:t>Using API Gateway to pass the photos directly to a S3 bucket</a:t>
            </a:r>
            <a:endParaRPr lang="en-US" altLang="zh-CN" sz="1200" dirty="0">
              <a:solidFill>
                <a:schemeClr val="bg1"/>
              </a:solidFill>
            </a:endParaRPr>
          </a:p>
          <a:p>
            <a:pPr marL="285750" indent="-285750">
              <a:buFont typeface="Arial" panose="020B0604020202090204" pitchFamily="34" charset="0"/>
              <a:buChar char="•"/>
            </a:pPr>
            <a:r>
              <a:rPr lang="en-US" altLang="zh-CN" sz="1200" dirty="0">
                <a:solidFill>
                  <a:schemeClr val="bg1"/>
                </a:solidFill>
              </a:rPr>
              <a:t>Using a Lambda Function to add the donation information to DynamoDB and OpenSearch.</a:t>
            </a:r>
            <a:endParaRPr lang="en-US" altLang="zh-CN" sz="1200" dirty="0">
              <a:solidFill>
                <a:schemeClr val="bg1"/>
              </a:solidFill>
            </a:endParaRPr>
          </a:p>
          <a:p>
            <a:pPr marL="285750" indent="-285750">
              <a:buFont typeface="Arial" panose="020B0604020202090204" pitchFamily="34" charset="0"/>
              <a:buChar char="•"/>
            </a:pPr>
            <a:r>
              <a:rPr lang="en-US" altLang="zh-CN" sz="1200" dirty="0">
                <a:solidFill>
                  <a:schemeClr val="bg1"/>
                </a:solidFill>
              </a:rPr>
              <a:t>The lambda function automatically generates the genre information for the donated book by using Open Library API. This can</a:t>
            </a:r>
            <a:r>
              <a:rPr lang="zh-CN" altLang="en-US" sz="1200" dirty="0">
                <a:solidFill>
                  <a:schemeClr val="bg1"/>
                </a:solidFill>
              </a:rPr>
              <a:t> </a:t>
            </a:r>
            <a:r>
              <a:rPr lang="en-US" altLang="zh-CN" sz="1200" dirty="0">
                <a:solidFill>
                  <a:schemeClr val="bg1"/>
                </a:solidFill>
              </a:rPr>
              <a:t>help other users find the book they want by genre.</a:t>
            </a:r>
            <a:endParaRPr lang="zh-CN" altLang="en-US" sz="1200" dirty="0">
              <a:solidFill>
                <a:schemeClr val="bg1"/>
              </a:solidFill>
            </a:endParaRPr>
          </a:p>
        </p:txBody>
      </p:sp>
      <p:pic>
        <p:nvPicPr>
          <p:cNvPr id="8"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2462" y="1719376"/>
            <a:ext cx="2968417" cy="3096309"/>
          </a:xfrm>
          <a:prstGeom prst="rect">
            <a:avLst/>
          </a:prstGeom>
        </p:spPr>
      </p:pic>
      <p:sp>
        <p:nvSpPr>
          <p:cNvPr id="9" name="TextBox 6"/>
          <p:cNvSpPr txBox="1"/>
          <p:nvPr/>
        </p:nvSpPr>
        <p:spPr>
          <a:xfrm>
            <a:off x="1475584" y="1258173"/>
            <a:ext cx="1394415" cy="461665"/>
          </a:xfrm>
          <a:prstGeom prst="rect">
            <a:avLst/>
          </a:prstGeom>
          <a:noFill/>
        </p:spPr>
        <p:txBody>
          <a:bodyPr wrap="square" rtlCol="0">
            <a:spAutoFit/>
          </a:bodyPr>
          <a:p>
            <a:r>
              <a:rPr lang="en-US" altLang="zh-CN" sz="2400" dirty="0">
                <a:solidFill>
                  <a:schemeClr val="bg1"/>
                </a:solidFill>
                <a:latin typeface="Arial Black" panose="020B0A04020102020204" pitchFamily="34" charset="0"/>
              </a:rPr>
              <a:t>Donate</a:t>
            </a:r>
            <a:endParaRPr lang="zh-CN" altLang="en-US" sz="2400" dirty="0">
              <a:solidFill>
                <a:schemeClr val="bg1"/>
              </a:solidFill>
              <a:latin typeface="Arial Black" panose="020B0A04020102020204" pitchFamily="34" charset="0"/>
            </a:endParaRPr>
          </a:p>
        </p:txBody>
      </p:sp>
      <p:sp>
        <p:nvSpPr>
          <p:cNvPr id="2" name="Rectangle: Rounded Corners 7"/>
          <p:cNvSpPr/>
          <p:nvPr/>
        </p:nvSpPr>
        <p:spPr>
          <a:xfrm>
            <a:off x="4428490" y="1212215"/>
            <a:ext cx="4255770" cy="538607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Box 8"/>
          <p:cNvSpPr txBox="1"/>
          <p:nvPr/>
        </p:nvSpPr>
        <p:spPr>
          <a:xfrm>
            <a:off x="5142865" y="1257935"/>
            <a:ext cx="2826385" cy="460375"/>
          </a:xfrm>
          <a:prstGeom prst="rect">
            <a:avLst/>
          </a:prstGeom>
          <a:noFill/>
        </p:spPr>
        <p:txBody>
          <a:bodyPr wrap="square" rtlCol="0">
            <a:spAutoFit/>
          </a:bodyPr>
          <a:p>
            <a:r>
              <a:rPr lang="en-US" altLang="zh-CN" sz="2400" dirty="0">
                <a:solidFill>
                  <a:schemeClr val="bg1"/>
                </a:solidFill>
                <a:latin typeface="Arial Black" panose="020B0A04020102020204" pitchFamily="34" charset="0"/>
              </a:rPr>
              <a:t>Request-Anni</a:t>
            </a:r>
            <a:endParaRPr lang="zh-CN" altLang="en-US" sz="2400" dirty="0">
              <a:solidFill>
                <a:schemeClr val="bg1"/>
              </a:solidFill>
              <a:latin typeface="Arial Black" panose="020B0A04020102020204" pitchFamily="34" charset="0"/>
            </a:endParaRPr>
          </a:p>
        </p:txBody>
      </p:sp>
      <p:pic>
        <p:nvPicPr>
          <p:cNvPr id="5" name="内容占位符 4"/>
          <p:cNvPicPr>
            <a:picLocks noChangeAspect="1"/>
          </p:cNvPicPr>
          <p:nvPr>
            <p:ph idx="1"/>
            <p:custDataLst>
              <p:tags r:id="rId2"/>
            </p:custDataLst>
          </p:nvPr>
        </p:nvPicPr>
        <p:blipFill>
          <a:blip r:embed="rId3"/>
          <a:srcRect l="4856" t="2435" b="12329"/>
          <a:stretch>
            <a:fillRect/>
          </a:stretch>
        </p:blipFill>
        <p:spPr>
          <a:xfrm>
            <a:off x="5004435" y="1916430"/>
            <a:ext cx="2998470" cy="2489200"/>
          </a:xfrm>
          <a:prstGeom prst="rect">
            <a:avLst/>
          </a:prstGeom>
        </p:spPr>
      </p:pic>
      <p:sp>
        <p:nvSpPr>
          <p:cNvPr id="10" name="文本框 9"/>
          <p:cNvSpPr txBox="1"/>
          <p:nvPr/>
        </p:nvSpPr>
        <p:spPr>
          <a:xfrm>
            <a:off x="4582160" y="4509135"/>
            <a:ext cx="3948430" cy="1753235"/>
          </a:xfrm>
          <a:prstGeom prst="rect">
            <a:avLst/>
          </a:prstGeom>
          <a:noFill/>
        </p:spPr>
        <p:txBody>
          <a:bodyPr wrap="square" rtlCol="0">
            <a:spAutoFit/>
          </a:bodyPr>
          <a:p>
            <a:pPr marL="285750" indent="-285750">
              <a:buFont typeface="Arial" panose="020B0604020202090204" pitchFamily="34" charset="0"/>
              <a:buChar char="•"/>
            </a:pPr>
            <a:r>
              <a:rPr lang="en-US" altLang="zh-CN" sz="1200"/>
              <a:t>Determine whether the user has enough credits to make request</a:t>
            </a:r>
            <a:endParaRPr lang="en-US" altLang="zh-CN" sz="1200"/>
          </a:p>
          <a:p>
            <a:pPr marL="285750" indent="-285750">
              <a:buFont typeface="Arial" panose="020B0604020202090204" pitchFamily="34" charset="0"/>
              <a:buChar char="•"/>
            </a:pPr>
            <a:endParaRPr lang="en-US" altLang="zh-CN" sz="1200"/>
          </a:p>
          <a:p>
            <a:pPr marL="285750" indent="-285750">
              <a:buFont typeface="Arial" panose="020B0604020202090204" pitchFamily="34" charset="0"/>
              <a:buChar char="•"/>
            </a:pPr>
            <a:r>
              <a:rPr lang="en-US" altLang="zh-CN" sz="1200"/>
              <a:t>Once successful requested, update user history (add book_id)</a:t>
            </a:r>
            <a:endParaRPr lang="en-US" altLang="zh-CN" sz="1200"/>
          </a:p>
          <a:p>
            <a:pPr marL="285750" indent="-285750">
              <a:buFont typeface="Arial" panose="020B0604020202090204" pitchFamily="34" charset="0"/>
              <a:buChar char="•"/>
            </a:pPr>
            <a:endParaRPr lang="en-US" altLang="zh-CN" sz="1200"/>
          </a:p>
          <a:p>
            <a:pPr marL="285750" indent="-285750">
              <a:buFont typeface="Arial" panose="020B0604020202090204" pitchFamily="34" charset="0"/>
              <a:buChar char="•"/>
            </a:pPr>
            <a:r>
              <a:rPr lang="en-US" altLang="zh-CN" sz="1200"/>
              <a:t>Update book information to set status=’unavailable’, so it will no longer be searched</a:t>
            </a:r>
            <a:endParaRPr lang="en-US" altLang="zh-CN" sz="1200"/>
          </a:p>
          <a:p>
            <a:pPr marL="285750" indent="-285750">
              <a:buFont typeface="Arial" panose="020B0604020202090204" pitchFamily="34" charset="0"/>
              <a:buChar char="•"/>
            </a:pPr>
            <a:endParaRPr lang="en-US" altLang="zh-C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36195" y="-27305"/>
            <a:ext cx="9144000" cy="947357"/>
          </a:xfrm>
        </p:spPr>
        <p:txBody>
          <a:bodyPr>
            <a:normAutofit/>
          </a:bodyPr>
          <a:p>
            <a:r>
              <a:rPr lang="en-US" altLang="zh-CN" sz="4000" dirty="0"/>
              <a:t>Search for a donated book</a:t>
            </a:r>
            <a:endParaRPr lang="zh-CN" altLang="en-US" sz="4000" dirty="0"/>
          </a:p>
        </p:txBody>
      </p:sp>
      <p:sp>
        <p:nvSpPr>
          <p:cNvPr id="8" name="Rectangle: Rounded Corners 7"/>
          <p:cNvSpPr/>
          <p:nvPr/>
        </p:nvSpPr>
        <p:spPr>
          <a:xfrm>
            <a:off x="-53975" y="1239520"/>
            <a:ext cx="4221480" cy="537591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8"/>
          <p:cNvSpPr txBox="1"/>
          <p:nvPr/>
        </p:nvSpPr>
        <p:spPr>
          <a:xfrm>
            <a:off x="612140" y="1181100"/>
            <a:ext cx="3152140" cy="460375"/>
          </a:xfrm>
          <a:prstGeom prst="rect">
            <a:avLst/>
          </a:prstGeom>
          <a:noFill/>
        </p:spPr>
        <p:txBody>
          <a:bodyPr wrap="square" rtlCol="0">
            <a:spAutoFit/>
          </a:bodyPr>
          <a:p>
            <a:r>
              <a:rPr lang="en-US" altLang="zh-CN" sz="2400" dirty="0">
                <a:solidFill>
                  <a:schemeClr val="bg1"/>
                </a:solidFill>
                <a:latin typeface="Arial Black" panose="020B0A04020102020204" pitchFamily="34" charset="0"/>
              </a:rPr>
              <a:t>Search-Zhenrui</a:t>
            </a:r>
            <a:endParaRPr lang="zh-CN" altLang="en-US" sz="2400" dirty="0">
              <a:solidFill>
                <a:schemeClr val="bg1"/>
              </a:solidFill>
              <a:latin typeface="Arial Black" panose="020B0A04020102020204" pitchFamily="34" charset="0"/>
            </a:endParaRPr>
          </a:p>
        </p:txBody>
      </p:sp>
      <p:sp>
        <p:nvSpPr>
          <p:cNvPr id="3" name="Text Box 2"/>
          <p:cNvSpPr txBox="1"/>
          <p:nvPr/>
        </p:nvSpPr>
        <p:spPr>
          <a:xfrm>
            <a:off x="2254250" y="1537970"/>
            <a:ext cx="1809750" cy="5077460"/>
          </a:xfrm>
          <a:prstGeom prst="rect">
            <a:avLst/>
          </a:prstGeom>
          <a:noFill/>
        </p:spPr>
        <p:txBody>
          <a:bodyPr wrap="square" rtlCol="0" anchor="t">
            <a:spAutoFit/>
          </a:bodyPr>
          <a:p>
            <a:pPr marL="285750" indent="-285750">
              <a:buFont typeface="Arial" panose="020B0604020202090204" pitchFamily="34" charset="0"/>
              <a:buChar char="•"/>
            </a:pPr>
            <a:r>
              <a:rPr lang="en-US" altLang="zh-CN" sz="1200" dirty="0">
                <a:solidFill>
                  <a:schemeClr val="bg1"/>
                </a:solidFill>
                <a:sym typeface="+mn-ea"/>
              </a:rPr>
              <a:t>Using API Gateway to pass the query infomation from frontend input to lambda function</a:t>
            </a:r>
            <a:endParaRPr lang="en-US" altLang="zh-CN" sz="1200" dirty="0">
              <a:solidFill>
                <a:schemeClr val="bg1"/>
              </a:solidFill>
              <a:sym typeface="+mn-ea"/>
            </a:endParaRPr>
          </a:p>
          <a:p>
            <a:pPr marL="285750" indent="-285750">
              <a:buFont typeface="Arial" panose="020B0604020202090204" pitchFamily="34" charset="0"/>
              <a:buChar char="•"/>
            </a:pPr>
            <a:endParaRPr lang="en-US" altLang="zh-CN" sz="1200" dirty="0">
              <a:solidFill>
                <a:schemeClr val="bg1"/>
              </a:solidFill>
              <a:sym typeface="+mn-ea"/>
            </a:endParaRPr>
          </a:p>
          <a:p>
            <a:pPr marL="285750" indent="-285750">
              <a:buFont typeface="Arial" panose="020B0604020202090204" pitchFamily="34" charset="0"/>
              <a:buChar char="•"/>
            </a:pPr>
            <a:r>
              <a:rPr lang="en-US" altLang="zh-CN" sz="1200" dirty="0">
                <a:solidFill>
                  <a:schemeClr val="bg1"/>
                </a:solidFill>
                <a:sym typeface="+mn-ea"/>
              </a:rPr>
              <a:t>Using a lambda function to query corrsponding available donation books ftom DynamoDB through OpenSearch.</a:t>
            </a:r>
            <a:endParaRPr lang="en-US" altLang="zh-CN" sz="1200" dirty="0">
              <a:solidFill>
                <a:schemeClr val="bg1"/>
              </a:solidFill>
              <a:sym typeface="+mn-ea"/>
            </a:endParaRPr>
          </a:p>
          <a:p>
            <a:pPr marL="285750" indent="-285750">
              <a:buFont typeface="Arial" panose="020B0604020202090204" pitchFamily="34" charset="0"/>
              <a:buChar char="•"/>
            </a:pPr>
            <a:endParaRPr lang="en-US" altLang="zh-CN" sz="1200" dirty="0">
              <a:solidFill>
                <a:schemeClr val="bg1"/>
              </a:solidFill>
              <a:sym typeface="+mn-ea"/>
            </a:endParaRPr>
          </a:p>
          <a:p>
            <a:pPr marL="285750" indent="-285750">
              <a:buFont typeface="Arial" panose="020B0604020202090204" pitchFamily="34" charset="0"/>
              <a:buChar char="•"/>
            </a:pPr>
            <a:r>
              <a:rPr lang="en-US" altLang="zh-CN" sz="1200" dirty="0">
                <a:solidFill>
                  <a:schemeClr val="bg1"/>
                </a:solidFill>
                <a:sym typeface="+mn-ea"/>
              </a:rPr>
              <a:t>The lambda function also automatically get the book cover by using Open Library API and upload pic from S3</a:t>
            </a:r>
            <a:endParaRPr lang="en-US" altLang="zh-CN" sz="1200" dirty="0">
              <a:solidFill>
                <a:schemeClr val="bg1"/>
              </a:solidFill>
              <a:sym typeface="+mn-ea"/>
            </a:endParaRPr>
          </a:p>
          <a:p>
            <a:pPr marL="285750" indent="-285750">
              <a:buFont typeface="Arial" panose="020B0604020202090204" pitchFamily="34" charset="0"/>
              <a:buChar char="•"/>
            </a:pPr>
            <a:endParaRPr lang="en-US" sz="1200">
              <a:solidFill>
                <a:schemeClr val="bg1"/>
              </a:solidFill>
            </a:endParaRPr>
          </a:p>
          <a:p>
            <a:pPr marL="285750" indent="-285750">
              <a:buFont typeface="Arial" panose="020B0604020202090204" pitchFamily="34" charset="0"/>
              <a:buChar char="•"/>
            </a:pPr>
            <a:r>
              <a:rPr lang="en-US" sz="1200">
                <a:solidFill>
                  <a:schemeClr val="bg1"/>
                </a:solidFill>
              </a:rPr>
              <a:t>Frontend get the response from the image and display it under the search bar</a:t>
            </a:r>
            <a:endParaRPr lang="en-US" sz="1200">
              <a:solidFill>
                <a:schemeClr val="bg1"/>
              </a:solidFill>
            </a:endParaRPr>
          </a:p>
        </p:txBody>
      </p:sp>
      <p:pic>
        <p:nvPicPr>
          <p:cNvPr id="5" name="Picture 4"/>
          <p:cNvPicPr>
            <a:picLocks noChangeAspect="1"/>
          </p:cNvPicPr>
          <p:nvPr/>
        </p:nvPicPr>
        <p:blipFill>
          <a:blip r:embed="rId1"/>
          <a:stretch>
            <a:fillRect/>
          </a:stretch>
        </p:blipFill>
        <p:spPr>
          <a:xfrm>
            <a:off x="4569460" y="1340485"/>
            <a:ext cx="4239260" cy="2229485"/>
          </a:xfrm>
          <a:prstGeom prst="rect">
            <a:avLst/>
          </a:prstGeom>
        </p:spPr>
      </p:pic>
      <p:pic>
        <p:nvPicPr>
          <p:cNvPr id="6" name="Picture 5"/>
          <p:cNvPicPr>
            <a:picLocks noChangeAspect="1"/>
          </p:cNvPicPr>
          <p:nvPr/>
        </p:nvPicPr>
        <p:blipFill>
          <a:blip r:embed="rId2"/>
          <a:stretch>
            <a:fillRect/>
          </a:stretch>
        </p:blipFill>
        <p:spPr>
          <a:xfrm>
            <a:off x="4572000" y="3716655"/>
            <a:ext cx="4236720" cy="2526665"/>
          </a:xfrm>
          <a:prstGeom prst="rect">
            <a:avLst/>
          </a:prstGeom>
        </p:spPr>
      </p:pic>
      <p:pic>
        <p:nvPicPr>
          <p:cNvPr id="11" name="Picture 10" descr="SearchService.drawio"/>
          <p:cNvPicPr>
            <a:picLocks noChangeAspect="1"/>
          </p:cNvPicPr>
          <p:nvPr/>
        </p:nvPicPr>
        <p:blipFill>
          <a:blip r:embed="rId3"/>
          <a:stretch>
            <a:fillRect/>
          </a:stretch>
        </p:blipFill>
        <p:spPr>
          <a:xfrm>
            <a:off x="35560" y="1816735"/>
            <a:ext cx="2218690" cy="42214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118" y="-297"/>
            <a:ext cx="9144000" cy="947357"/>
          </a:xfrm>
        </p:spPr>
        <p:txBody>
          <a:bodyPr>
            <a:normAutofit fontScale="90000"/>
          </a:bodyPr>
          <a:p>
            <a:r>
              <a:rPr lang="en-US" altLang="zh-CN" sz="4000" dirty="0"/>
              <a:t>Show user’s</a:t>
            </a:r>
            <a:r>
              <a:rPr lang="zh-CN" altLang="en-US" sz="4000" dirty="0"/>
              <a:t> </a:t>
            </a:r>
            <a:r>
              <a:rPr lang="en-US" altLang="zh-CN" sz="4000" dirty="0"/>
              <a:t>information &amp; add a book to a user’s favorite list</a:t>
            </a:r>
            <a:endParaRPr lang="zh-CN" alt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35678" y="44153"/>
            <a:ext cx="9144000" cy="947357"/>
          </a:xfrm>
        </p:spPr>
        <p:txBody>
          <a:bodyPr>
            <a:normAutofit/>
          </a:bodyPr>
          <a:p>
            <a:r>
              <a:rPr lang="en-US" altLang="zh-CN" sz="4000" dirty="0"/>
              <a:t>Some Design Choice</a:t>
            </a:r>
            <a:endParaRPr lang="zh-CN" altLang="en-US" sz="4000" dirty="0"/>
          </a:p>
        </p:txBody>
      </p:sp>
      <p:sp>
        <p:nvSpPr>
          <p:cNvPr id="5" name="TextBox 2"/>
          <p:cNvSpPr txBox="1"/>
          <p:nvPr/>
        </p:nvSpPr>
        <p:spPr>
          <a:xfrm>
            <a:off x="301625" y="1412875"/>
            <a:ext cx="8540115" cy="2030095"/>
          </a:xfrm>
          <a:prstGeom prst="rect">
            <a:avLst/>
          </a:prstGeom>
          <a:noFill/>
        </p:spPr>
        <p:txBody>
          <a:bodyPr wrap="square" rtlCol="0">
            <a:spAutoFit/>
          </a:bodyPr>
          <a:p>
            <a:r>
              <a:rPr lang="en-US" altLang="zh-CN" dirty="0"/>
              <a:t>Although we can link user’s account and their information directly in Cognito (which is convenient and good for keeping user’s information secure!), we decided to use DynamoDB to store the users’ non-sensitive information, rather than storing them in Cognito.</a:t>
            </a:r>
            <a:endParaRPr lang="en-US" altLang="zh-CN" dirty="0"/>
          </a:p>
          <a:p>
            <a:r>
              <a:rPr lang="en-US" altLang="zh-CN" sz="1400" dirty="0"/>
              <a:t>-   The attributes stored in Cognito has to be key-value(string) pair, not good for complicated data structures.</a:t>
            </a:r>
            <a:endParaRPr lang="en-US" altLang="zh-CN" sz="1400" dirty="0"/>
          </a:p>
          <a:p>
            <a:pPr marL="285750" indent="-285750">
              <a:buFontTx/>
              <a:buChar char="-"/>
            </a:pPr>
            <a:r>
              <a:rPr lang="en-US" altLang="zh-CN" sz="1400" dirty="0"/>
              <a:t>We need to store many users’ requested/donate books, this list could be large and Cognito is not scalable as the DynamoDB.</a:t>
            </a:r>
            <a:endParaRPr lang="en-US" altLang="zh-CN" sz="1400" dirty="0"/>
          </a:p>
          <a:p>
            <a:pPr marL="285750" indent="-285750">
              <a:buFontTx/>
              <a:buChar char="-"/>
            </a:pPr>
            <a:r>
              <a:rPr lang="en-US" altLang="zh-CN" sz="1400" dirty="0"/>
              <a:t>The DynamoDB can handle query much more efficient than Cognito</a:t>
            </a:r>
            <a:endParaRPr lang="en-US" altLang="zh-CN" sz="1400" dirty="0"/>
          </a:p>
          <a:p>
            <a:pPr marL="285750" indent="-285750">
              <a:buFontTx/>
              <a:buChar char="-"/>
            </a:pPr>
            <a:r>
              <a:rPr lang="en-US" altLang="zh-CN" sz="1400" dirty="0"/>
              <a:t>We realized this is the pattern often done in the industry after searching the online information</a:t>
            </a:r>
            <a:endParaRPr lang="en-US" altLang="zh-CN" sz="1400" dirty="0"/>
          </a:p>
        </p:txBody>
      </p:sp>
    </p:spTree>
  </p:cSld>
  <p:clrMapOvr>
    <a:masterClrMapping/>
  </p:clrMapOvr>
</p:sld>
</file>

<file path=ppt/tags/tag1.xml><?xml version="1.0" encoding="utf-8"?>
<p:tagLst xmlns:p="http://schemas.openxmlformats.org/presentationml/2006/main">
  <p:tag name="KSO_WM_UNIT_PLACING_PICTURE_USER_VIEWPORT" val="{&quot;height&quot;:6853,&quot;width&quot;:7396}"/>
</p:tagLst>
</file>

<file path=ppt/theme/theme1.xml><?xml version="1.0" encoding="utf-8"?>
<a:theme xmlns:a="http://schemas.openxmlformats.org/drawingml/2006/main" name="Default Design">
  <a:themeElements>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1928</Words>
  <Application>WPS Writer</Application>
  <PresentationFormat/>
  <Paragraphs>52</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Arial</vt:lpstr>
      <vt:lpstr>Arial Black</vt:lpstr>
      <vt:lpstr>微软雅黑</vt:lpstr>
      <vt:lpstr>汉仪旗黑</vt:lpstr>
      <vt:lpstr>Arial Unicode MS</vt:lpstr>
      <vt:lpstr>Default Design</vt:lpstr>
      <vt:lpstr>Book Exchange</vt:lpstr>
      <vt:lpstr>Structure Overview</vt:lpstr>
      <vt:lpstr>Front-End</vt:lpstr>
      <vt:lpstr>Donate &amp; Request a second-hand book</vt:lpstr>
      <vt:lpstr>Search for a donated book</vt:lpstr>
      <vt:lpstr>Show user’s information &amp; add a book to a user’s favorite list</vt:lpstr>
      <vt:lpstr>Some Design Choice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Exchange</dc:title>
  <dc:creator/>
  <cp:lastModifiedBy>chenzhenrui</cp:lastModifiedBy>
  <cp:revision>4</cp:revision>
  <dcterms:created xsi:type="dcterms:W3CDTF">2022-05-10T16:03:21Z</dcterms:created>
  <dcterms:modified xsi:type="dcterms:W3CDTF">2022-05-10T16:03:21Z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E8BEEB51C96748D2A71447A82034886D</vt:lpwstr>
  </property>
  <property fmtid="{D5CDD505-2E9C-101B-9397-08002B2CF9AE}" pid="3" name="KSOProductBuildVer">
    <vt:lpwstr>1033-3.2.0.6442</vt:lpwstr>
  </property>
</Properties>
</file>