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0"/>
  </p:notesMasterIdLst>
  <p:sldIdLst>
    <p:sldId id="256" r:id="rId2"/>
    <p:sldId id="261" r:id="rId3"/>
    <p:sldId id="262" r:id="rId4"/>
    <p:sldId id="263" r:id="rId5"/>
    <p:sldId id="268" r:id="rId6"/>
    <p:sldId id="264" r:id="rId7"/>
    <p:sldId id="265" r:id="rId8"/>
    <p:sldId id="267" r:id="rId9"/>
  </p:sldIdLst>
  <p:sldSz cx="9144000" cy="6858000" type="screen4x3"/>
  <p:notesSz cx="7010400" cy="9296400"/>
  <p:embeddedFontLst>
    <p:embeddedFont>
      <p:font typeface="Arial Black" panose="020B0A04020102020204" pitchFamily="34" charset="0"/>
      <p:bold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9" d="100"/>
          <a:sy n="89" d="100"/>
        </p:scale>
        <p:origin x="855"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7"/>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endParaRPr/>
          </a:p>
        </p:txBody>
      </p:sp>
      <p:sp>
        <p:nvSpPr>
          <p:cNvPr id="4" name="Google Shape;4;n"/>
          <p:cNvSpPr txBox="1">
            <a:spLocks noGrp="1"/>
          </p:cNvSpPr>
          <p:nvPr>
            <p:ph type="dt" idx="10"/>
          </p:nvPr>
        </p:nvSpPr>
        <p:spPr>
          <a:xfrm>
            <a:off x="3970337" y="0"/>
            <a:ext cx="3038475" cy="465137"/>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endParaRPr/>
          </a:p>
        </p:txBody>
      </p:sp>
      <p:sp>
        <p:nvSpPr>
          <p:cNvPr id="5" name="Google Shape;5;n"/>
          <p:cNvSpPr>
            <a:spLocks noGrp="1" noRot="1" noChangeAspect="1"/>
          </p:cNvSpPr>
          <p:nvPr>
            <p:ph type="sldImg" idx="3"/>
          </p:nvPr>
        </p:nvSpPr>
        <p:spPr>
          <a:xfrm>
            <a:off x="11811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675" y="4416425"/>
            <a:ext cx="5607050" cy="4183062"/>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829675"/>
            <a:ext cx="3038475" cy="465137"/>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endParaRPr/>
          </a:p>
        </p:txBody>
      </p:sp>
      <p:sp>
        <p:nvSpPr>
          <p:cNvPr id="8" name="Google Shape;8;n"/>
          <p:cNvSpPr txBox="1">
            <a:spLocks noGrp="1"/>
          </p:cNvSpPr>
          <p:nvPr>
            <p:ph type="sldNum" idx="12"/>
          </p:nvPr>
        </p:nvSpPr>
        <p:spPr>
          <a:xfrm>
            <a:off x="3970337" y="8829675"/>
            <a:ext cx="3038475" cy="465137"/>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Font typeface="Arial" panose="020B0604020202090204"/>
              <a:buNone/>
            </a:pPr>
            <a:fld id="{00000000-1234-1234-1234-123412341234}" type="slidenum">
              <a:rPr lang="en-US" sz="1200" b="0" i="0" u="none" strike="noStrike" cap="none">
                <a:solidFill>
                  <a:srgbClr val="000000"/>
                </a:solidFill>
                <a:latin typeface="Arial" panose="020B0604020202090204"/>
                <a:ea typeface="Arial" panose="020B0604020202090204"/>
                <a:cs typeface="Arial" panose="020B0604020202090204"/>
                <a:sym typeface="Arial" panose="020B0604020202090204"/>
              </a:rPr>
              <a:t>‹#›</a:t>
            </a:fld>
            <a:endParaRPr lang="en-US" sz="12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279abe8913_0_16:notes"/>
          <p:cNvSpPr>
            <a:spLocks noGrp="1" noRot="1" noChangeAspect="1"/>
          </p:cNvSpPr>
          <p:nvPr>
            <p:ph type="sldImg" idx="2"/>
          </p:nvPr>
        </p:nvSpPr>
        <p:spPr>
          <a:xfrm>
            <a:off x="1181100" y="696912"/>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279abe8913_0_16:notes"/>
          <p:cNvSpPr txBox="1">
            <a:spLocks noGrp="1"/>
          </p:cNvSpPr>
          <p:nvPr>
            <p:ph type="body" idx="1"/>
          </p:nvPr>
        </p:nvSpPr>
        <p:spPr>
          <a:xfrm>
            <a:off x="701675" y="4416425"/>
            <a:ext cx="5607000" cy="41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1279abe8913_0_16:notes"/>
          <p:cNvSpPr txBox="1">
            <a:spLocks noGrp="1"/>
          </p:cNvSpPr>
          <p:nvPr>
            <p:ph type="sldNum" idx="12"/>
          </p:nvPr>
        </p:nvSpPr>
        <p:spPr>
          <a:xfrm>
            <a:off x="3970337" y="8829675"/>
            <a:ext cx="3038400" cy="4650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panose="020B0604020202090204"/>
              <a:buNone/>
            </a:pPr>
            <a:fld id="{00000000-1234-1234-1234-123412341234}" type="slidenum">
              <a:rPr lang="en-US"/>
              <a:t>1</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12"/>
        <p:cNvGrpSpPr/>
        <p:nvPr/>
      </p:nvGrpSpPr>
      <p:grpSpPr>
        <a:xfrm>
          <a:off x="0" y="0"/>
          <a:ext cx="0" cy="0"/>
          <a:chOff x="0" y="0"/>
          <a:chExt cx="0" cy="0"/>
        </a:xfrm>
      </p:grpSpPr>
      <p:sp>
        <p:nvSpPr>
          <p:cNvPr id="13" name="Google Shape;13;p2"/>
          <p:cNvSpPr txBox="1">
            <a:spLocks noGrp="1"/>
          </p:cNvSpPr>
          <p:nvPr>
            <p:ph type="body" idx="1"/>
          </p:nvPr>
        </p:nvSpPr>
        <p:spPr>
          <a:xfrm>
            <a:off x="0" y="0"/>
            <a:ext cx="9144000" cy="61263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90204"/>
              <a:buChar char="•"/>
              <a:defRPr sz="3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0" y="0"/>
            <a:ext cx="3000000" cy="3000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1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endParaRPr/>
          </a:p>
        </p:txBody>
      </p:sp>
      <p:sp>
        <p:nvSpPr>
          <p:cNvPr id="45" name="Google Shape;45;p12"/>
          <p:cNvSpPr txBox="1">
            <a:spLocks noGrp="1"/>
          </p:cNvSpPr>
          <p:nvPr>
            <p:ph type="body" idx="1"/>
          </p:nvPr>
        </p:nvSpPr>
        <p:spPr>
          <a:xfrm>
            <a:off x="457200" y="1535113"/>
            <a:ext cx="4040100" cy="6399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80"/>
              </a:spcBef>
              <a:spcAft>
                <a:spcPts val="0"/>
              </a:spcAft>
              <a:buClr>
                <a:schemeClr val="dk1"/>
              </a:buClr>
              <a:buSzPts val="1400"/>
              <a:buFont typeface="Arial" panose="020B0604020202090204"/>
              <a:buNone/>
              <a:defRPr sz="2400" b="1"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228600" algn="l" rtl="0">
              <a:spcBef>
                <a:spcPts val="400"/>
              </a:spcBef>
              <a:spcAft>
                <a:spcPts val="0"/>
              </a:spcAft>
              <a:buClr>
                <a:schemeClr val="dk1"/>
              </a:buClr>
              <a:buSzPts val="1400"/>
              <a:buFont typeface="Arial" panose="020B0604020202090204"/>
              <a:buNone/>
              <a:defRPr sz="2000" b="1"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228600" algn="l" rtl="0">
              <a:spcBef>
                <a:spcPts val="360"/>
              </a:spcBef>
              <a:spcAft>
                <a:spcPts val="0"/>
              </a:spcAft>
              <a:buClr>
                <a:schemeClr val="dk1"/>
              </a:buClr>
              <a:buSzPts val="1400"/>
              <a:buFont typeface="Arial" panose="020B0604020202090204"/>
              <a:buNone/>
              <a:defRPr sz="1800" b="1"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228600" algn="l" rtl="0">
              <a:spcBef>
                <a:spcPts val="320"/>
              </a:spcBef>
              <a:spcAft>
                <a:spcPts val="0"/>
              </a:spcAft>
              <a:buClr>
                <a:schemeClr val="dk1"/>
              </a:buClr>
              <a:buSzPts val="1400"/>
              <a:buFont typeface="Arial" panose="020B0604020202090204"/>
              <a:buNone/>
              <a:defRPr sz="1600" b="1"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228600" algn="l" rtl="0">
              <a:spcBef>
                <a:spcPts val="320"/>
              </a:spcBef>
              <a:spcAft>
                <a:spcPts val="0"/>
              </a:spcAft>
              <a:buClr>
                <a:schemeClr val="dk1"/>
              </a:buClr>
              <a:buSzPts val="1400"/>
              <a:buFont typeface="Arial" panose="020B0604020202090204"/>
              <a:buNone/>
              <a:defRPr sz="1600" b="1"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228600" algn="l" rtl="0">
              <a:spcBef>
                <a:spcPts val="320"/>
              </a:spcBef>
              <a:spcAft>
                <a:spcPts val="0"/>
              </a:spcAft>
              <a:buClr>
                <a:schemeClr val="dk1"/>
              </a:buClr>
              <a:buSzPts val="1400"/>
              <a:buFont typeface="Arial" panose="020B0604020202090204"/>
              <a:buNone/>
              <a:defRPr sz="1600" b="1"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228600" algn="l" rtl="0">
              <a:spcBef>
                <a:spcPts val="320"/>
              </a:spcBef>
              <a:spcAft>
                <a:spcPts val="0"/>
              </a:spcAft>
              <a:buClr>
                <a:schemeClr val="dk1"/>
              </a:buClr>
              <a:buSzPts val="1400"/>
              <a:buFont typeface="Arial" panose="020B0604020202090204"/>
              <a:buNone/>
              <a:defRPr sz="1600" b="1"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228600" algn="l" rtl="0">
              <a:spcBef>
                <a:spcPts val="320"/>
              </a:spcBef>
              <a:spcAft>
                <a:spcPts val="0"/>
              </a:spcAft>
              <a:buClr>
                <a:schemeClr val="dk1"/>
              </a:buClr>
              <a:buSzPts val="1400"/>
              <a:buFont typeface="Arial" panose="020B0604020202090204"/>
              <a:buNone/>
              <a:defRPr sz="1600" b="1"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228600" algn="l" rtl="0">
              <a:spcBef>
                <a:spcPts val="320"/>
              </a:spcBef>
              <a:spcAft>
                <a:spcPts val="0"/>
              </a:spcAft>
              <a:buClr>
                <a:schemeClr val="dk1"/>
              </a:buClr>
              <a:buSzPts val="1400"/>
              <a:buFont typeface="Arial" panose="020B0604020202090204"/>
              <a:buNone/>
              <a:defRPr sz="1600" b="1"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a:endParaRPr/>
          </a:p>
        </p:txBody>
      </p:sp>
      <p:sp>
        <p:nvSpPr>
          <p:cNvPr id="46" name="Google Shape;46;p12"/>
          <p:cNvSpPr txBox="1">
            <a:spLocks noGrp="1"/>
          </p:cNvSpPr>
          <p:nvPr>
            <p:ph type="body" idx="2"/>
          </p:nvPr>
        </p:nvSpPr>
        <p:spPr>
          <a:xfrm>
            <a:off x="457200" y="2174875"/>
            <a:ext cx="40401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a:endParaRPr/>
          </a:p>
        </p:txBody>
      </p:sp>
      <p:sp>
        <p:nvSpPr>
          <p:cNvPr id="47" name="Google Shape;47;p12"/>
          <p:cNvSpPr txBox="1">
            <a:spLocks noGrp="1"/>
          </p:cNvSpPr>
          <p:nvPr>
            <p:ph type="body" idx="3"/>
          </p:nvPr>
        </p:nvSpPr>
        <p:spPr>
          <a:xfrm>
            <a:off x="4645025" y="1535113"/>
            <a:ext cx="4041900" cy="6399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80"/>
              </a:spcBef>
              <a:spcAft>
                <a:spcPts val="0"/>
              </a:spcAft>
              <a:buClr>
                <a:schemeClr val="dk1"/>
              </a:buClr>
              <a:buSzPts val="1400"/>
              <a:buFont typeface="Arial" panose="020B0604020202090204"/>
              <a:buNone/>
              <a:defRPr sz="2400" b="1"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228600" algn="l" rtl="0">
              <a:spcBef>
                <a:spcPts val="400"/>
              </a:spcBef>
              <a:spcAft>
                <a:spcPts val="0"/>
              </a:spcAft>
              <a:buClr>
                <a:schemeClr val="dk1"/>
              </a:buClr>
              <a:buSzPts val="1400"/>
              <a:buFont typeface="Arial" panose="020B0604020202090204"/>
              <a:buNone/>
              <a:defRPr sz="2000" b="1"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228600" algn="l" rtl="0">
              <a:spcBef>
                <a:spcPts val="360"/>
              </a:spcBef>
              <a:spcAft>
                <a:spcPts val="0"/>
              </a:spcAft>
              <a:buClr>
                <a:schemeClr val="dk1"/>
              </a:buClr>
              <a:buSzPts val="1400"/>
              <a:buFont typeface="Arial" panose="020B0604020202090204"/>
              <a:buNone/>
              <a:defRPr sz="1800" b="1"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228600" algn="l" rtl="0">
              <a:spcBef>
                <a:spcPts val="320"/>
              </a:spcBef>
              <a:spcAft>
                <a:spcPts val="0"/>
              </a:spcAft>
              <a:buClr>
                <a:schemeClr val="dk1"/>
              </a:buClr>
              <a:buSzPts val="1400"/>
              <a:buFont typeface="Arial" panose="020B0604020202090204"/>
              <a:buNone/>
              <a:defRPr sz="1600" b="1"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228600" algn="l" rtl="0">
              <a:spcBef>
                <a:spcPts val="320"/>
              </a:spcBef>
              <a:spcAft>
                <a:spcPts val="0"/>
              </a:spcAft>
              <a:buClr>
                <a:schemeClr val="dk1"/>
              </a:buClr>
              <a:buSzPts val="1400"/>
              <a:buFont typeface="Arial" panose="020B0604020202090204"/>
              <a:buNone/>
              <a:defRPr sz="1600" b="1"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228600" algn="l" rtl="0">
              <a:spcBef>
                <a:spcPts val="320"/>
              </a:spcBef>
              <a:spcAft>
                <a:spcPts val="0"/>
              </a:spcAft>
              <a:buClr>
                <a:schemeClr val="dk1"/>
              </a:buClr>
              <a:buSzPts val="1400"/>
              <a:buFont typeface="Arial" panose="020B0604020202090204"/>
              <a:buNone/>
              <a:defRPr sz="1600" b="1"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228600" algn="l" rtl="0">
              <a:spcBef>
                <a:spcPts val="320"/>
              </a:spcBef>
              <a:spcAft>
                <a:spcPts val="0"/>
              </a:spcAft>
              <a:buClr>
                <a:schemeClr val="dk1"/>
              </a:buClr>
              <a:buSzPts val="1400"/>
              <a:buFont typeface="Arial" panose="020B0604020202090204"/>
              <a:buNone/>
              <a:defRPr sz="1600" b="1"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228600" algn="l" rtl="0">
              <a:spcBef>
                <a:spcPts val="320"/>
              </a:spcBef>
              <a:spcAft>
                <a:spcPts val="0"/>
              </a:spcAft>
              <a:buClr>
                <a:schemeClr val="dk1"/>
              </a:buClr>
              <a:buSzPts val="1400"/>
              <a:buFont typeface="Arial" panose="020B0604020202090204"/>
              <a:buNone/>
              <a:defRPr sz="1600" b="1"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228600" algn="l" rtl="0">
              <a:spcBef>
                <a:spcPts val="320"/>
              </a:spcBef>
              <a:spcAft>
                <a:spcPts val="0"/>
              </a:spcAft>
              <a:buClr>
                <a:schemeClr val="dk1"/>
              </a:buClr>
              <a:buSzPts val="1400"/>
              <a:buFont typeface="Arial" panose="020B0604020202090204"/>
              <a:buNone/>
              <a:defRPr sz="1600" b="1"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a:endParaRPr/>
          </a:p>
        </p:txBody>
      </p:sp>
      <p:sp>
        <p:nvSpPr>
          <p:cNvPr id="48" name="Google Shape;48;p12"/>
          <p:cNvSpPr txBox="1">
            <a:spLocks noGrp="1"/>
          </p:cNvSpPr>
          <p:nvPr>
            <p:ph type="body" idx="4"/>
          </p:nvPr>
        </p:nvSpPr>
        <p:spPr>
          <a:xfrm>
            <a:off x="4645025" y="2174875"/>
            <a:ext cx="40419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0" y="0"/>
            <a:ext cx="3000000" cy="3000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endParaRPr/>
          </a:p>
        </p:txBody>
      </p:sp>
      <p:sp>
        <p:nvSpPr>
          <p:cNvPr id="51" name="Google Shape;51;p13"/>
          <p:cNvSpPr txBox="1">
            <a:spLocks noGrp="1"/>
          </p:cNvSpPr>
          <p:nvPr>
            <p:ph type="body" idx="1"/>
          </p:nvPr>
        </p:nvSpPr>
        <p:spPr>
          <a:xfrm>
            <a:off x="457200" y="1600200"/>
            <a:ext cx="4038600" cy="45261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a:endParaRPr/>
          </a:p>
        </p:txBody>
      </p:sp>
      <p:sp>
        <p:nvSpPr>
          <p:cNvPr id="52" name="Google Shape;52;p13"/>
          <p:cNvSpPr txBox="1">
            <a:spLocks noGrp="1"/>
          </p:cNvSpPr>
          <p:nvPr>
            <p:ph type="body" idx="2"/>
          </p:nvPr>
        </p:nvSpPr>
        <p:spPr>
          <a:xfrm>
            <a:off x="4648200" y="1600200"/>
            <a:ext cx="4038600" cy="45261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722313" y="4406900"/>
            <a:ext cx="7772400" cy="13620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000" b="1"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endParaRPr/>
          </a:p>
        </p:txBody>
      </p:sp>
      <p:sp>
        <p:nvSpPr>
          <p:cNvPr id="55" name="Google Shape;55;p14"/>
          <p:cNvSpPr txBox="1">
            <a:spLocks noGrp="1"/>
          </p:cNvSpPr>
          <p:nvPr>
            <p:ph type="body" idx="1"/>
          </p:nvPr>
        </p:nvSpPr>
        <p:spPr>
          <a:xfrm>
            <a:off x="722313" y="2906713"/>
            <a:ext cx="7772400" cy="15003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00"/>
              </a:spcBef>
              <a:spcAft>
                <a:spcPts val="0"/>
              </a:spcAft>
              <a:buClr>
                <a:schemeClr val="dk1"/>
              </a:buClr>
              <a:buSzPts val="1400"/>
              <a:buFont typeface="Arial" panose="020B0604020202090204"/>
              <a:buNone/>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228600" algn="l" rtl="0">
              <a:spcBef>
                <a:spcPts val="360"/>
              </a:spcBef>
              <a:spcAft>
                <a:spcPts val="0"/>
              </a:spcAft>
              <a:buClr>
                <a:schemeClr val="dk1"/>
              </a:buClr>
              <a:buSzPts val="1400"/>
              <a:buFont typeface="Arial" panose="020B0604020202090204"/>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228600" algn="l" rtl="0">
              <a:spcBef>
                <a:spcPts val="320"/>
              </a:spcBef>
              <a:spcAft>
                <a:spcPts val="0"/>
              </a:spcAft>
              <a:buClr>
                <a:schemeClr val="dk1"/>
              </a:buClr>
              <a:buSzPts val="1400"/>
              <a:buFont typeface="Arial" panose="020B0604020202090204"/>
              <a:buNone/>
              <a:defRPr sz="16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228600" algn="l" rtl="0">
              <a:spcBef>
                <a:spcPts val="280"/>
              </a:spcBef>
              <a:spcAft>
                <a:spcPts val="0"/>
              </a:spcAft>
              <a:buClr>
                <a:schemeClr val="dk1"/>
              </a:buClr>
              <a:buSzPts val="1400"/>
              <a:buFont typeface="Arial" panose="020B0604020202090204"/>
              <a:buNone/>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228600" algn="l" rtl="0">
              <a:spcBef>
                <a:spcPts val="280"/>
              </a:spcBef>
              <a:spcAft>
                <a:spcPts val="0"/>
              </a:spcAft>
              <a:buClr>
                <a:schemeClr val="dk1"/>
              </a:buClr>
              <a:buSzPts val="1400"/>
              <a:buFont typeface="Arial" panose="020B0604020202090204"/>
              <a:buNone/>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228600" algn="l" rtl="0">
              <a:spcBef>
                <a:spcPts val="280"/>
              </a:spcBef>
              <a:spcAft>
                <a:spcPts val="0"/>
              </a:spcAft>
              <a:buClr>
                <a:schemeClr val="dk1"/>
              </a:buClr>
              <a:buSzPts val="1400"/>
              <a:buFont typeface="Arial" panose="020B0604020202090204"/>
              <a:buNone/>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228600" algn="l" rtl="0">
              <a:spcBef>
                <a:spcPts val="280"/>
              </a:spcBef>
              <a:spcAft>
                <a:spcPts val="0"/>
              </a:spcAft>
              <a:buClr>
                <a:schemeClr val="dk1"/>
              </a:buClr>
              <a:buSzPts val="1400"/>
              <a:buFont typeface="Arial" panose="020B0604020202090204"/>
              <a:buNone/>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228600" algn="l" rtl="0">
              <a:spcBef>
                <a:spcPts val="280"/>
              </a:spcBef>
              <a:spcAft>
                <a:spcPts val="0"/>
              </a:spcAft>
              <a:buClr>
                <a:schemeClr val="dk1"/>
              </a:buClr>
              <a:buSzPts val="1400"/>
              <a:buFont typeface="Arial" panose="020B0604020202090204"/>
              <a:buNone/>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228600" algn="l" rtl="0">
              <a:spcBef>
                <a:spcPts val="280"/>
              </a:spcBef>
              <a:spcAft>
                <a:spcPts val="0"/>
              </a:spcAft>
              <a:buClr>
                <a:schemeClr val="dk1"/>
              </a:buClr>
              <a:buSzPts val="1400"/>
              <a:buFont typeface="Arial" panose="020B0604020202090204"/>
              <a:buNone/>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0" y="0"/>
            <a:ext cx="3000000" cy="3000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endParaRPr/>
          </a:p>
        </p:txBody>
      </p:sp>
      <p:sp>
        <p:nvSpPr>
          <p:cNvPr id="58" name="Google Shape;58;p15"/>
          <p:cNvSpPr txBox="1">
            <a:spLocks noGrp="1"/>
          </p:cNvSpPr>
          <p:nvPr>
            <p:ph type="body" idx="1"/>
          </p:nvPr>
        </p:nvSpPr>
        <p:spPr>
          <a:xfrm>
            <a:off x="0" y="0"/>
            <a:ext cx="3000000" cy="30000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90204"/>
              <a:buChar char="•"/>
              <a:defRPr sz="3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9"/>
        <p:cNvGrpSpPr/>
        <p:nvPr/>
      </p:nvGrpSpPr>
      <p:grpSpPr>
        <a:xfrm>
          <a:off x="0" y="0"/>
          <a:ext cx="0" cy="0"/>
          <a:chOff x="0" y="0"/>
          <a:chExt cx="0" cy="0"/>
        </a:xfrm>
      </p:grpSpPr>
      <p:sp>
        <p:nvSpPr>
          <p:cNvPr id="60" name="Google Shape;60;p16"/>
          <p:cNvSpPr txBox="1">
            <a:spLocks noGrp="1"/>
          </p:cNvSpPr>
          <p:nvPr>
            <p:ph type="ctrTitle"/>
          </p:nvPr>
        </p:nvSpPr>
        <p:spPr>
          <a:xfrm>
            <a:off x="685800" y="2130425"/>
            <a:ext cx="7772400" cy="1470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endParaRPr/>
          </a:p>
        </p:txBody>
      </p:sp>
      <p:sp>
        <p:nvSpPr>
          <p:cNvPr id="61" name="Google Shape;61;p16"/>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chemeClr val="dk1"/>
              </a:buClr>
              <a:buSzPts val="1400"/>
              <a:buFont typeface="Arial" panose="020B0604020202090204"/>
              <a:buNone/>
              <a:defRPr sz="3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457200" marR="0" lvl="1" indent="0" algn="ctr" rtl="0">
              <a:spcBef>
                <a:spcPts val="560"/>
              </a:spcBef>
              <a:spcAft>
                <a:spcPts val="0"/>
              </a:spcAft>
              <a:buClr>
                <a:schemeClr val="dk1"/>
              </a:buClr>
              <a:buSzPts val="14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914400" marR="0" lvl="2" indent="0" algn="ctr" rtl="0">
              <a:spcBef>
                <a:spcPts val="480"/>
              </a:spcBef>
              <a:spcAft>
                <a:spcPts val="0"/>
              </a:spcAft>
              <a:buClr>
                <a:schemeClr val="dk1"/>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371600" marR="0" lvl="3" indent="0" algn="ctr" rtl="0">
              <a:spcBef>
                <a:spcPts val="400"/>
              </a:spcBef>
              <a:spcAft>
                <a:spcPts val="0"/>
              </a:spcAft>
              <a:buClr>
                <a:schemeClr val="dk1"/>
              </a:buClr>
              <a:buSzPts val="1400"/>
              <a:buFont typeface="Arial" panose="020B0604020202090204"/>
              <a:buNone/>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1828800" marR="0" lvl="4" indent="0" algn="ctr" rtl="0">
              <a:spcBef>
                <a:spcPts val="400"/>
              </a:spcBef>
              <a:spcAft>
                <a:spcPts val="0"/>
              </a:spcAft>
              <a:buClr>
                <a:schemeClr val="dk1"/>
              </a:buClr>
              <a:buSzPts val="1400"/>
              <a:buFont typeface="Arial" panose="020B0604020202090204"/>
              <a:buNone/>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286000" marR="0" lvl="5" indent="0" algn="ctr" rtl="0">
              <a:spcBef>
                <a:spcPts val="400"/>
              </a:spcBef>
              <a:spcAft>
                <a:spcPts val="0"/>
              </a:spcAft>
              <a:buClr>
                <a:schemeClr val="dk1"/>
              </a:buClr>
              <a:buSzPts val="1400"/>
              <a:buFont typeface="Arial" panose="020B0604020202090204"/>
              <a:buNone/>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2743200" marR="0" lvl="6" indent="0" algn="ctr" rtl="0">
              <a:spcBef>
                <a:spcPts val="400"/>
              </a:spcBef>
              <a:spcAft>
                <a:spcPts val="0"/>
              </a:spcAft>
              <a:buClr>
                <a:schemeClr val="dk1"/>
              </a:buClr>
              <a:buSzPts val="1400"/>
              <a:buFont typeface="Arial" panose="020B0604020202090204"/>
              <a:buNone/>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200400" marR="0" lvl="7" indent="0" algn="ctr" rtl="0">
              <a:spcBef>
                <a:spcPts val="400"/>
              </a:spcBef>
              <a:spcAft>
                <a:spcPts val="0"/>
              </a:spcAft>
              <a:buClr>
                <a:schemeClr val="dk1"/>
              </a:buClr>
              <a:buSzPts val="1400"/>
              <a:buFont typeface="Arial" panose="020B0604020202090204"/>
              <a:buNone/>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3657600" marR="0" lvl="8" indent="0" algn="ctr" rtl="0">
              <a:spcBef>
                <a:spcPts val="400"/>
              </a:spcBef>
              <a:spcAft>
                <a:spcPts val="0"/>
              </a:spcAft>
              <a:buClr>
                <a:schemeClr val="dk1"/>
              </a:buClr>
              <a:buSzPts val="1400"/>
              <a:buFont typeface="Arial" panose="020B0604020202090204"/>
              <a:buNone/>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0" y="0"/>
            <a:ext cx="9144000" cy="9144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endParaRPr/>
          </a:p>
        </p:txBody>
      </p:sp>
      <p:sp>
        <p:nvSpPr>
          <p:cNvPr id="16" name="Google Shape;16;p3"/>
          <p:cNvSpPr txBox="1">
            <a:spLocks noGrp="1"/>
          </p:cNvSpPr>
          <p:nvPr>
            <p:ph type="body" idx="1"/>
          </p:nvPr>
        </p:nvSpPr>
        <p:spPr>
          <a:xfrm>
            <a:off x="457200" y="1600200"/>
            <a:ext cx="4038600" cy="45261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90204"/>
              <a:buChar char="•"/>
              <a:defRPr sz="3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a:endParaRPr/>
          </a:p>
        </p:txBody>
      </p:sp>
      <p:sp>
        <p:nvSpPr>
          <p:cNvPr id="17" name="Google Shape;17;p3"/>
          <p:cNvSpPr txBox="1">
            <a:spLocks noGrp="1"/>
          </p:cNvSpPr>
          <p:nvPr>
            <p:ph type="body" idx="2"/>
          </p:nvPr>
        </p:nvSpPr>
        <p:spPr>
          <a:xfrm>
            <a:off x="4648200" y="1600200"/>
            <a:ext cx="4038600" cy="45261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90204"/>
              <a:buChar char="•"/>
              <a:defRPr sz="3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4 Content" type="fourObj">
  <p:cSld name="FOUR_OBJECTS">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0" y="0"/>
            <a:ext cx="9144000" cy="9144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endParaRPr/>
          </a:p>
        </p:txBody>
      </p:sp>
      <p:sp>
        <p:nvSpPr>
          <p:cNvPr id="20" name="Google Shape;20;p4"/>
          <p:cNvSpPr txBox="1">
            <a:spLocks noGrp="1"/>
          </p:cNvSpPr>
          <p:nvPr>
            <p:ph type="body" idx="1"/>
          </p:nvPr>
        </p:nvSpPr>
        <p:spPr>
          <a:xfrm>
            <a:off x="457200" y="1600200"/>
            <a:ext cx="4038600" cy="21861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90204"/>
              <a:buChar char="•"/>
              <a:defRPr sz="3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a:endParaRPr/>
          </a:p>
        </p:txBody>
      </p:sp>
      <p:sp>
        <p:nvSpPr>
          <p:cNvPr id="21" name="Google Shape;21;p4"/>
          <p:cNvSpPr txBox="1">
            <a:spLocks noGrp="1"/>
          </p:cNvSpPr>
          <p:nvPr>
            <p:ph type="body" idx="2"/>
          </p:nvPr>
        </p:nvSpPr>
        <p:spPr>
          <a:xfrm>
            <a:off x="4648200" y="1600200"/>
            <a:ext cx="4038600" cy="21861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90204"/>
              <a:buChar char="•"/>
              <a:defRPr sz="3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a:endParaRPr/>
          </a:p>
        </p:txBody>
      </p:sp>
      <p:sp>
        <p:nvSpPr>
          <p:cNvPr id="22" name="Google Shape;22;p4"/>
          <p:cNvSpPr txBox="1">
            <a:spLocks noGrp="1"/>
          </p:cNvSpPr>
          <p:nvPr>
            <p:ph type="body" idx="3"/>
          </p:nvPr>
        </p:nvSpPr>
        <p:spPr>
          <a:xfrm>
            <a:off x="457200" y="3938588"/>
            <a:ext cx="4038600" cy="21876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90204"/>
              <a:buChar char="•"/>
              <a:defRPr sz="3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a:endParaRPr/>
          </a:p>
        </p:txBody>
      </p:sp>
      <p:sp>
        <p:nvSpPr>
          <p:cNvPr id="23" name="Google Shape;23;p4"/>
          <p:cNvSpPr txBox="1">
            <a:spLocks noGrp="1"/>
          </p:cNvSpPr>
          <p:nvPr>
            <p:ph type="body" idx="4"/>
          </p:nvPr>
        </p:nvSpPr>
        <p:spPr>
          <a:xfrm>
            <a:off x="4648200" y="3938588"/>
            <a:ext cx="4038600" cy="21876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90204"/>
              <a:buChar char="•"/>
              <a:defRPr sz="3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0" y="0"/>
            <a:ext cx="9144000" cy="9144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rot="5400000">
            <a:off x="4937850" y="1920150"/>
            <a:ext cx="6126300" cy="2286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endParaRPr/>
          </a:p>
        </p:txBody>
      </p:sp>
      <p:sp>
        <p:nvSpPr>
          <p:cNvPr id="28" name="Google Shape;28;p6"/>
          <p:cNvSpPr txBox="1">
            <a:spLocks noGrp="1"/>
          </p:cNvSpPr>
          <p:nvPr>
            <p:ph type="body" idx="1"/>
          </p:nvPr>
        </p:nvSpPr>
        <p:spPr>
          <a:xfrm rot="5400000">
            <a:off x="289650" y="-289650"/>
            <a:ext cx="6126300" cy="67056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90204"/>
              <a:buChar char="•"/>
              <a:defRPr sz="3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0" y="0"/>
            <a:ext cx="3000000" cy="3000000"/>
          </a:xfrm>
          <a:prstGeom prst="rect">
            <a:avLst/>
          </a:prstGeom>
          <a:noFill/>
          <a:ln>
            <a:noFill/>
          </a:ln>
        </p:spPr>
        <p:txBody>
          <a:bodyPr spcFirstLastPara="1" wrap="square" lIns="91425" tIns="91425" rIns="91425" bIns="91425" anchor="t" anchorCtr="0">
            <a:noAutofit/>
          </a:bodyPr>
          <a:lstStyle>
            <a:lvl1pPr marL="0" marR="0" lvl="0"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endParaRPr/>
          </a:p>
        </p:txBody>
      </p:sp>
      <p:sp>
        <p:nvSpPr>
          <p:cNvPr id="31" name="Google Shape;31;p7"/>
          <p:cNvSpPr txBox="1">
            <a:spLocks noGrp="1"/>
          </p:cNvSpPr>
          <p:nvPr>
            <p:ph type="body" idx="1"/>
          </p:nvPr>
        </p:nvSpPr>
        <p:spPr>
          <a:xfrm rot="5400000">
            <a:off x="0" y="0"/>
            <a:ext cx="3000000" cy="30000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90204"/>
              <a:buChar char="•"/>
              <a:defRPr sz="3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92288" y="4800600"/>
            <a:ext cx="5486400" cy="5667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2000" b="1"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endParaRPr/>
          </a:p>
        </p:txBody>
      </p:sp>
      <p:sp>
        <p:nvSpPr>
          <p:cNvPr id="34" name="Google Shape;34;p8"/>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L="0" marR="0" lvl="0" indent="0" algn="l" rtl="0">
              <a:spcBef>
                <a:spcPts val="640"/>
              </a:spcBef>
              <a:spcAft>
                <a:spcPts val="0"/>
              </a:spcAft>
              <a:buClr>
                <a:schemeClr val="dk1"/>
              </a:buClr>
              <a:buSzPts val="1400"/>
              <a:buFont typeface="Arial" panose="020B0604020202090204"/>
              <a:buNone/>
              <a:defRPr sz="3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457200" marR="0" lvl="1" indent="0" algn="l" rtl="0">
              <a:spcBef>
                <a:spcPts val="560"/>
              </a:spcBef>
              <a:spcAft>
                <a:spcPts val="0"/>
              </a:spcAft>
              <a:buClr>
                <a:schemeClr val="dk1"/>
              </a:buClr>
              <a:buSzPts val="1400"/>
              <a:buFont typeface="Arial" panose="020B0604020202090204"/>
              <a:buNone/>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914400" marR="0" lvl="2" indent="0" algn="l" rtl="0">
              <a:spcBef>
                <a:spcPts val="480"/>
              </a:spcBef>
              <a:spcAft>
                <a:spcPts val="0"/>
              </a:spcAft>
              <a:buClr>
                <a:schemeClr val="dk1"/>
              </a:buClr>
              <a:buSzPts val="1400"/>
              <a:buFont typeface="Arial" panose="020B0604020202090204"/>
              <a:buNone/>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371600" marR="0" lvl="3" indent="0" algn="l" rtl="0">
              <a:spcBef>
                <a:spcPts val="400"/>
              </a:spcBef>
              <a:spcAft>
                <a:spcPts val="0"/>
              </a:spcAft>
              <a:buClr>
                <a:schemeClr val="dk1"/>
              </a:buClr>
              <a:buSzPts val="1400"/>
              <a:buFont typeface="Arial" panose="020B0604020202090204"/>
              <a:buNone/>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1828800" marR="0" lvl="4" indent="0" algn="l" rtl="0">
              <a:spcBef>
                <a:spcPts val="400"/>
              </a:spcBef>
              <a:spcAft>
                <a:spcPts val="0"/>
              </a:spcAft>
              <a:buClr>
                <a:schemeClr val="dk1"/>
              </a:buClr>
              <a:buSzPts val="1400"/>
              <a:buFont typeface="Arial" panose="020B0604020202090204"/>
              <a:buNone/>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286000" marR="0" lvl="5" indent="0" algn="l" rtl="0">
              <a:spcBef>
                <a:spcPts val="400"/>
              </a:spcBef>
              <a:spcAft>
                <a:spcPts val="0"/>
              </a:spcAft>
              <a:buClr>
                <a:schemeClr val="dk1"/>
              </a:buClr>
              <a:buSzPts val="1400"/>
              <a:buFont typeface="Arial" panose="020B0604020202090204"/>
              <a:buNone/>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2743200" marR="0" lvl="6" indent="0" algn="l" rtl="0">
              <a:spcBef>
                <a:spcPts val="400"/>
              </a:spcBef>
              <a:spcAft>
                <a:spcPts val="0"/>
              </a:spcAft>
              <a:buClr>
                <a:schemeClr val="dk1"/>
              </a:buClr>
              <a:buSzPts val="1400"/>
              <a:buFont typeface="Arial" panose="020B0604020202090204"/>
              <a:buNone/>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200400" marR="0" lvl="7" indent="0" algn="l" rtl="0">
              <a:spcBef>
                <a:spcPts val="400"/>
              </a:spcBef>
              <a:spcAft>
                <a:spcPts val="0"/>
              </a:spcAft>
              <a:buClr>
                <a:schemeClr val="dk1"/>
              </a:buClr>
              <a:buSzPts val="1400"/>
              <a:buFont typeface="Arial" panose="020B0604020202090204"/>
              <a:buNone/>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3657600" marR="0" lvl="8" indent="0" algn="l" rtl="0">
              <a:spcBef>
                <a:spcPts val="400"/>
              </a:spcBef>
              <a:spcAft>
                <a:spcPts val="0"/>
              </a:spcAft>
              <a:buClr>
                <a:schemeClr val="dk1"/>
              </a:buClr>
              <a:buSzPts val="1400"/>
              <a:buFont typeface="Arial" panose="020B0604020202090204"/>
              <a:buNone/>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a:endParaRPr/>
          </a:p>
        </p:txBody>
      </p:sp>
      <p:sp>
        <p:nvSpPr>
          <p:cNvPr id="35" name="Google Shape;35;p8"/>
          <p:cNvSpPr txBox="1">
            <a:spLocks noGrp="1"/>
          </p:cNvSpPr>
          <p:nvPr>
            <p:ph type="body" idx="1"/>
          </p:nvPr>
        </p:nvSpPr>
        <p:spPr>
          <a:xfrm>
            <a:off x="1792288" y="5367338"/>
            <a:ext cx="5486400" cy="8049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1400"/>
              <a:buFont typeface="Arial" panose="020B0604020202090204"/>
              <a:buNone/>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228600" algn="l" rtl="0">
              <a:spcBef>
                <a:spcPts val="240"/>
              </a:spcBef>
              <a:spcAft>
                <a:spcPts val="0"/>
              </a:spcAft>
              <a:buClr>
                <a:schemeClr val="dk1"/>
              </a:buClr>
              <a:buSzPts val="1400"/>
              <a:buFont typeface="Arial" panose="020B0604020202090204"/>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228600" algn="l" rtl="0">
              <a:spcBef>
                <a:spcPts val="200"/>
              </a:spcBef>
              <a:spcAft>
                <a:spcPts val="0"/>
              </a:spcAft>
              <a:buClr>
                <a:schemeClr val="dk1"/>
              </a:buClr>
              <a:buSzPts val="1400"/>
              <a:buFont typeface="Arial" panose="020B0604020202090204"/>
              <a:buNone/>
              <a:defRPr sz="10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228600" algn="l" rtl="0">
              <a:spcBef>
                <a:spcPts val="180"/>
              </a:spcBef>
              <a:spcAft>
                <a:spcPts val="0"/>
              </a:spcAft>
              <a:buClr>
                <a:schemeClr val="dk1"/>
              </a:buClr>
              <a:buSzPts val="1400"/>
              <a:buFont typeface="Arial" panose="020B0604020202090204"/>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228600" algn="l" rtl="0">
              <a:spcBef>
                <a:spcPts val="180"/>
              </a:spcBef>
              <a:spcAft>
                <a:spcPts val="0"/>
              </a:spcAft>
              <a:buClr>
                <a:schemeClr val="dk1"/>
              </a:buClr>
              <a:buSzPts val="1400"/>
              <a:buFont typeface="Arial" panose="020B0604020202090204"/>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228600" algn="l" rtl="0">
              <a:spcBef>
                <a:spcPts val="180"/>
              </a:spcBef>
              <a:spcAft>
                <a:spcPts val="0"/>
              </a:spcAft>
              <a:buClr>
                <a:schemeClr val="dk1"/>
              </a:buClr>
              <a:buSzPts val="1400"/>
              <a:buFont typeface="Arial" panose="020B0604020202090204"/>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228600" algn="l" rtl="0">
              <a:spcBef>
                <a:spcPts val="180"/>
              </a:spcBef>
              <a:spcAft>
                <a:spcPts val="0"/>
              </a:spcAft>
              <a:buClr>
                <a:schemeClr val="dk1"/>
              </a:buClr>
              <a:buSzPts val="1400"/>
              <a:buFont typeface="Arial" panose="020B0604020202090204"/>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228600" algn="l" rtl="0">
              <a:spcBef>
                <a:spcPts val="180"/>
              </a:spcBef>
              <a:spcAft>
                <a:spcPts val="0"/>
              </a:spcAft>
              <a:buClr>
                <a:schemeClr val="dk1"/>
              </a:buClr>
              <a:buSzPts val="1400"/>
              <a:buFont typeface="Arial" panose="020B0604020202090204"/>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228600" algn="l" rtl="0">
              <a:spcBef>
                <a:spcPts val="180"/>
              </a:spcBef>
              <a:spcAft>
                <a:spcPts val="0"/>
              </a:spcAft>
              <a:buClr>
                <a:schemeClr val="dk1"/>
              </a:buClr>
              <a:buSzPts val="1400"/>
              <a:buFont typeface="Arial" panose="020B0604020202090204"/>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457200" y="273050"/>
            <a:ext cx="3008400" cy="11619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2000" b="1"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0" marR="0" lvl="1"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0" marR="0" lvl="2"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0" marR="0" lvl="3"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0" marR="0" lvl="4"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457200" marR="0" lvl="5"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6pPr>
            <a:lvl7pPr marL="914400" marR="0" lvl="6"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7pPr>
            <a:lvl8pPr marL="1371600" marR="0" lvl="7"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8pPr>
            <a:lvl9pPr marL="1828800" marR="0" lvl="8" indent="0" algn="ctr" rtl="0">
              <a:spcBef>
                <a:spcPts val="0"/>
              </a:spcBef>
              <a:spcAft>
                <a:spcPts val="0"/>
              </a:spcAft>
              <a:buSzPts val="1400"/>
              <a:buNone/>
              <a:defRPr sz="4400" b="0" i="0" u="none" strike="noStrike" cap="none">
                <a:solidFill>
                  <a:schemeClr val="dk2"/>
                </a:solidFill>
                <a:latin typeface="Arial" panose="020B0604020202090204"/>
                <a:ea typeface="Arial" panose="020B0604020202090204"/>
                <a:cs typeface="Arial" panose="020B0604020202090204"/>
                <a:sym typeface="Arial" panose="020B0604020202090204"/>
              </a:defRPr>
            </a:lvl9pPr>
          </a:lstStyle>
          <a:p>
            <a:endParaRPr/>
          </a:p>
        </p:txBody>
      </p:sp>
      <p:sp>
        <p:nvSpPr>
          <p:cNvPr id="38" name="Google Shape;38;p9"/>
          <p:cNvSpPr txBox="1">
            <a:spLocks noGrp="1"/>
          </p:cNvSpPr>
          <p:nvPr>
            <p:ph type="body" idx="1"/>
          </p:nvPr>
        </p:nvSpPr>
        <p:spPr>
          <a:xfrm>
            <a:off x="3575050" y="273050"/>
            <a:ext cx="5111700" cy="58530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panose="020B0604020202090204"/>
              <a:buChar char="•"/>
              <a:defRPr sz="3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a:endParaRPr/>
          </a:p>
        </p:txBody>
      </p:sp>
      <p:sp>
        <p:nvSpPr>
          <p:cNvPr id="39" name="Google Shape;39;p9"/>
          <p:cNvSpPr txBox="1">
            <a:spLocks noGrp="1"/>
          </p:cNvSpPr>
          <p:nvPr>
            <p:ph type="body" idx="2"/>
          </p:nvPr>
        </p:nvSpPr>
        <p:spPr>
          <a:xfrm>
            <a:off x="457200" y="1435100"/>
            <a:ext cx="3008400" cy="46911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1400"/>
              <a:buFont typeface="Arial" panose="020B0604020202090204"/>
              <a:buNone/>
              <a:defRPr sz="14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228600" algn="l" rtl="0">
              <a:spcBef>
                <a:spcPts val="240"/>
              </a:spcBef>
              <a:spcAft>
                <a:spcPts val="0"/>
              </a:spcAft>
              <a:buClr>
                <a:schemeClr val="dk1"/>
              </a:buClr>
              <a:buSzPts val="1400"/>
              <a:buFont typeface="Arial" panose="020B0604020202090204"/>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228600" algn="l" rtl="0">
              <a:spcBef>
                <a:spcPts val="200"/>
              </a:spcBef>
              <a:spcAft>
                <a:spcPts val="0"/>
              </a:spcAft>
              <a:buClr>
                <a:schemeClr val="dk1"/>
              </a:buClr>
              <a:buSzPts val="1400"/>
              <a:buFont typeface="Arial" panose="020B0604020202090204"/>
              <a:buNone/>
              <a:defRPr sz="10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228600" algn="l" rtl="0">
              <a:spcBef>
                <a:spcPts val="180"/>
              </a:spcBef>
              <a:spcAft>
                <a:spcPts val="0"/>
              </a:spcAft>
              <a:buClr>
                <a:schemeClr val="dk1"/>
              </a:buClr>
              <a:buSzPts val="1400"/>
              <a:buFont typeface="Arial" panose="020B0604020202090204"/>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228600" algn="l" rtl="0">
              <a:spcBef>
                <a:spcPts val="180"/>
              </a:spcBef>
              <a:spcAft>
                <a:spcPts val="0"/>
              </a:spcAft>
              <a:buClr>
                <a:schemeClr val="dk1"/>
              </a:buClr>
              <a:buSzPts val="1400"/>
              <a:buFont typeface="Arial" panose="020B0604020202090204"/>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228600" algn="l" rtl="0">
              <a:spcBef>
                <a:spcPts val="180"/>
              </a:spcBef>
              <a:spcAft>
                <a:spcPts val="0"/>
              </a:spcAft>
              <a:buClr>
                <a:schemeClr val="dk1"/>
              </a:buClr>
              <a:buSzPts val="1400"/>
              <a:buFont typeface="Arial" panose="020B0604020202090204"/>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228600" algn="l" rtl="0">
              <a:spcBef>
                <a:spcPts val="180"/>
              </a:spcBef>
              <a:spcAft>
                <a:spcPts val="0"/>
              </a:spcAft>
              <a:buClr>
                <a:schemeClr val="dk1"/>
              </a:buClr>
              <a:buSzPts val="1400"/>
              <a:buFont typeface="Arial" panose="020B0604020202090204"/>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228600" algn="l" rtl="0">
              <a:spcBef>
                <a:spcPts val="180"/>
              </a:spcBef>
              <a:spcAft>
                <a:spcPts val="0"/>
              </a:spcAft>
              <a:buClr>
                <a:schemeClr val="dk1"/>
              </a:buClr>
              <a:buSzPts val="1400"/>
              <a:buFont typeface="Arial" panose="020B0604020202090204"/>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228600" algn="l" rtl="0">
              <a:spcBef>
                <a:spcPts val="180"/>
              </a:spcBef>
              <a:spcAft>
                <a:spcPts val="0"/>
              </a:spcAft>
              <a:buClr>
                <a:schemeClr val="dk1"/>
              </a:buClr>
              <a:buSzPts val="1400"/>
              <a:buFont typeface="Arial" panose="020B0604020202090204"/>
              <a:buNone/>
              <a:defRPr sz="9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0" y="0"/>
            <a:ext cx="9144000" cy="8619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panose="020B0604020202090204"/>
              <a:ea typeface="Arial" panose="020B0604020202090204"/>
              <a:cs typeface="Arial" panose="020B0604020202090204"/>
              <a:sym typeface="Arial" panose="020B0604020202090204"/>
            </a:endParaRPr>
          </a:p>
        </p:txBody>
      </p:sp>
      <p:pic>
        <p:nvPicPr>
          <p:cNvPr id="11" name="Google Shape;11;p1" descr="approved_bluegrey.png"/>
          <p:cNvPicPr preferRelativeResize="0"/>
          <p:nvPr/>
        </p:nvPicPr>
        <p:blipFill rotWithShape="1">
          <a:blip r:embed="rId17"/>
          <a:srcRect/>
          <a:stretch>
            <a:fillRect/>
          </a:stretch>
        </p:blipFill>
        <p:spPr>
          <a:xfrm>
            <a:off x="381000" y="6330950"/>
            <a:ext cx="2013269" cy="29841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4.xml"/><Relationship Id="rId1" Type="http://schemas.openxmlformats.org/officeDocument/2006/relationships/tags" Target="../tags/tag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2" name="Title 1"/>
          <p:cNvSpPr>
            <a:spLocks noGrp="1"/>
          </p:cNvSpPr>
          <p:nvPr>
            <p:ph type="ctrTitle"/>
          </p:nvPr>
        </p:nvSpPr>
        <p:spPr>
          <a:xfrm>
            <a:off x="-293" y="-14253"/>
            <a:ext cx="9144000" cy="848895"/>
          </a:xfrm>
        </p:spPr>
        <p:txBody>
          <a:bodyPr>
            <a:normAutofit fontScale="90000"/>
          </a:bodyPr>
          <a:lstStyle/>
          <a:p>
            <a:r>
              <a:rPr lang="en-US" altLang="zh-CN" b="1" dirty="0">
                <a:effectLst>
                  <a:outerShdw blurRad="38100" dist="38100" dir="2700000" algn="tl">
                    <a:srgbClr val="000000">
                      <a:alpha val="43137"/>
                    </a:srgbClr>
                  </a:outerShdw>
                </a:effectLst>
              </a:rPr>
              <a:t>Book </a:t>
            </a:r>
            <a:r>
              <a:rPr lang="en-US" altLang="zh-CN" b="1" i="1" dirty="0">
                <a:effectLst>
                  <a:outerShdw blurRad="38100" dist="38100" dir="2700000" algn="tl">
                    <a:srgbClr val="000000">
                      <a:alpha val="43137"/>
                    </a:srgbClr>
                  </a:outerShdw>
                </a:effectLst>
              </a:rPr>
              <a:t>Exchange</a:t>
            </a:r>
            <a:endParaRPr lang="zh-CN" altLang="en-US" b="1" i="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301" y="834480"/>
            <a:ext cx="9144000" cy="564779"/>
          </a:xfrm>
        </p:spPr>
        <p:txBody>
          <a:bodyPr/>
          <a:lstStyle/>
          <a:p>
            <a:pPr algn="ctr"/>
            <a:r>
              <a:rPr lang="en-US" altLang="zh-CN" sz="1800" dirty="0"/>
              <a:t>A web service for exchanging second-hand books</a:t>
            </a:r>
          </a:p>
        </p:txBody>
      </p:sp>
      <p:sp>
        <p:nvSpPr>
          <p:cNvPr id="5" name="TextBox 4"/>
          <p:cNvSpPr txBox="1"/>
          <p:nvPr/>
        </p:nvSpPr>
        <p:spPr>
          <a:xfrm>
            <a:off x="35776" y="2637393"/>
            <a:ext cx="6096912" cy="369332"/>
          </a:xfrm>
          <a:prstGeom prst="rect">
            <a:avLst/>
          </a:prstGeom>
          <a:noFill/>
        </p:spPr>
        <p:txBody>
          <a:bodyPr wrap="square">
            <a:spAutoFit/>
          </a:bodyPr>
          <a:lstStyle/>
          <a:p>
            <a:r>
              <a:rPr lang="en-US" altLang="zh-CN" sz="1800" dirty="0"/>
              <a:t>Motivation &amp; Main Functions:</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08585" y="0"/>
            <a:ext cx="9144000" cy="794044"/>
          </a:xfrm>
        </p:spPr>
        <p:txBody>
          <a:bodyPr>
            <a:noAutofit/>
          </a:bodyPr>
          <a:lstStyle/>
          <a:p>
            <a:r>
              <a:rPr lang="en-US" altLang="zh-CN" sz="4000" dirty="0"/>
              <a:t>Structure Overview</a:t>
            </a:r>
            <a:endParaRPr lang="zh-CN" alt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6830" y="-27304"/>
            <a:ext cx="9144000" cy="1023908"/>
          </a:xfrm>
        </p:spPr>
        <p:txBody>
          <a:bodyPr>
            <a:normAutofit/>
          </a:bodyPr>
          <a:lstStyle/>
          <a:p>
            <a:r>
              <a:rPr lang="en-US" altLang="zh-CN" sz="4000" dirty="0"/>
              <a:t>Login</a:t>
            </a:r>
            <a:endParaRPr lang="zh-CN" altLang="en-US" sz="4000" dirty="0"/>
          </a:p>
        </p:txBody>
      </p:sp>
      <p:sp>
        <p:nvSpPr>
          <p:cNvPr id="5" name="TextBox 2"/>
          <p:cNvSpPr txBox="1"/>
          <p:nvPr/>
        </p:nvSpPr>
        <p:spPr>
          <a:xfrm>
            <a:off x="232" y="908833"/>
            <a:ext cx="9669643" cy="646331"/>
          </a:xfrm>
          <a:prstGeom prst="rect">
            <a:avLst/>
          </a:prstGeom>
          <a:noFill/>
        </p:spPr>
        <p:txBody>
          <a:bodyPr wrap="square" rtlCol="0">
            <a:spAutoFit/>
          </a:bodyPr>
          <a:lstStyle/>
          <a:p>
            <a:r>
              <a:rPr lang="en-US" altLang="zh-CN" dirty="0"/>
              <a:t>Login/Registration Panel</a:t>
            </a:r>
          </a:p>
          <a:p>
            <a:r>
              <a:rPr lang="en-US" altLang="zh-CN" dirty="0"/>
              <a:t>Donation Panel: The user can only donate a book when they have logged in.</a:t>
            </a:r>
            <a:endParaRPr lang="zh-CN" altLang="en-US" dirty="0"/>
          </a:p>
        </p:txBody>
      </p:sp>
      <p:pic>
        <p:nvPicPr>
          <p:cNvPr id="7" name="图片 6">
            <a:extLst>
              <a:ext uri="{FF2B5EF4-FFF2-40B4-BE49-F238E27FC236}">
                <a16:creationId xmlns:a16="http://schemas.microsoft.com/office/drawing/2014/main" id="{87441717-A242-4DAD-6205-405864642023}"/>
              </a:ext>
            </a:extLst>
          </p:cNvPr>
          <p:cNvPicPr>
            <a:picLocks noChangeAspect="1"/>
          </p:cNvPicPr>
          <p:nvPr/>
        </p:nvPicPr>
        <p:blipFill>
          <a:blip r:embed="rId2"/>
          <a:stretch>
            <a:fillRect/>
          </a:stretch>
        </p:blipFill>
        <p:spPr>
          <a:xfrm>
            <a:off x="3575152" y="1555164"/>
            <a:ext cx="5472545" cy="5127314"/>
          </a:xfrm>
          <a:prstGeom prst="rect">
            <a:avLst/>
          </a:prstGeom>
        </p:spPr>
      </p:pic>
      <p:pic>
        <p:nvPicPr>
          <p:cNvPr id="8" name="图片 7">
            <a:extLst>
              <a:ext uri="{FF2B5EF4-FFF2-40B4-BE49-F238E27FC236}">
                <a16:creationId xmlns:a16="http://schemas.microsoft.com/office/drawing/2014/main" id="{C33F2BB6-6644-087B-3B61-FA80CFA990AE}"/>
              </a:ext>
            </a:extLst>
          </p:cNvPr>
          <p:cNvPicPr>
            <a:picLocks noChangeAspect="1"/>
          </p:cNvPicPr>
          <p:nvPr/>
        </p:nvPicPr>
        <p:blipFill>
          <a:blip r:embed="rId3"/>
          <a:stretch>
            <a:fillRect/>
          </a:stretch>
        </p:blipFill>
        <p:spPr>
          <a:xfrm>
            <a:off x="423721" y="1555164"/>
            <a:ext cx="2529253" cy="4513688"/>
          </a:xfrm>
          <a:prstGeom prst="rect">
            <a:avLst/>
          </a:prstGeom>
        </p:spPr>
      </p:pic>
      <p:cxnSp>
        <p:nvCxnSpPr>
          <p:cNvPr id="10" name="直接箭头连接符 9">
            <a:extLst>
              <a:ext uri="{FF2B5EF4-FFF2-40B4-BE49-F238E27FC236}">
                <a16:creationId xmlns:a16="http://schemas.microsoft.com/office/drawing/2014/main" id="{5EB98E03-4E72-7712-B102-92CCD172E649}"/>
              </a:ext>
            </a:extLst>
          </p:cNvPr>
          <p:cNvCxnSpPr>
            <a:cxnSpLocks/>
          </p:cNvCxnSpPr>
          <p:nvPr/>
        </p:nvCxnSpPr>
        <p:spPr>
          <a:xfrm>
            <a:off x="3017520" y="3539266"/>
            <a:ext cx="48947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6161" y="0"/>
            <a:ext cx="9144000" cy="947357"/>
          </a:xfrm>
        </p:spPr>
        <p:txBody>
          <a:bodyPr>
            <a:normAutofit/>
          </a:bodyPr>
          <a:lstStyle/>
          <a:p>
            <a:r>
              <a:rPr lang="en-US" altLang="zh-CN" sz="4000" dirty="0"/>
              <a:t>Donate a second-hand book</a:t>
            </a:r>
            <a:endParaRPr lang="zh-CN" altLang="en-US" sz="4000" dirty="0"/>
          </a:p>
        </p:txBody>
      </p:sp>
      <p:sp>
        <p:nvSpPr>
          <p:cNvPr id="6" name="Rectangle: Rounded Corners 3"/>
          <p:cNvSpPr/>
          <p:nvPr/>
        </p:nvSpPr>
        <p:spPr>
          <a:xfrm>
            <a:off x="117475" y="1257935"/>
            <a:ext cx="4105910" cy="534035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
          <p:cNvSpPr txBox="1"/>
          <p:nvPr/>
        </p:nvSpPr>
        <p:spPr>
          <a:xfrm>
            <a:off x="193675" y="4869180"/>
            <a:ext cx="3958590" cy="1568450"/>
          </a:xfrm>
          <a:prstGeom prst="rect">
            <a:avLst/>
          </a:prstGeom>
          <a:noFill/>
        </p:spPr>
        <p:txBody>
          <a:bodyPr wrap="square" rtlCol="0">
            <a:spAutoFit/>
          </a:bodyPr>
          <a:lstStyle/>
          <a:p>
            <a:pPr marL="285750" indent="-285750">
              <a:buFont typeface="Arial" panose="020B0604020202090204" pitchFamily="34" charset="0"/>
              <a:buChar char="•"/>
            </a:pPr>
            <a:r>
              <a:rPr lang="en-US" altLang="zh-CN" sz="1200" dirty="0">
                <a:solidFill>
                  <a:schemeClr val="bg1"/>
                </a:solidFill>
              </a:rPr>
              <a:t>Using API Gateway to pass the photos directly to a S3 bucket</a:t>
            </a:r>
          </a:p>
          <a:p>
            <a:pPr marL="285750" indent="-285750">
              <a:buFont typeface="Arial" panose="020B0604020202090204" pitchFamily="34" charset="0"/>
              <a:buChar char="•"/>
            </a:pPr>
            <a:r>
              <a:rPr lang="en-US" altLang="zh-CN" sz="1200" dirty="0">
                <a:solidFill>
                  <a:schemeClr val="bg1"/>
                </a:solidFill>
              </a:rPr>
              <a:t>Using a Lambda Function to add the donation information to DynamoDB and OpenSearch.</a:t>
            </a:r>
          </a:p>
          <a:p>
            <a:pPr marL="285750" indent="-285750">
              <a:buFont typeface="Arial" panose="020B0604020202090204" pitchFamily="34" charset="0"/>
              <a:buChar char="•"/>
            </a:pPr>
            <a:r>
              <a:rPr lang="en-US" altLang="zh-CN" sz="1200" dirty="0">
                <a:solidFill>
                  <a:schemeClr val="bg1"/>
                </a:solidFill>
              </a:rPr>
              <a:t>The lambda function automatically generates the genre information for the donated book by using Open Library API. This can</a:t>
            </a:r>
            <a:r>
              <a:rPr lang="zh-CN" altLang="en-US" sz="1200" dirty="0">
                <a:solidFill>
                  <a:schemeClr val="bg1"/>
                </a:solidFill>
              </a:rPr>
              <a:t> </a:t>
            </a:r>
            <a:r>
              <a:rPr lang="en-US" altLang="zh-CN" sz="1200" dirty="0">
                <a:solidFill>
                  <a:schemeClr val="bg1"/>
                </a:solidFill>
              </a:rPr>
              <a:t>help other users find the book they want by genre.</a:t>
            </a:r>
            <a:endParaRPr lang="zh-CN" altLang="en-US" sz="1200" dirty="0">
              <a:solidFill>
                <a:schemeClr val="bg1"/>
              </a:solidFill>
            </a:endParaRPr>
          </a:p>
        </p:txBody>
      </p:sp>
      <p:pic>
        <p:nvPicPr>
          <p:cNvPr id="8"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462" y="1719376"/>
            <a:ext cx="2968417" cy="3096309"/>
          </a:xfrm>
          <a:prstGeom prst="rect">
            <a:avLst/>
          </a:prstGeom>
        </p:spPr>
      </p:pic>
      <p:sp>
        <p:nvSpPr>
          <p:cNvPr id="9" name="TextBox 6"/>
          <p:cNvSpPr txBox="1"/>
          <p:nvPr/>
        </p:nvSpPr>
        <p:spPr>
          <a:xfrm>
            <a:off x="1475584" y="1258173"/>
            <a:ext cx="1394415" cy="461665"/>
          </a:xfrm>
          <a:prstGeom prst="rect">
            <a:avLst/>
          </a:prstGeom>
          <a:noFill/>
        </p:spPr>
        <p:txBody>
          <a:bodyPr wrap="square" rtlCol="0">
            <a:spAutoFit/>
          </a:bodyPr>
          <a:lstStyle/>
          <a:p>
            <a:r>
              <a:rPr lang="en-US" altLang="zh-CN" sz="2400" dirty="0">
                <a:solidFill>
                  <a:schemeClr val="bg1"/>
                </a:solidFill>
                <a:latin typeface="Arial Black" panose="020B0A04020102020204" pitchFamily="34" charset="0"/>
              </a:rPr>
              <a:t>Donate</a:t>
            </a:r>
            <a:endParaRPr lang="zh-CN" altLang="en-US" sz="2400" dirty="0">
              <a:solidFill>
                <a:schemeClr val="bg1"/>
              </a:solidFill>
              <a:latin typeface="Arial Black" panose="020B0A04020102020204" pitchFamily="34" charset="0"/>
            </a:endParaRPr>
          </a:p>
        </p:txBody>
      </p:sp>
      <p:pic>
        <p:nvPicPr>
          <p:cNvPr id="30" name="图片 29">
            <a:extLst>
              <a:ext uri="{FF2B5EF4-FFF2-40B4-BE49-F238E27FC236}">
                <a16:creationId xmlns:a16="http://schemas.microsoft.com/office/drawing/2014/main" id="{4FABEA6C-C938-3961-9113-791788608C0B}"/>
              </a:ext>
            </a:extLst>
          </p:cNvPr>
          <p:cNvPicPr>
            <a:picLocks noChangeAspect="1"/>
          </p:cNvPicPr>
          <p:nvPr/>
        </p:nvPicPr>
        <p:blipFill>
          <a:blip r:embed="rId3"/>
          <a:stretch>
            <a:fillRect/>
          </a:stretch>
        </p:blipFill>
        <p:spPr>
          <a:xfrm>
            <a:off x="4444001" y="1495953"/>
            <a:ext cx="4571436" cy="495532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6161" y="0"/>
            <a:ext cx="9144000" cy="947357"/>
          </a:xfrm>
        </p:spPr>
        <p:txBody>
          <a:bodyPr>
            <a:normAutofit/>
          </a:bodyPr>
          <a:lstStyle/>
          <a:p>
            <a:r>
              <a:rPr lang="en-US" altLang="zh-CN" sz="4000" dirty="0"/>
              <a:t>Request a second-hand book</a:t>
            </a:r>
            <a:endParaRPr lang="zh-CN" altLang="en-US" sz="4000" dirty="0"/>
          </a:p>
        </p:txBody>
      </p:sp>
      <p:sp>
        <p:nvSpPr>
          <p:cNvPr id="2" name="Rectangle: Rounded Corners 7"/>
          <p:cNvSpPr/>
          <p:nvPr/>
        </p:nvSpPr>
        <p:spPr>
          <a:xfrm>
            <a:off x="4525310" y="1212215"/>
            <a:ext cx="4255770" cy="538607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8"/>
          <p:cNvSpPr txBox="1"/>
          <p:nvPr/>
        </p:nvSpPr>
        <p:spPr>
          <a:xfrm>
            <a:off x="5239685" y="1257935"/>
            <a:ext cx="2826385" cy="460375"/>
          </a:xfrm>
          <a:prstGeom prst="rect">
            <a:avLst/>
          </a:prstGeom>
          <a:noFill/>
        </p:spPr>
        <p:txBody>
          <a:bodyPr wrap="square" rtlCol="0">
            <a:spAutoFit/>
          </a:bodyPr>
          <a:lstStyle/>
          <a:p>
            <a:r>
              <a:rPr lang="en-US" altLang="zh-CN" sz="2400" dirty="0">
                <a:solidFill>
                  <a:schemeClr val="bg1"/>
                </a:solidFill>
                <a:latin typeface="Arial Black" panose="020B0A04020102020204" pitchFamily="34" charset="0"/>
              </a:rPr>
              <a:t>Request-Anni</a:t>
            </a:r>
            <a:endParaRPr lang="zh-CN" altLang="en-US" sz="2400" dirty="0">
              <a:solidFill>
                <a:schemeClr val="bg1"/>
              </a:solidFill>
              <a:latin typeface="Arial Black" panose="020B0A04020102020204" pitchFamily="34" charset="0"/>
            </a:endParaRPr>
          </a:p>
        </p:txBody>
      </p:sp>
      <p:pic>
        <p:nvPicPr>
          <p:cNvPr id="5" name="内容占位符 4"/>
          <p:cNvPicPr>
            <a:picLocks noGrp="1" noChangeAspect="1"/>
          </p:cNvPicPr>
          <p:nvPr>
            <p:ph idx="1"/>
            <p:custDataLst>
              <p:tags r:id="rId1"/>
            </p:custDataLst>
          </p:nvPr>
        </p:nvPicPr>
        <p:blipFill>
          <a:blip r:embed="rId3"/>
          <a:srcRect l="4856" t="2435" b="12329"/>
          <a:stretch>
            <a:fillRect/>
          </a:stretch>
        </p:blipFill>
        <p:spPr>
          <a:xfrm>
            <a:off x="5101255" y="1916430"/>
            <a:ext cx="2998470" cy="2489200"/>
          </a:xfrm>
          <a:prstGeom prst="rect">
            <a:avLst/>
          </a:prstGeom>
        </p:spPr>
      </p:pic>
      <p:sp>
        <p:nvSpPr>
          <p:cNvPr id="10" name="文本框 9"/>
          <p:cNvSpPr txBox="1"/>
          <p:nvPr/>
        </p:nvSpPr>
        <p:spPr>
          <a:xfrm>
            <a:off x="4678980" y="4509135"/>
            <a:ext cx="3948430" cy="1753235"/>
          </a:xfrm>
          <a:prstGeom prst="rect">
            <a:avLst/>
          </a:prstGeom>
          <a:noFill/>
        </p:spPr>
        <p:txBody>
          <a:bodyPr wrap="square" rtlCol="0">
            <a:spAutoFit/>
          </a:bodyPr>
          <a:lstStyle/>
          <a:p>
            <a:pPr marL="285750" indent="-285750">
              <a:buFont typeface="Arial" panose="020B0604020202090204" pitchFamily="34" charset="0"/>
              <a:buChar char="•"/>
            </a:pPr>
            <a:r>
              <a:rPr lang="en-US" altLang="zh-CN" sz="1200"/>
              <a:t>Determine whether the user has enough credits to make request</a:t>
            </a:r>
          </a:p>
          <a:p>
            <a:pPr marL="285750" indent="-285750">
              <a:buFont typeface="Arial" panose="020B0604020202090204" pitchFamily="34" charset="0"/>
              <a:buChar char="•"/>
            </a:pPr>
            <a:endParaRPr lang="en-US" altLang="zh-CN" sz="1200"/>
          </a:p>
          <a:p>
            <a:pPr marL="285750" indent="-285750">
              <a:buFont typeface="Arial" panose="020B0604020202090204" pitchFamily="34" charset="0"/>
              <a:buChar char="•"/>
            </a:pPr>
            <a:r>
              <a:rPr lang="en-US" altLang="zh-CN" sz="1200"/>
              <a:t>Once successful requested, update user history (add book_id)</a:t>
            </a:r>
          </a:p>
          <a:p>
            <a:pPr marL="285750" indent="-285750">
              <a:buFont typeface="Arial" panose="020B0604020202090204" pitchFamily="34" charset="0"/>
              <a:buChar char="•"/>
            </a:pPr>
            <a:endParaRPr lang="en-US" altLang="zh-CN" sz="1200"/>
          </a:p>
          <a:p>
            <a:pPr marL="285750" indent="-285750">
              <a:buFont typeface="Arial" panose="020B0604020202090204" pitchFamily="34" charset="0"/>
              <a:buChar char="•"/>
            </a:pPr>
            <a:r>
              <a:rPr lang="en-US" altLang="zh-CN" sz="1200"/>
              <a:t>Update book information to set status=’unavailable’, so it will no longer be searched</a:t>
            </a:r>
          </a:p>
          <a:p>
            <a:pPr marL="285750" indent="-285750">
              <a:buFont typeface="Arial" panose="020B0604020202090204" pitchFamily="34" charset="0"/>
              <a:buChar char="•"/>
            </a:pPr>
            <a:endParaRPr lang="en-US" altLang="zh-CN" sz="1200"/>
          </a:p>
        </p:txBody>
      </p:sp>
      <p:pic>
        <p:nvPicPr>
          <p:cNvPr id="13" name="图片 12">
            <a:extLst>
              <a:ext uri="{FF2B5EF4-FFF2-40B4-BE49-F238E27FC236}">
                <a16:creationId xmlns:a16="http://schemas.microsoft.com/office/drawing/2014/main" id="{53390A31-C398-C0CA-D3E7-DBDEB0529CE3}"/>
              </a:ext>
            </a:extLst>
          </p:cNvPr>
          <p:cNvPicPr>
            <a:picLocks noChangeAspect="1"/>
          </p:cNvPicPr>
          <p:nvPr/>
        </p:nvPicPr>
        <p:blipFill>
          <a:blip r:embed="rId4"/>
          <a:stretch>
            <a:fillRect/>
          </a:stretch>
        </p:blipFill>
        <p:spPr>
          <a:xfrm>
            <a:off x="0" y="2366681"/>
            <a:ext cx="4499603" cy="2237591"/>
          </a:xfrm>
          <a:prstGeom prst="rect">
            <a:avLst/>
          </a:prstGeom>
        </p:spPr>
      </p:pic>
      <p:cxnSp>
        <p:nvCxnSpPr>
          <p:cNvPr id="15" name="直接箭头连接符 14">
            <a:extLst>
              <a:ext uri="{FF2B5EF4-FFF2-40B4-BE49-F238E27FC236}">
                <a16:creationId xmlns:a16="http://schemas.microsoft.com/office/drawing/2014/main" id="{2628BB6B-EA1C-C96D-0DB9-BC823B4835CC}"/>
              </a:ext>
            </a:extLst>
          </p:cNvPr>
          <p:cNvCxnSpPr>
            <a:cxnSpLocks/>
          </p:cNvCxnSpPr>
          <p:nvPr/>
        </p:nvCxnSpPr>
        <p:spPr>
          <a:xfrm flipV="1">
            <a:off x="3711388" y="4509135"/>
            <a:ext cx="236668" cy="47871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8" name="文本框 17">
            <a:extLst>
              <a:ext uri="{FF2B5EF4-FFF2-40B4-BE49-F238E27FC236}">
                <a16:creationId xmlns:a16="http://schemas.microsoft.com/office/drawing/2014/main" id="{13FBED31-0808-E034-32CC-3E3CDACF9ABD}"/>
              </a:ext>
            </a:extLst>
          </p:cNvPr>
          <p:cNvSpPr txBox="1"/>
          <p:nvPr/>
        </p:nvSpPr>
        <p:spPr>
          <a:xfrm>
            <a:off x="2350546" y="5124142"/>
            <a:ext cx="1710466" cy="523220"/>
          </a:xfrm>
          <a:prstGeom prst="rect">
            <a:avLst/>
          </a:prstGeom>
          <a:noFill/>
        </p:spPr>
        <p:txBody>
          <a:bodyPr wrap="square" rtlCol="0">
            <a:spAutoFit/>
          </a:bodyPr>
          <a:lstStyle/>
          <a:p>
            <a:r>
              <a:rPr lang="en-US" altLang="zh-CN" dirty="0"/>
              <a:t>Click to request the book you want!</a:t>
            </a:r>
            <a:endParaRPr lang="zh-CN" altLang="en-US" dirty="0"/>
          </a:p>
        </p:txBody>
      </p:sp>
    </p:spTree>
    <p:extLst>
      <p:ext uri="{BB962C8B-B14F-4D97-AF65-F5344CB8AC3E}">
        <p14:creationId xmlns:p14="http://schemas.microsoft.com/office/powerpoint/2010/main" val="2976690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6195" y="-27305"/>
            <a:ext cx="9144000" cy="947357"/>
          </a:xfrm>
        </p:spPr>
        <p:txBody>
          <a:bodyPr>
            <a:normAutofit/>
          </a:bodyPr>
          <a:lstStyle/>
          <a:p>
            <a:r>
              <a:rPr lang="en-US" altLang="zh-CN" sz="4000" dirty="0"/>
              <a:t>Search for a donated book</a:t>
            </a:r>
            <a:endParaRPr lang="zh-CN" altLang="en-US" sz="4000" dirty="0"/>
          </a:p>
        </p:txBody>
      </p:sp>
      <p:sp>
        <p:nvSpPr>
          <p:cNvPr id="8" name="Rectangle: Rounded Corners 7"/>
          <p:cNvSpPr/>
          <p:nvPr/>
        </p:nvSpPr>
        <p:spPr>
          <a:xfrm>
            <a:off x="-53975" y="1239520"/>
            <a:ext cx="4221480" cy="537591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612140" y="1181100"/>
            <a:ext cx="3152140" cy="460375"/>
          </a:xfrm>
          <a:prstGeom prst="rect">
            <a:avLst/>
          </a:prstGeom>
          <a:noFill/>
        </p:spPr>
        <p:txBody>
          <a:bodyPr wrap="square" rtlCol="0">
            <a:spAutoFit/>
          </a:bodyPr>
          <a:lstStyle/>
          <a:p>
            <a:r>
              <a:rPr lang="en-US" altLang="zh-CN" sz="2400" dirty="0">
                <a:solidFill>
                  <a:schemeClr val="bg1"/>
                </a:solidFill>
                <a:latin typeface="Arial Black" panose="020B0A04020102020204" pitchFamily="34" charset="0"/>
              </a:rPr>
              <a:t>Search-Zhenrui</a:t>
            </a:r>
            <a:endParaRPr lang="zh-CN" altLang="en-US" sz="2400" dirty="0">
              <a:solidFill>
                <a:schemeClr val="bg1"/>
              </a:solidFill>
              <a:latin typeface="Arial Black" panose="020B0A04020102020204" pitchFamily="34" charset="0"/>
            </a:endParaRPr>
          </a:p>
        </p:txBody>
      </p:sp>
      <p:sp>
        <p:nvSpPr>
          <p:cNvPr id="3" name="Text Box 2"/>
          <p:cNvSpPr txBox="1"/>
          <p:nvPr/>
        </p:nvSpPr>
        <p:spPr>
          <a:xfrm>
            <a:off x="2254250" y="1537970"/>
            <a:ext cx="1809750" cy="5077460"/>
          </a:xfrm>
          <a:prstGeom prst="rect">
            <a:avLst/>
          </a:prstGeom>
          <a:noFill/>
        </p:spPr>
        <p:txBody>
          <a:bodyPr wrap="square" rtlCol="0" anchor="t">
            <a:spAutoFit/>
          </a:bodyPr>
          <a:lstStyle/>
          <a:p>
            <a:pPr marL="285750" indent="-285750">
              <a:buFont typeface="Arial" panose="020B0604020202090204" pitchFamily="34" charset="0"/>
              <a:buChar char="•"/>
            </a:pPr>
            <a:r>
              <a:rPr lang="en-US" altLang="zh-CN" sz="1200" dirty="0">
                <a:solidFill>
                  <a:schemeClr val="bg1"/>
                </a:solidFill>
                <a:sym typeface="+mn-ea"/>
              </a:rPr>
              <a:t>Using API Gateway to pass the query infomation from frontend input to lambda function</a:t>
            </a:r>
          </a:p>
          <a:p>
            <a:pPr marL="285750" indent="-285750">
              <a:buFont typeface="Arial" panose="020B0604020202090204" pitchFamily="34" charset="0"/>
              <a:buChar char="•"/>
            </a:pPr>
            <a:endParaRPr lang="en-US" altLang="zh-CN" sz="1200" dirty="0">
              <a:solidFill>
                <a:schemeClr val="bg1"/>
              </a:solidFill>
              <a:sym typeface="+mn-ea"/>
            </a:endParaRPr>
          </a:p>
          <a:p>
            <a:pPr marL="285750" indent="-285750">
              <a:buFont typeface="Arial" panose="020B0604020202090204" pitchFamily="34" charset="0"/>
              <a:buChar char="•"/>
            </a:pPr>
            <a:r>
              <a:rPr lang="en-US" altLang="zh-CN" sz="1200" dirty="0">
                <a:solidFill>
                  <a:schemeClr val="bg1"/>
                </a:solidFill>
                <a:sym typeface="+mn-ea"/>
              </a:rPr>
              <a:t>Using a lambda function to query corrsponding available donation books ftom DynamoDB through OpenSearch.</a:t>
            </a:r>
          </a:p>
          <a:p>
            <a:pPr marL="285750" indent="-285750">
              <a:buFont typeface="Arial" panose="020B0604020202090204" pitchFamily="34" charset="0"/>
              <a:buChar char="•"/>
            </a:pPr>
            <a:endParaRPr lang="en-US" altLang="zh-CN" sz="1200" dirty="0">
              <a:solidFill>
                <a:schemeClr val="bg1"/>
              </a:solidFill>
              <a:sym typeface="+mn-ea"/>
            </a:endParaRPr>
          </a:p>
          <a:p>
            <a:pPr marL="285750" indent="-285750">
              <a:buFont typeface="Arial" panose="020B0604020202090204" pitchFamily="34" charset="0"/>
              <a:buChar char="•"/>
            </a:pPr>
            <a:r>
              <a:rPr lang="en-US" altLang="zh-CN" sz="1200" dirty="0">
                <a:solidFill>
                  <a:schemeClr val="bg1"/>
                </a:solidFill>
                <a:sym typeface="+mn-ea"/>
              </a:rPr>
              <a:t>The lambda function also automatically get the book cover by using Open Library API and upload pic from S3</a:t>
            </a:r>
          </a:p>
          <a:p>
            <a:pPr marL="285750" indent="-285750">
              <a:buFont typeface="Arial" panose="020B0604020202090204" pitchFamily="34" charset="0"/>
              <a:buChar char="•"/>
            </a:pPr>
            <a:endParaRPr lang="en-US" sz="1200">
              <a:solidFill>
                <a:schemeClr val="bg1"/>
              </a:solidFill>
            </a:endParaRPr>
          </a:p>
          <a:p>
            <a:pPr marL="285750" indent="-285750">
              <a:buFont typeface="Arial" panose="020B0604020202090204" pitchFamily="34" charset="0"/>
              <a:buChar char="•"/>
            </a:pPr>
            <a:r>
              <a:rPr lang="en-US" sz="1200">
                <a:solidFill>
                  <a:schemeClr val="bg1"/>
                </a:solidFill>
              </a:rPr>
              <a:t>Frontend get the response from the image and display it under the search bar</a:t>
            </a:r>
          </a:p>
        </p:txBody>
      </p:sp>
      <p:pic>
        <p:nvPicPr>
          <p:cNvPr id="11" name="Picture 10" descr="SearchService.drawio"/>
          <p:cNvPicPr>
            <a:picLocks noChangeAspect="1"/>
          </p:cNvPicPr>
          <p:nvPr/>
        </p:nvPicPr>
        <p:blipFill>
          <a:blip r:embed="rId2"/>
          <a:stretch>
            <a:fillRect/>
          </a:stretch>
        </p:blipFill>
        <p:spPr>
          <a:xfrm>
            <a:off x="35560" y="1816735"/>
            <a:ext cx="2218690" cy="4221480"/>
          </a:xfrm>
          <a:prstGeom prst="rect">
            <a:avLst/>
          </a:prstGeom>
        </p:spPr>
      </p:pic>
      <p:pic>
        <p:nvPicPr>
          <p:cNvPr id="12" name="图片 11">
            <a:extLst>
              <a:ext uri="{FF2B5EF4-FFF2-40B4-BE49-F238E27FC236}">
                <a16:creationId xmlns:a16="http://schemas.microsoft.com/office/drawing/2014/main" id="{AF1C9211-3772-481C-4C43-F55B59139FA6}"/>
              </a:ext>
            </a:extLst>
          </p:cNvPr>
          <p:cNvPicPr>
            <a:picLocks noChangeAspect="1"/>
          </p:cNvPicPr>
          <p:nvPr/>
        </p:nvPicPr>
        <p:blipFill rotWithShape="1">
          <a:blip r:embed="rId3"/>
          <a:srcRect t="2754"/>
          <a:stretch/>
        </p:blipFill>
        <p:spPr>
          <a:xfrm>
            <a:off x="4430395" y="1239520"/>
            <a:ext cx="4555366" cy="2894619"/>
          </a:xfrm>
          <a:prstGeom prst="rect">
            <a:avLst/>
          </a:prstGeom>
        </p:spPr>
      </p:pic>
      <p:pic>
        <p:nvPicPr>
          <p:cNvPr id="14" name="图片 13">
            <a:extLst>
              <a:ext uri="{FF2B5EF4-FFF2-40B4-BE49-F238E27FC236}">
                <a16:creationId xmlns:a16="http://schemas.microsoft.com/office/drawing/2014/main" id="{1D710171-8C8D-2E1A-E063-B05598510E6C}"/>
              </a:ext>
            </a:extLst>
          </p:cNvPr>
          <p:cNvPicPr>
            <a:picLocks noChangeAspect="1"/>
          </p:cNvPicPr>
          <p:nvPr/>
        </p:nvPicPr>
        <p:blipFill>
          <a:blip r:embed="rId4"/>
          <a:stretch>
            <a:fillRect/>
          </a:stretch>
        </p:blipFill>
        <p:spPr>
          <a:xfrm>
            <a:off x="4472940" y="4173966"/>
            <a:ext cx="4531231" cy="20924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18" y="-297"/>
            <a:ext cx="9144000" cy="947357"/>
          </a:xfrm>
        </p:spPr>
        <p:txBody>
          <a:bodyPr>
            <a:normAutofit/>
          </a:bodyPr>
          <a:lstStyle/>
          <a:p>
            <a:r>
              <a:rPr lang="en-US" altLang="zh-CN" sz="4000" dirty="0"/>
              <a:t>Show user’s</a:t>
            </a:r>
            <a:r>
              <a:rPr lang="zh-CN" altLang="en-US" sz="4000" dirty="0"/>
              <a:t> </a:t>
            </a:r>
            <a:r>
              <a:rPr lang="en-US" altLang="zh-CN" sz="4000" dirty="0"/>
              <a:t>info &amp; add to favorite list</a:t>
            </a:r>
            <a:endParaRPr lang="zh-CN" altLang="en-US" sz="4000" dirty="0"/>
          </a:p>
        </p:txBody>
      </p:sp>
      <p:sp>
        <p:nvSpPr>
          <p:cNvPr id="7" name="Rectangle: Rounded Corners 3">
            <a:extLst>
              <a:ext uri="{FF2B5EF4-FFF2-40B4-BE49-F238E27FC236}">
                <a16:creationId xmlns:a16="http://schemas.microsoft.com/office/drawing/2014/main" id="{E4A89171-A0DD-83F7-BF5E-17A305A5462C}"/>
              </a:ext>
            </a:extLst>
          </p:cNvPr>
          <p:cNvSpPr/>
          <p:nvPr/>
        </p:nvSpPr>
        <p:spPr>
          <a:xfrm>
            <a:off x="176642" y="947060"/>
            <a:ext cx="4105910" cy="534035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a:extLst>
              <a:ext uri="{FF2B5EF4-FFF2-40B4-BE49-F238E27FC236}">
                <a16:creationId xmlns:a16="http://schemas.microsoft.com/office/drawing/2014/main" id="{737C12BB-DF57-D9E1-595D-C9BEE53DCCC1}"/>
              </a:ext>
            </a:extLst>
          </p:cNvPr>
          <p:cNvPicPr>
            <a:picLocks noChangeAspect="1"/>
          </p:cNvPicPr>
          <p:nvPr/>
        </p:nvPicPr>
        <p:blipFill>
          <a:blip r:embed="rId2"/>
          <a:stretch>
            <a:fillRect/>
          </a:stretch>
        </p:blipFill>
        <p:spPr>
          <a:xfrm>
            <a:off x="325920" y="1390403"/>
            <a:ext cx="3856156" cy="2353259"/>
          </a:xfrm>
          <a:prstGeom prst="rect">
            <a:avLst/>
          </a:prstGeom>
        </p:spPr>
      </p:pic>
      <p:pic>
        <p:nvPicPr>
          <p:cNvPr id="8" name="图片 7">
            <a:extLst>
              <a:ext uri="{FF2B5EF4-FFF2-40B4-BE49-F238E27FC236}">
                <a16:creationId xmlns:a16="http://schemas.microsoft.com/office/drawing/2014/main" id="{25929370-08A1-3E25-33DC-E4133F854CEB}"/>
              </a:ext>
            </a:extLst>
          </p:cNvPr>
          <p:cNvPicPr>
            <a:picLocks noChangeAspect="1"/>
          </p:cNvPicPr>
          <p:nvPr/>
        </p:nvPicPr>
        <p:blipFill>
          <a:blip r:embed="rId3"/>
          <a:stretch>
            <a:fillRect/>
          </a:stretch>
        </p:blipFill>
        <p:spPr>
          <a:xfrm>
            <a:off x="4862456" y="1151276"/>
            <a:ext cx="3845859" cy="2710619"/>
          </a:xfrm>
          <a:prstGeom prst="rect">
            <a:avLst/>
          </a:prstGeom>
        </p:spPr>
      </p:pic>
      <p:pic>
        <p:nvPicPr>
          <p:cNvPr id="10" name="图片 9">
            <a:extLst>
              <a:ext uri="{FF2B5EF4-FFF2-40B4-BE49-F238E27FC236}">
                <a16:creationId xmlns:a16="http://schemas.microsoft.com/office/drawing/2014/main" id="{F9F3F020-78AF-2CE4-A7FA-7C5E27974375}"/>
              </a:ext>
            </a:extLst>
          </p:cNvPr>
          <p:cNvPicPr>
            <a:picLocks noChangeAspect="1"/>
          </p:cNvPicPr>
          <p:nvPr/>
        </p:nvPicPr>
        <p:blipFill>
          <a:blip r:embed="rId4"/>
          <a:stretch>
            <a:fillRect/>
          </a:stretch>
        </p:blipFill>
        <p:spPr>
          <a:xfrm>
            <a:off x="4459076" y="3903882"/>
            <a:ext cx="4577616" cy="2276386"/>
          </a:xfrm>
          <a:prstGeom prst="rect">
            <a:avLst/>
          </a:prstGeom>
        </p:spPr>
      </p:pic>
      <p:sp>
        <p:nvSpPr>
          <p:cNvPr id="12" name="文本框 11">
            <a:extLst>
              <a:ext uri="{FF2B5EF4-FFF2-40B4-BE49-F238E27FC236}">
                <a16:creationId xmlns:a16="http://schemas.microsoft.com/office/drawing/2014/main" id="{DAEDF5BF-3A45-2658-A1B4-1AA19EA52A6D}"/>
              </a:ext>
            </a:extLst>
          </p:cNvPr>
          <p:cNvSpPr txBox="1"/>
          <p:nvPr/>
        </p:nvSpPr>
        <p:spPr>
          <a:xfrm>
            <a:off x="-242016" y="3814403"/>
            <a:ext cx="4572000" cy="2231380"/>
          </a:xfrm>
          <a:prstGeom prst="rect">
            <a:avLst/>
          </a:prstGeom>
          <a:noFill/>
        </p:spPr>
        <p:txBody>
          <a:bodyPr wrap="square">
            <a:spAutoFit/>
          </a:bodyPr>
          <a:lstStyle/>
          <a:p>
            <a:pPr marL="742950" indent="-285750" rtl="0">
              <a:spcBef>
                <a:spcPts val="1200"/>
              </a:spcBef>
              <a:spcAft>
                <a:spcPts val="1200"/>
              </a:spcAft>
              <a:buFont typeface="Arial" panose="020B0604020202020204" pitchFamily="34" charset="0"/>
              <a:buChar char="•"/>
            </a:pPr>
            <a:r>
              <a:rPr lang="en-US" altLang="zh-CN" sz="1100" b="0" i="0" u="none" strike="noStrike" dirty="0">
                <a:solidFill>
                  <a:srgbClr val="000000"/>
                </a:solidFill>
                <a:effectLst/>
                <a:latin typeface="Times New Roman" panose="02020603050405020304" pitchFamily="18" charset="0"/>
              </a:rPr>
              <a:t>Every time the user selects a book they like, the system firstly will store this book’s id in Dynamo DB(user information) corresponding to the user. </a:t>
            </a:r>
            <a:endParaRPr lang="en-US" altLang="zh-CN" sz="1100" b="0" dirty="0">
              <a:effectLst/>
            </a:endParaRPr>
          </a:p>
          <a:p>
            <a:pPr marL="742950" indent="-285750" rtl="0">
              <a:spcBef>
                <a:spcPts val="1200"/>
              </a:spcBef>
              <a:spcAft>
                <a:spcPts val="1200"/>
              </a:spcAft>
              <a:buFont typeface="Arial" panose="020B0604020202020204" pitchFamily="34" charset="0"/>
              <a:buChar char="•"/>
            </a:pPr>
            <a:r>
              <a:rPr lang="en-US" altLang="zh-CN" sz="1100" b="0" i="0" u="none" strike="noStrike" dirty="0">
                <a:solidFill>
                  <a:srgbClr val="000000"/>
                </a:solidFill>
                <a:effectLst/>
                <a:latin typeface="Times New Roman" panose="02020603050405020304" pitchFamily="18" charset="0"/>
              </a:rPr>
              <a:t>When the user jumps to the favorite list page and want more information about these books, the system will search it in the DynamoDB(book info) by </a:t>
            </a:r>
            <a:r>
              <a:rPr lang="en-US" altLang="zh-CN" sz="1100" dirty="0">
                <a:latin typeface="Times New Roman" panose="02020603050405020304" pitchFamily="18" charset="0"/>
              </a:rPr>
              <a:t>id</a:t>
            </a:r>
            <a:endParaRPr lang="en-US" altLang="zh-CN" sz="1100" b="0" dirty="0">
              <a:effectLst/>
            </a:endParaRPr>
          </a:p>
          <a:p>
            <a:pPr marL="742950" indent="-285750" rtl="0">
              <a:spcBef>
                <a:spcPts val="1200"/>
              </a:spcBef>
              <a:spcAft>
                <a:spcPts val="1200"/>
              </a:spcAft>
              <a:buFont typeface="Arial" panose="020B0604020202020204" pitchFamily="34" charset="0"/>
              <a:buChar char="•"/>
            </a:pPr>
            <a:r>
              <a:rPr lang="en-US" altLang="zh-CN" sz="1100" b="0" i="0" u="none" strike="noStrike" dirty="0">
                <a:solidFill>
                  <a:srgbClr val="000000"/>
                </a:solidFill>
                <a:effectLst/>
                <a:latin typeface="Times New Roman" panose="02020603050405020304" pitchFamily="18" charset="0"/>
              </a:rPr>
              <a:t>When the user chooses to add a book to their favorite list, the count of favorite’ for that book will increase by 1 and the book is removed when the user double click</a:t>
            </a:r>
            <a:endParaRPr lang="en-US" altLang="zh-CN" sz="1100" b="0" dirty="0">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5678" y="44153"/>
            <a:ext cx="9144000" cy="947357"/>
          </a:xfrm>
        </p:spPr>
        <p:txBody>
          <a:bodyPr>
            <a:normAutofit/>
          </a:bodyPr>
          <a:lstStyle/>
          <a:p>
            <a:r>
              <a:rPr lang="en-US" altLang="zh-CN" sz="4000" dirty="0"/>
              <a:t>Some Design Choice</a:t>
            </a:r>
            <a:endParaRPr lang="zh-CN" altLang="en-US" sz="4000" dirty="0"/>
          </a:p>
        </p:txBody>
      </p:sp>
      <p:sp>
        <p:nvSpPr>
          <p:cNvPr id="5" name="TextBox 2"/>
          <p:cNvSpPr txBox="1"/>
          <p:nvPr/>
        </p:nvSpPr>
        <p:spPr>
          <a:xfrm>
            <a:off x="301625" y="1412875"/>
            <a:ext cx="8540115" cy="2030095"/>
          </a:xfrm>
          <a:prstGeom prst="rect">
            <a:avLst/>
          </a:prstGeom>
          <a:noFill/>
        </p:spPr>
        <p:txBody>
          <a:bodyPr wrap="square" rtlCol="0">
            <a:spAutoFit/>
          </a:bodyPr>
          <a:lstStyle/>
          <a:p>
            <a:r>
              <a:rPr lang="en-US" altLang="zh-CN" dirty="0"/>
              <a:t>Although we can link user’s account and their information directly in Cognito (which is convenient and good for keeping user’s information secure!), we decided to use DynamoDB to store the users’ non-sensitive information, rather than storing them in Cognito.</a:t>
            </a:r>
          </a:p>
          <a:p>
            <a:r>
              <a:rPr lang="en-US" altLang="zh-CN" sz="1400" dirty="0"/>
              <a:t>-   The attributes stored in Cognito has to be key-value(string) pair, not good for complicated data structures.</a:t>
            </a:r>
          </a:p>
          <a:p>
            <a:pPr marL="285750" indent="-285750">
              <a:buFontTx/>
              <a:buChar char="-"/>
            </a:pPr>
            <a:r>
              <a:rPr lang="en-US" altLang="zh-CN" sz="1400" dirty="0"/>
              <a:t>We need to store many users’ requested/donate books, this list could be large and Cognito is not scalable as the DynamoDB.</a:t>
            </a:r>
          </a:p>
          <a:p>
            <a:pPr marL="285750" indent="-285750">
              <a:buFontTx/>
              <a:buChar char="-"/>
            </a:pPr>
            <a:r>
              <a:rPr lang="en-US" altLang="zh-CN" sz="1400" dirty="0"/>
              <a:t>The DynamoDB can handle query much more efficient than Cognito</a:t>
            </a:r>
          </a:p>
          <a:p>
            <a:pPr marL="285750" indent="-285750">
              <a:buFontTx/>
              <a:buChar char="-"/>
            </a:pPr>
            <a:r>
              <a:rPr lang="en-US" altLang="zh-CN" sz="1400" dirty="0"/>
              <a:t>We realized this is the pattern often done in the industry after searching the online information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853,&quot;width&quot;:7396}"/>
</p:tagLst>
</file>

<file path=ppt/theme/theme1.xml><?xml version="1.0" encoding="utf-8"?>
<a:theme xmlns:a="http://schemas.openxmlformats.org/drawingml/2006/main" name="Default Design">
  <a:themeElements>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445</Words>
  <Application>Microsoft Office PowerPoint</Application>
  <PresentationFormat>全屏显示(4:3)</PresentationFormat>
  <Paragraphs>40</Paragraphs>
  <Slides>8</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Times New Roman</vt:lpstr>
      <vt:lpstr>Arial</vt:lpstr>
      <vt:lpstr>Arial Black</vt:lpstr>
      <vt:lpstr>Default Design</vt:lpstr>
      <vt:lpstr>Book Exchange</vt:lpstr>
      <vt:lpstr>Structure Overview</vt:lpstr>
      <vt:lpstr>Login</vt:lpstr>
      <vt:lpstr>Donate a second-hand book</vt:lpstr>
      <vt:lpstr>Request a second-hand book</vt:lpstr>
      <vt:lpstr>Search for a donated book</vt:lpstr>
      <vt:lpstr>Show user’s info &amp; add to favorite list</vt:lpstr>
      <vt:lpstr>Some Design Choice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Exchange</dc:title>
  <dc:creator/>
  <cp:lastModifiedBy>Zhu Dantong</cp:lastModifiedBy>
  <cp:revision>5</cp:revision>
  <dcterms:created xsi:type="dcterms:W3CDTF">2022-05-10T16:03:21Z</dcterms:created>
  <dcterms:modified xsi:type="dcterms:W3CDTF">2022-05-10T17:27:15Z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E8BEEB51C96748D2A71447A82034886D</vt:lpwstr>
  </property>
  <property fmtid="{D5CDD505-2E9C-101B-9397-08002B2CF9AE}" pid="3" name="KSOProductBuildVer">
    <vt:lpwstr>1033-3.2.0.6442</vt:lpwstr>
  </property>
</Properties>
</file>