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61" r:id="rId5"/>
    <p:sldId id="262" r:id="rId6"/>
    <p:sldId id="263" r:id="rId7"/>
    <p:sldId id="268" r:id="rId8"/>
    <p:sldId id="264" r:id="rId9"/>
    <p:sldId id="265" r:id="rId10"/>
    <p:sldId id="267" r:id="rId11"/>
  </p:sldIdLst>
  <p:sldSz cx="9144000" cy="6858000" type="screen4x3"/>
  <p:notesSz cx="7010400" cy="9296400"/>
  <p:embeddedFontLst>
    <p:embeddedFont>
      <p:font typeface="SimSun" panose="02010600030101010101" pitchFamily="2" charset="-122"/>
      <p:regular r:id="rId15"/>
    </p:embeddedFont>
    <p:embeddedFont>
      <p:font typeface="Arial Black" panose="020B0A04020102020204" pitchFamily="34" charset="0"/>
      <p:bold r:id="rId16"/>
    </p:embeddedFont>
  </p:embeddedFontLst>
  <p:custDataLst>
    <p:tags r:id="rId1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9" d="100"/>
          <a:sy n="89" d="100"/>
        </p:scale>
        <p:origin x="855" y="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2.xml"/><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8475" cy="465137"/>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 name="Google Shape;4;n"/>
          <p:cNvSpPr txBox="1">
            <a:spLocks noGrp="1"/>
          </p:cNvSpPr>
          <p:nvPr>
            <p:ph type="dt" idx="10"/>
          </p:nvPr>
        </p:nvSpPr>
        <p:spPr>
          <a:xfrm>
            <a:off x="3970337" y="0"/>
            <a:ext cx="3038475" cy="465137"/>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 name="Google Shape;5;n"/>
          <p:cNvSpPr>
            <a:spLocks noGrp="1" noRot="1" noChangeAspect="1"/>
          </p:cNvSpPr>
          <p:nvPr>
            <p:ph type="sldImg" idx="3"/>
          </p:nvPr>
        </p:nvSpPr>
        <p:spPr>
          <a:xfrm>
            <a:off x="1181100" y="696912"/>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1675" y="4416425"/>
            <a:ext cx="5607050" cy="4183062"/>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p:txBody>
      </p:sp>
      <p:sp>
        <p:nvSpPr>
          <p:cNvPr id="7" name="Google Shape;7;n"/>
          <p:cNvSpPr txBox="1">
            <a:spLocks noGrp="1"/>
          </p:cNvSpPr>
          <p:nvPr>
            <p:ph type="ftr" idx="11"/>
          </p:nvPr>
        </p:nvSpPr>
        <p:spPr>
          <a:xfrm>
            <a:off x="0" y="8829675"/>
            <a:ext cx="3038475" cy="465137"/>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 name="Google Shape;8;n"/>
          <p:cNvSpPr txBox="1">
            <a:spLocks noGrp="1"/>
          </p:cNvSpPr>
          <p:nvPr>
            <p:ph type="sldNum" idx="12"/>
          </p:nvPr>
        </p:nvSpPr>
        <p:spPr>
          <a:xfrm>
            <a:off x="3970337" y="8829675"/>
            <a:ext cx="3038475" cy="465137"/>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Font typeface="Arial" panose="020B0604020202020204"/>
              <a:buNone/>
            </a:pPr>
            <a:fld id="{00000000-1234-1234-1234-123412341234}" type="slidenum">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2"/>
        <p:cNvGrpSpPr/>
        <p:nvPr/>
      </p:nvGrpSpPr>
      <p:grpSpPr>
        <a:xfrm>
          <a:off x="0" y="0"/>
          <a:ext cx="0" cy="0"/>
          <a:chOff x="0" y="0"/>
          <a:chExt cx="0" cy="0"/>
        </a:xfrm>
      </p:grpSpPr>
      <p:sp>
        <p:nvSpPr>
          <p:cNvPr id="63" name="Google Shape;63;g1279abe8913_0_16:notes"/>
          <p:cNvSpPr>
            <a:spLocks noGrp="1" noRot="1" noChangeAspect="1"/>
          </p:cNvSpPr>
          <p:nvPr>
            <p:ph type="sldImg" idx="2"/>
          </p:nvPr>
        </p:nvSpPr>
        <p:spPr>
          <a:xfrm>
            <a:off x="1181100" y="696912"/>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279abe8913_0_16: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5" name="Google Shape;65;g1279abe8913_0_16:notes"/>
          <p:cNvSpPr txBox="1">
            <a:spLocks noGrp="1"/>
          </p:cNvSpPr>
          <p:nvPr>
            <p:ph type="sldNum" idx="12"/>
          </p:nvPr>
        </p:nvSpPr>
        <p:spPr>
          <a:xfrm>
            <a:off x="3970337" y="8829675"/>
            <a:ext cx="3038400" cy="4650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Only" matchingName="Content">
  <p:cSld name="OBJECT_ONLY">
    <p:spTree>
      <p:nvGrpSpPr>
        <p:cNvPr id="1" name="Shape 12"/>
        <p:cNvGrpSpPr/>
        <p:nvPr/>
      </p:nvGrpSpPr>
      <p:grpSpPr>
        <a:xfrm>
          <a:off x="0" y="0"/>
          <a:ext cx="0" cy="0"/>
          <a:chOff x="0" y="0"/>
          <a:chExt cx="0" cy="0"/>
        </a:xfrm>
      </p:grpSpPr>
      <p:sp>
        <p:nvSpPr>
          <p:cNvPr id="13" name="Google Shape;13;p2"/>
          <p:cNvSpPr txBox="1">
            <a:spLocks noGrp="1"/>
          </p:cNvSpPr>
          <p:nvPr>
            <p:ph type="body" idx="1"/>
          </p:nvPr>
        </p:nvSpPr>
        <p:spPr>
          <a:xfrm>
            <a:off x="0" y="0"/>
            <a:ext cx="9144000" cy="61263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1"/>
        <p:cNvGrpSpPr/>
        <p:nvPr/>
      </p:nvGrpSpPr>
      <p:grpSpPr>
        <a:xfrm>
          <a:off x="0" y="0"/>
          <a:ext cx="0" cy="0"/>
          <a:chOff x="0" y="0"/>
          <a:chExt cx="0" cy="0"/>
        </a:xfrm>
      </p:grpSpPr>
      <p:sp>
        <p:nvSpPr>
          <p:cNvPr id="42" name="Google Shape;42;p11"/>
          <p:cNvSpPr txBox="1">
            <a:spLocks noGrp="1"/>
          </p:cNvSpPr>
          <p:nvPr>
            <p:ph type="title"/>
          </p:nvPr>
        </p:nvSpPr>
        <p:spPr>
          <a:xfrm>
            <a:off x="0" y="0"/>
            <a:ext cx="3000000" cy="3000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3"/>
        <p:cNvGrpSpPr/>
        <p:nvPr/>
      </p:nvGrpSpPr>
      <p:grpSpPr>
        <a:xfrm>
          <a:off x="0" y="0"/>
          <a:ext cx="0" cy="0"/>
          <a:chOff x="0" y="0"/>
          <a:chExt cx="0" cy="0"/>
        </a:xfrm>
      </p:grpSpPr>
      <p:sp>
        <p:nvSpPr>
          <p:cNvPr id="44" name="Google Shape;44;p12"/>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45" name="Google Shape;45;p12"/>
          <p:cNvSpPr txBox="1">
            <a:spLocks noGrp="1"/>
          </p:cNvSpPr>
          <p:nvPr>
            <p:ph type="body" idx="1"/>
          </p:nvPr>
        </p:nvSpPr>
        <p:spPr>
          <a:xfrm>
            <a:off x="457200" y="1535113"/>
            <a:ext cx="4040100" cy="6399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80"/>
              </a:spcBef>
              <a:spcAft>
                <a:spcPts val="0"/>
              </a:spcAft>
              <a:buClr>
                <a:schemeClr val="dk1"/>
              </a:buClr>
              <a:buSzPts val="1400"/>
              <a:buFont typeface="Arial" panose="020B0604020202020204"/>
              <a:buNone/>
              <a:defRPr sz="24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spcBef>
                <a:spcPts val="400"/>
              </a:spcBef>
              <a:spcAft>
                <a:spcPts val="0"/>
              </a:spcAft>
              <a:buClr>
                <a:schemeClr val="dk1"/>
              </a:buClr>
              <a:buSzPts val="1400"/>
              <a:buFont typeface="Arial" panose="020B0604020202020204"/>
              <a:buNone/>
              <a:defRPr sz="2000" b="1"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spcBef>
                <a:spcPts val="360"/>
              </a:spcBef>
              <a:spcAft>
                <a:spcPts val="0"/>
              </a:spcAft>
              <a:buClr>
                <a:schemeClr val="dk1"/>
              </a:buClr>
              <a:buSzPts val="1400"/>
              <a:buFont typeface="Arial" panose="020B0604020202020204"/>
              <a:buNone/>
              <a:defRPr sz="1800" b="1"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spcBef>
                <a:spcPts val="320"/>
              </a:spcBef>
              <a:spcAft>
                <a:spcPts val="0"/>
              </a:spcAft>
              <a:buClr>
                <a:schemeClr val="dk1"/>
              </a:buClr>
              <a:buSzPts val="14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spcBef>
                <a:spcPts val="320"/>
              </a:spcBef>
              <a:spcAft>
                <a:spcPts val="0"/>
              </a:spcAft>
              <a:buClr>
                <a:schemeClr val="dk1"/>
              </a:buClr>
              <a:buSzPts val="14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spcBef>
                <a:spcPts val="320"/>
              </a:spcBef>
              <a:spcAft>
                <a:spcPts val="0"/>
              </a:spcAft>
              <a:buClr>
                <a:schemeClr val="dk1"/>
              </a:buClr>
              <a:buSzPts val="14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spcBef>
                <a:spcPts val="320"/>
              </a:spcBef>
              <a:spcAft>
                <a:spcPts val="0"/>
              </a:spcAft>
              <a:buClr>
                <a:schemeClr val="dk1"/>
              </a:buClr>
              <a:buSzPts val="14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spcBef>
                <a:spcPts val="320"/>
              </a:spcBef>
              <a:spcAft>
                <a:spcPts val="0"/>
              </a:spcAft>
              <a:buClr>
                <a:schemeClr val="dk1"/>
              </a:buClr>
              <a:buSzPts val="14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spcBef>
                <a:spcPts val="320"/>
              </a:spcBef>
              <a:spcAft>
                <a:spcPts val="0"/>
              </a:spcAft>
              <a:buClr>
                <a:schemeClr val="dk1"/>
              </a:buClr>
              <a:buSzPts val="14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6" name="Google Shape;46;p12"/>
          <p:cNvSpPr txBox="1">
            <a:spLocks noGrp="1"/>
          </p:cNvSpPr>
          <p:nvPr>
            <p:ph type="body" idx="2"/>
          </p:nvPr>
        </p:nvSpPr>
        <p:spPr>
          <a:xfrm>
            <a:off x="457200" y="2174875"/>
            <a:ext cx="4040100" cy="39513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7" name="Google Shape;47;p12"/>
          <p:cNvSpPr txBox="1">
            <a:spLocks noGrp="1"/>
          </p:cNvSpPr>
          <p:nvPr>
            <p:ph type="body" idx="3"/>
          </p:nvPr>
        </p:nvSpPr>
        <p:spPr>
          <a:xfrm>
            <a:off x="4645025" y="1535113"/>
            <a:ext cx="4041900" cy="6399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80"/>
              </a:spcBef>
              <a:spcAft>
                <a:spcPts val="0"/>
              </a:spcAft>
              <a:buClr>
                <a:schemeClr val="dk1"/>
              </a:buClr>
              <a:buSzPts val="1400"/>
              <a:buFont typeface="Arial" panose="020B0604020202020204"/>
              <a:buNone/>
              <a:defRPr sz="24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spcBef>
                <a:spcPts val="400"/>
              </a:spcBef>
              <a:spcAft>
                <a:spcPts val="0"/>
              </a:spcAft>
              <a:buClr>
                <a:schemeClr val="dk1"/>
              </a:buClr>
              <a:buSzPts val="1400"/>
              <a:buFont typeface="Arial" panose="020B0604020202020204"/>
              <a:buNone/>
              <a:defRPr sz="2000" b="1"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spcBef>
                <a:spcPts val="360"/>
              </a:spcBef>
              <a:spcAft>
                <a:spcPts val="0"/>
              </a:spcAft>
              <a:buClr>
                <a:schemeClr val="dk1"/>
              </a:buClr>
              <a:buSzPts val="1400"/>
              <a:buFont typeface="Arial" panose="020B0604020202020204"/>
              <a:buNone/>
              <a:defRPr sz="1800" b="1"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spcBef>
                <a:spcPts val="320"/>
              </a:spcBef>
              <a:spcAft>
                <a:spcPts val="0"/>
              </a:spcAft>
              <a:buClr>
                <a:schemeClr val="dk1"/>
              </a:buClr>
              <a:buSzPts val="14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spcBef>
                <a:spcPts val="320"/>
              </a:spcBef>
              <a:spcAft>
                <a:spcPts val="0"/>
              </a:spcAft>
              <a:buClr>
                <a:schemeClr val="dk1"/>
              </a:buClr>
              <a:buSzPts val="14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spcBef>
                <a:spcPts val="320"/>
              </a:spcBef>
              <a:spcAft>
                <a:spcPts val="0"/>
              </a:spcAft>
              <a:buClr>
                <a:schemeClr val="dk1"/>
              </a:buClr>
              <a:buSzPts val="14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spcBef>
                <a:spcPts val="320"/>
              </a:spcBef>
              <a:spcAft>
                <a:spcPts val="0"/>
              </a:spcAft>
              <a:buClr>
                <a:schemeClr val="dk1"/>
              </a:buClr>
              <a:buSzPts val="14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spcBef>
                <a:spcPts val="320"/>
              </a:spcBef>
              <a:spcAft>
                <a:spcPts val="0"/>
              </a:spcAft>
              <a:buClr>
                <a:schemeClr val="dk1"/>
              </a:buClr>
              <a:buSzPts val="14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spcBef>
                <a:spcPts val="320"/>
              </a:spcBef>
              <a:spcAft>
                <a:spcPts val="0"/>
              </a:spcAft>
              <a:buClr>
                <a:schemeClr val="dk1"/>
              </a:buClr>
              <a:buSzPts val="14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8" name="Google Shape;48;p12"/>
          <p:cNvSpPr txBox="1">
            <a:spLocks noGrp="1"/>
          </p:cNvSpPr>
          <p:nvPr>
            <p:ph type="body" idx="4"/>
          </p:nvPr>
        </p:nvSpPr>
        <p:spPr>
          <a:xfrm>
            <a:off x="4645025" y="2174875"/>
            <a:ext cx="4041900" cy="39513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0" y="0"/>
            <a:ext cx="3000000" cy="3000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51" name="Google Shape;51;p13"/>
          <p:cNvSpPr txBox="1">
            <a:spLocks noGrp="1"/>
          </p:cNvSpPr>
          <p:nvPr>
            <p:ph type="body" idx="1"/>
          </p:nvPr>
        </p:nvSpPr>
        <p:spPr>
          <a:xfrm>
            <a:off x="457200" y="1600200"/>
            <a:ext cx="4038600" cy="45261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2" name="Google Shape;52;p13"/>
          <p:cNvSpPr txBox="1">
            <a:spLocks noGrp="1"/>
          </p:cNvSpPr>
          <p:nvPr>
            <p:ph type="body" idx="2"/>
          </p:nvPr>
        </p:nvSpPr>
        <p:spPr>
          <a:xfrm>
            <a:off x="4648200" y="1600200"/>
            <a:ext cx="4038600" cy="45261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722313" y="4406900"/>
            <a:ext cx="7772400" cy="13620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4000" b="1"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55" name="Google Shape;55;p14"/>
          <p:cNvSpPr txBox="1">
            <a:spLocks noGrp="1"/>
          </p:cNvSpPr>
          <p:nvPr>
            <p:ph type="body" idx="1"/>
          </p:nvPr>
        </p:nvSpPr>
        <p:spPr>
          <a:xfrm>
            <a:off x="722313" y="2906713"/>
            <a:ext cx="7772400" cy="15003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spcBef>
                <a:spcPts val="360"/>
              </a:spcBef>
              <a:spcAft>
                <a:spcPts val="0"/>
              </a:spcAft>
              <a:buClr>
                <a:schemeClr val="dk1"/>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spcBef>
                <a:spcPts val="32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spcBef>
                <a:spcPts val="28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spcBef>
                <a:spcPts val="28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spcBef>
                <a:spcPts val="28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spcBef>
                <a:spcPts val="28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spcBef>
                <a:spcPts val="28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spcBef>
                <a:spcPts val="28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56"/>
        <p:cNvGrpSpPr/>
        <p:nvPr/>
      </p:nvGrpSpPr>
      <p:grpSpPr>
        <a:xfrm>
          <a:off x="0" y="0"/>
          <a:ext cx="0" cy="0"/>
          <a:chOff x="0" y="0"/>
          <a:chExt cx="0" cy="0"/>
        </a:xfrm>
      </p:grpSpPr>
      <p:sp>
        <p:nvSpPr>
          <p:cNvPr id="57" name="Google Shape;57;p15"/>
          <p:cNvSpPr txBox="1">
            <a:spLocks noGrp="1"/>
          </p:cNvSpPr>
          <p:nvPr>
            <p:ph type="title"/>
          </p:nvPr>
        </p:nvSpPr>
        <p:spPr>
          <a:xfrm>
            <a:off x="0" y="0"/>
            <a:ext cx="3000000" cy="3000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58" name="Google Shape;58;p15"/>
          <p:cNvSpPr txBox="1">
            <a:spLocks noGrp="1"/>
          </p:cNvSpPr>
          <p:nvPr>
            <p:ph type="body" idx="1"/>
          </p:nvPr>
        </p:nvSpPr>
        <p:spPr>
          <a:xfrm>
            <a:off x="0" y="0"/>
            <a:ext cx="3000000" cy="30000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59"/>
        <p:cNvGrpSpPr/>
        <p:nvPr/>
      </p:nvGrpSpPr>
      <p:grpSpPr>
        <a:xfrm>
          <a:off x="0" y="0"/>
          <a:ext cx="0" cy="0"/>
          <a:chOff x="0" y="0"/>
          <a:chExt cx="0" cy="0"/>
        </a:xfrm>
      </p:grpSpPr>
      <p:sp>
        <p:nvSpPr>
          <p:cNvPr id="60" name="Google Shape;60;p16"/>
          <p:cNvSpPr txBox="1">
            <a:spLocks noGrp="1"/>
          </p:cNvSpPr>
          <p:nvPr>
            <p:ph type="ctrTitle"/>
          </p:nvPr>
        </p:nvSpPr>
        <p:spPr>
          <a:xfrm>
            <a:off x="685800" y="2130425"/>
            <a:ext cx="7772400" cy="1470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61" name="Google Shape;61;p16"/>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L="0" marR="0" lvl="0" indent="0" algn="ctr" rtl="0">
              <a:spcBef>
                <a:spcPts val="640"/>
              </a:spcBef>
              <a:spcAft>
                <a:spcPts val="0"/>
              </a:spcAft>
              <a:buClr>
                <a:schemeClr val="dk1"/>
              </a:buClr>
              <a:buSzPts val="14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ctr" rtl="0">
              <a:spcBef>
                <a:spcPts val="560"/>
              </a:spcBef>
              <a:spcAft>
                <a:spcPts val="0"/>
              </a:spcAft>
              <a:buClr>
                <a:schemeClr val="dk1"/>
              </a:buClr>
              <a:buSzPts val="14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ctr" rtl="0">
              <a:spcBef>
                <a:spcPts val="480"/>
              </a:spcBef>
              <a:spcAft>
                <a:spcPts val="0"/>
              </a:spcAft>
              <a:buClr>
                <a:schemeClr val="dk1"/>
              </a:buClr>
              <a:buSzPts val="1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ctr" rtl="0">
              <a:spcBef>
                <a:spcPts val="4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ctr" rtl="0">
              <a:spcBef>
                <a:spcPts val="4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ctr" rtl="0">
              <a:spcBef>
                <a:spcPts val="4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ctr" rtl="0">
              <a:spcBef>
                <a:spcPts val="4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ctr" rtl="0">
              <a:spcBef>
                <a:spcPts val="4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ctr" rtl="0">
              <a:spcBef>
                <a:spcPts val="4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AndObj" matchingName="Title, Text, and Content">
  <p:cSld name="TEXT_AND_OBJECT">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0" y="0"/>
            <a:ext cx="9144000" cy="9144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16" name="Google Shape;16;p3"/>
          <p:cNvSpPr txBox="1">
            <a:spLocks noGrp="1"/>
          </p:cNvSpPr>
          <p:nvPr>
            <p:ph type="body" idx="1"/>
          </p:nvPr>
        </p:nvSpPr>
        <p:spPr>
          <a:xfrm>
            <a:off x="457200" y="1600200"/>
            <a:ext cx="4038600" cy="45261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7" name="Google Shape;17;p3"/>
          <p:cNvSpPr txBox="1">
            <a:spLocks noGrp="1"/>
          </p:cNvSpPr>
          <p:nvPr>
            <p:ph type="body" idx="2"/>
          </p:nvPr>
        </p:nvSpPr>
        <p:spPr>
          <a:xfrm>
            <a:off x="4648200" y="1600200"/>
            <a:ext cx="4038600" cy="45261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fourObj" matchingName="Title and 4 Content">
  <p:cSld name="FOUR_OBJECTS">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0" y="0"/>
            <a:ext cx="9144000" cy="9144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20" name="Google Shape;20;p4"/>
          <p:cNvSpPr txBox="1">
            <a:spLocks noGrp="1"/>
          </p:cNvSpPr>
          <p:nvPr>
            <p:ph type="body" idx="1"/>
          </p:nvPr>
        </p:nvSpPr>
        <p:spPr>
          <a:xfrm>
            <a:off x="457200" y="1600200"/>
            <a:ext cx="4038600" cy="21861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21" name="Google Shape;21;p4"/>
          <p:cNvSpPr txBox="1">
            <a:spLocks noGrp="1"/>
          </p:cNvSpPr>
          <p:nvPr>
            <p:ph type="body" idx="2"/>
          </p:nvPr>
        </p:nvSpPr>
        <p:spPr>
          <a:xfrm>
            <a:off x="4648200" y="1600200"/>
            <a:ext cx="4038600" cy="21861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22" name="Google Shape;22;p4"/>
          <p:cNvSpPr txBox="1">
            <a:spLocks noGrp="1"/>
          </p:cNvSpPr>
          <p:nvPr>
            <p:ph type="body" idx="3"/>
          </p:nvPr>
        </p:nvSpPr>
        <p:spPr>
          <a:xfrm>
            <a:off x="457200" y="3938588"/>
            <a:ext cx="4038600" cy="21876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23" name="Google Shape;23;p4"/>
          <p:cNvSpPr txBox="1">
            <a:spLocks noGrp="1"/>
          </p:cNvSpPr>
          <p:nvPr>
            <p:ph type="body" idx="4"/>
          </p:nvPr>
        </p:nvSpPr>
        <p:spPr>
          <a:xfrm>
            <a:off x="4648200" y="3938588"/>
            <a:ext cx="4038600" cy="21876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matchingName="Title and Table">
  <p:cSld name="TABLE">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0" y="0"/>
            <a:ext cx="9144000" cy="9144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rot="5400000">
            <a:off x="4937850" y="1920150"/>
            <a:ext cx="6126300" cy="2286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28" name="Google Shape;28;p6"/>
          <p:cNvSpPr txBox="1">
            <a:spLocks noGrp="1"/>
          </p:cNvSpPr>
          <p:nvPr>
            <p:ph type="body" idx="1"/>
          </p:nvPr>
        </p:nvSpPr>
        <p:spPr>
          <a:xfrm rot="5400000">
            <a:off x="289650" y="-289650"/>
            <a:ext cx="6126300" cy="67056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0" y="0"/>
            <a:ext cx="3000000" cy="3000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31" name="Google Shape;31;p7"/>
          <p:cNvSpPr txBox="1">
            <a:spLocks noGrp="1"/>
          </p:cNvSpPr>
          <p:nvPr>
            <p:ph type="body" idx="1"/>
          </p:nvPr>
        </p:nvSpPr>
        <p:spPr>
          <a:xfrm rot="5400000">
            <a:off x="0" y="0"/>
            <a:ext cx="3000000" cy="30000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792288" y="4800600"/>
            <a:ext cx="5486400" cy="5667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2000" b="1"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34" name="Google Shape;34;p8"/>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noAutofit/>
          </a:bodyPr>
          <a:lstStyle>
            <a:lvl1pPr marL="0" marR="0" lvl="0" indent="0" algn="l" rtl="0">
              <a:spcBef>
                <a:spcPts val="640"/>
              </a:spcBef>
              <a:spcAft>
                <a:spcPts val="0"/>
              </a:spcAft>
              <a:buClr>
                <a:schemeClr val="dk1"/>
              </a:buClr>
              <a:buSzPts val="14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560"/>
              </a:spcBef>
              <a:spcAft>
                <a:spcPts val="0"/>
              </a:spcAft>
              <a:buClr>
                <a:schemeClr val="dk1"/>
              </a:buClr>
              <a:buSzPts val="14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480"/>
              </a:spcBef>
              <a:spcAft>
                <a:spcPts val="0"/>
              </a:spcAft>
              <a:buClr>
                <a:schemeClr val="dk1"/>
              </a:buClr>
              <a:buSzPts val="1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4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4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4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4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4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4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35" name="Google Shape;35;p8"/>
          <p:cNvSpPr txBox="1">
            <a:spLocks noGrp="1"/>
          </p:cNvSpPr>
          <p:nvPr>
            <p:ph type="body" idx="1"/>
          </p:nvPr>
        </p:nvSpPr>
        <p:spPr>
          <a:xfrm>
            <a:off x="1792288" y="5367338"/>
            <a:ext cx="5486400" cy="8049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28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spcBef>
                <a:spcPts val="240"/>
              </a:spcBef>
              <a:spcAft>
                <a:spcPts val="0"/>
              </a:spcAft>
              <a:buClr>
                <a:schemeClr val="dk1"/>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spcBef>
                <a:spcPts val="200"/>
              </a:spcBef>
              <a:spcAft>
                <a:spcPts val="0"/>
              </a:spcAft>
              <a:buClr>
                <a:schemeClr val="dk1"/>
              </a:buClr>
              <a:buSzPts val="1400"/>
              <a:buFont typeface="Arial" panose="020B0604020202020204"/>
              <a:buNone/>
              <a:defRPr sz="1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spcBef>
                <a:spcPts val="180"/>
              </a:spcBef>
              <a:spcAft>
                <a:spcPts val="0"/>
              </a:spcAft>
              <a:buClr>
                <a:schemeClr val="dk1"/>
              </a:buClr>
              <a:buSzPts val="14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spcBef>
                <a:spcPts val="180"/>
              </a:spcBef>
              <a:spcAft>
                <a:spcPts val="0"/>
              </a:spcAft>
              <a:buClr>
                <a:schemeClr val="dk1"/>
              </a:buClr>
              <a:buSzPts val="14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spcBef>
                <a:spcPts val="180"/>
              </a:spcBef>
              <a:spcAft>
                <a:spcPts val="0"/>
              </a:spcAft>
              <a:buClr>
                <a:schemeClr val="dk1"/>
              </a:buClr>
              <a:buSzPts val="14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spcBef>
                <a:spcPts val="180"/>
              </a:spcBef>
              <a:spcAft>
                <a:spcPts val="0"/>
              </a:spcAft>
              <a:buClr>
                <a:schemeClr val="dk1"/>
              </a:buClr>
              <a:buSzPts val="14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spcBef>
                <a:spcPts val="180"/>
              </a:spcBef>
              <a:spcAft>
                <a:spcPts val="0"/>
              </a:spcAft>
              <a:buClr>
                <a:schemeClr val="dk1"/>
              </a:buClr>
              <a:buSzPts val="14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spcBef>
                <a:spcPts val="180"/>
              </a:spcBef>
              <a:spcAft>
                <a:spcPts val="0"/>
              </a:spcAft>
              <a:buClr>
                <a:schemeClr val="dk1"/>
              </a:buClr>
              <a:buSzPts val="14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457200" y="273050"/>
            <a:ext cx="3008400" cy="11619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2000" b="1"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38" name="Google Shape;38;p9"/>
          <p:cNvSpPr txBox="1">
            <a:spLocks noGrp="1"/>
          </p:cNvSpPr>
          <p:nvPr>
            <p:ph type="body" idx="1"/>
          </p:nvPr>
        </p:nvSpPr>
        <p:spPr>
          <a:xfrm>
            <a:off x="3575050" y="273050"/>
            <a:ext cx="5111700" cy="58530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39" name="Google Shape;39;p9"/>
          <p:cNvSpPr txBox="1">
            <a:spLocks noGrp="1"/>
          </p:cNvSpPr>
          <p:nvPr>
            <p:ph type="body" idx="2"/>
          </p:nvPr>
        </p:nvSpPr>
        <p:spPr>
          <a:xfrm>
            <a:off x="457200" y="1435100"/>
            <a:ext cx="3008400" cy="46911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28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spcBef>
                <a:spcPts val="240"/>
              </a:spcBef>
              <a:spcAft>
                <a:spcPts val="0"/>
              </a:spcAft>
              <a:buClr>
                <a:schemeClr val="dk1"/>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spcBef>
                <a:spcPts val="200"/>
              </a:spcBef>
              <a:spcAft>
                <a:spcPts val="0"/>
              </a:spcAft>
              <a:buClr>
                <a:schemeClr val="dk1"/>
              </a:buClr>
              <a:buSzPts val="1400"/>
              <a:buFont typeface="Arial" panose="020B0604020202020204"/>
              <a:buNone/>
              <a:defRPr sz="1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spcBef>
                <a:spcPts val="180"/>
              </a:spcBef>
              <a:spcAft>
                <a:spcPts val="0"/>
              </a:spcAft>
              <a:buClr>
                <a:schemeClr val="dk1"/>
              </a:buClr>
              <a:buSzPts val="14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spcBef>
                <a:spcPts val="180"/>
              </a:spcBef>
              <a:spcAft>
                <a:spcPts val="0"/>
              </a:spcAft>
              <a:buClr>
                <a:schemeClr val="dk1"/>
              </a:buClr>
              <a:buSzPts val="14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spcBef>
                <a:spcPts val="180"/>
              </a:spcBef>
              <a:spcAft>
                <a:spcPts val="0"/>
              </a:spcAft>
              <a:buClr>
                <a:schemeClr val="dk1"/>
              </a:buClr>
              <a:buSzPts val="14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spcBef>
                <a:spcPts val="180"/>
              </a:spcBef>
              <a:spcAft>
                <a:spcPts val="0"/>
              </a:spcAft>
              <a:buClr>
                <a:schemeClr val="dk1"/>
              </a:buClr>
              <a:buSzPts val="14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spcBef>
                <a:spcPts val="180"/>
              </a:spcBef>
              <a:spcAft>
                <a:spcPts val="0"/>
              </a:spcAft>
              <a:buClr>
                <a:schemeClr val="dk1"/>
              </a:buClr>
              <a:buSzPts val="14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spcBef>
                <a:spcPts val="180"/>
              </a:spcBef>
              <a:spcAft>
                <a:spcPts val="0"/>
              </a:spcAft>
              <a:buClr>
                <a:schemeClr val="dk1"/>
              </a:buClr>
              <a:buSzPts val="14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pn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0" y="0"/>
            <a:ext cx="9144000" cy="8619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1" name="Google Shape;11;p1" descr="approved_bluegrey.png"/>
          <p:cNvPicPr preferRelativeResize="0"/>
          <p:nvPr/>
        </p:nvPicPr>
        <p:blipFill rotWithShape="1">
          <a:blip r:embed="rId16"/>
          <a:srcRect/>
          <a:stretch>
            <a:fillRect/>
          </a:stretch>
        </p:blipFill>
        <p:spPr>
          <a:xfrm>
            <a:off x="381000" y="6330950"/>
            <a:ext cx="2013269" cy="29841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2" name="Title 1"/>
          <p:cNvSpPr>
            <a:spLocks noGrp="1"/>
          </p:cNvSpPr>
          <p:nvPr>
            <p:ph type="ctrTitle"/>
          </p:nvPr>
        </p:nvSpPr>
        <p:spPr>
          <a:xfrm>
            <a:off x="-293" y="-14253"/>
            <a:ext cx="9144000" cy="848895"/>
          </a:xfrm>
        </p:spPr>
        <p:txBody>
          <a:bodyPr>
            <a:normAutofit fontScale="90000"/>
          </a:bodyPr>
          <a:lstStyle/>
          <a:p>
            <a:r>
              <a:rPr lang="en-US" altLang="zh-CN" b="1" dirty="0">
                <a:effectLst>
                  <a:outerShdw blurRad="38100" dist="38100" dir="2700000" algn="tl">
                    <a:srgbClr val="000000">
                      <a:alpha val="43137"/>
                    </a:srgbClr>
                  </a:outerShdw>
                </a:effectLst>
              </a:rPr>
              <a:t>Book </a:t>
            </a:r>
            <a:r>
              <a:rPr lang="en-US" altLang="zh-CN" b="1" i="1" dirty="0">
                <a:effectLst>
                  <a:outerShdw blurRad="38100" dist="38100" dir="2700000" algn="tl">
                    <a:srgbClr val="000000">
                      <a:alpha val="43137"/>
                    </a:srgbClr>
                  </a:outerShdw>
                </a:effectLst>
              </a:rPr>
              <a:t>Exchange</a:t>
            </a:r>
            <a:endParaRPr lang="zh-CN" altLang="en-US" b="1" i="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301" y="834480"/>
            <a:ext cx="9144000" cy="564779"/>
          </a:xfrm>
        </p:spPr>
        <p:txBody>
          <a:bodyPr/>
          <a:lstStyle/>
          <a:p>
            <a:pPr algn="ctr"/>
            <a:r>
              <a:rPr lang="en-US" altLang="zh-CN" sz="1800" dirty="0"/>
              <a:t>A web service for exchanging second-hand books</a:t>
            </a:r>
            <a:endParaRPr lang="en-US" altLang="zh-CN" sz="1800" dirty="0"/>
          </a:p>
        </p:txBody>
      </p:sp>
      <p:sp>
        <p:nvSpPr>
          <p:cNvPr id="5" name="TextBox 4"/>
          <p:cNvSpPr txBox="1"/>
          <p:nvPr/>
        </p:nvSpPr>
        <p:spPr>
          <a:xfrm>
            <a:off x="1190625" y="3209290"/>
            <a:ext cx="6511290" cy="1968500"/>
          </a:xfrm>
          <a:prstGeom prst="rect">
            <a:avLst/>
          </a:prstGeom>
          <a:noFill/>
        </p:spPr>
        <p:txBody>
          <a:bodyPr wrap="square">
            <a:spAutoFit/>
          </a:bodyPr>
          <a:lstStyle/>
          <a:p>
            <a:pPr algn="ctr"/>
            <a:r>
              <a:rPr lang="en-US" altLang="zh-CN" sz="1800" dirty="0"/>
              <a:t>Motivation &amp; Main Functions:</a:t>
            </a:r>
            <a:endParaRPr lang="en-US" altLang="zh-CN" sz="1800" dirty="0"/>
          </a:p>
          <a:p>
            <a:pPr marL="285750" indent="-285750" algn="ctr">
              <a:buFont typeface="Arial" panose="020B0604020202020204" pitchFamily="34" charset="0"/>
              <a:buChar char="•"/>
            </a:pPr>
            <a:r>
              <a:rPr lang="en-US" altLang="zh-CN" sz="1800" dirty="0"/>
              <a:t>A platform encourages people to exchange books</a:t>
            </a:r>
            <a:endParaRPr lang="en-US" altLang="zh-CN" sz="1800" dirty="0"/>
          </a:p>
          <a:p>
            <a:pPr marL="285750" indent="-285750" algn="ctr">
              <a:buFont typeface="Arial" panose="020B0604020202020204" pitchFamily="34" charset="0"/>
              <a:buChar char="•"/>
            </a:pPr>
            <a:r>
              <a:rPr lang="en-US" altLang="zh-CN" sz="1800" dirty="0"/>
              <a:t>Save money to buy new books</a:t>
            </a:r>
            <a:endParaRPr lang="en-US" altLang="zh-CN" sz="1800" dirty="0"/>
          </a:p>
          <a:p>
            <a:pPr marL="285750" indent="-285750" algn="ctr">
              <a:buFont typeface="Arial" panose="020B0604020202020204" pitchFamily="34" charset="0"/>
              <a:buChar char="•"/>
            </a:pPr>
            <a:r>
              <a:rPr lang="en-US" altLang="zh-CN" sz="1800" dirty="0"/>
              <a:t>The more books you donate, the more books you can request from others</a:t>
            </a:r>
            <a:endParaRPr lang="en-US" altLang="zh-CN" sz="1800" dirty="0"/>
          </a:p>
          <a:p>
            <a:pPr marL="285750" indent="-285750" algn="ctr">
              <a:buFont typeface="Arial" panose="020B0604020202020204" pitchFamily="34" charset="0"/>
              <a:buChar char="•"/>
            </a:pPr>
            <a:r>
              <a:rPr lang="en-US" altLang="zh-CN" sz="1800" dirty="0"/>
              <a:t>Welcome users with similar interets to contact each other</a:t>
            </a:r>
            <a:endParaRPr lang="en-US" altLang="zh-CN" sz="1800" dirty="0"/>
          </a:p>
          <a:p>
            <a:pPr algn="ctr"/>
            <a:endParaRPr lang="zh-CN" altLang="en-US" dirty="0"/>
          </a:p>
        </p:txBody>
      </p:sp>
      <p:sp>
        <p:nvSpPr>
          <p:cNvPr id="4" name="文本框 3"/>
          <p:cNvSpPr txBox="1"/>
          <p:nvPr/>
        </p:nvSpPr>
        <p:spPr>
          <a:xfrm>
            <a:off x="1832610" y="1494155"/>
            <a:ext cx="5454650" cy="1168400"/>
          </a:xfrm>
          <a:prstGeom prst="rect">
            <a:avLst/>
          </a:prstGeom>
          <a:noFill/>
        </p:spPr>
        <p:txBody>
          <a:bodyPr wrap="square" rtlCol="0">
            <a:spAutoFit/>
          </a:bodyPr>
          <a:p>
            <a:pPr algn="ctr"/>
            <a:r>
              <a:rPr lang="en-US" altLang="zh-CN">
                <a:sym typeface="+mn-ea"/>
              </a:rPr>
              <a:t>Dantong Zhu</a:t>
            </a:r>
            <a:endParaRPr lang="en-US" altLang="zh-CN">
              <a:sym typeface="+mn-ea"/>
            </a:endParaRPr>
          </a:p>
          <a:p>
            <a:pPr algn="ctr"/>
            <a:r>
              <a:rPr lang="en-US" altLang="zh-CN"/>
              <a:t>Tianhang Cui </a:t>
            </a:r>
            <a:endParaRPr lang="en-US" altLang="zh-CN"/>
          </a:p>
          <a:p>
            <a:pPr algn="ctr"/>
            <a:r>
              <a:rPr lang="en-US" altLang="zh-CN"/>
              <a:t>Anni Chen ac4779</a:t>
            </a:r>
            <a:endParaRPr lang="en-US" altLang="zh-CN"/>
          </a:p>
          <a:p>
            <a:pPr algn="ctr"/>
            <a:r>
              <a:rPr lang="en-US" altLang="zh-CN"/>
              <a:t>Zhengrui Chen</a:t>
            </a:r>
            <a:endParaRPr lang="en-US" altLang="zh-CN"/>
          </a:p>
          <a:p>
            <a:pPr algn="ct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08585" y="0"/>
            <a:ext cx="9144000" cy="794044"/>
          </a:xfrm>
        </p:spPr>
        <p:txBody>
          <a:bodyPr>
            <a:noAutofit/>
          </a:bodyPr>
          <a:lstStyle/>
          <a:p>
            <a:r>
              <a:rPr lang="en-US" altLang="zh-CN" sz="4000" dirty="0"/>
              <a:t>Structure Overview</a:t>
            </a:r>
            <a:endParaRPr lang="zh-CN" altLang="en-US" sz="4000" dirty="0"/>
          </a:p>
        </p:txBody>
      </p:sp>
      <p:pic>
        <p:nvPicPr>
          <p:cNvPr id="2" name="图片 1" descr="StructureDiagram.drawio"/>
          <p:cNvPicPr>
            <a:picLocks noChangeAspect="1"/>
          </p:cNvPicPr>
          <p:nvPr/>
        </p:nvPicPr>
        <p:blipFill>
          <a:blip r:embed="rId1"/>
          <a:stretch>
            <a:fillRect/>
          </a:stretch>
        </p:blipFill>
        <p:spPr>
          <a:xfrm>
            <a:off x="643255" y="1304290"/>
            <a:ext cx="7640320" cy="48425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36830" y="-27304"/>
            <a:ext cx="9144000" cy="1023908"/>
          </a:xfrm>
        </p:spPr>
        <p:txBody>
          <a:bodyPr>
            <a:normAutofit/>
          </a:bodyPr>
          <a:lstStyle/>
          <a:p>
            <a:r>
              <a:rPr lang="en-US" altLang="zh-CN" sz="4000" dirty="0"/>
              <a:t>Login</a:t>
            </a:r>
            <a:endParaRPr lang="zh-CN" altLang="en-US" sz="4000" dirty="0"/>
          </a:p>
        </p:txBody>
      </p:sp>
      <p:sp>
        <p:nvSpPr>
          <p:cNvPr id="5" name="TextBox 2"/>
          <p:cNvSpPr txBox="1"/>
          <p:nvPr/>
        </p:nvSpPr>
        <p:spPr>
          <a:xfrm>
            <a:off x="232" y="908833"/>
            <a:ext cx="9669643" cy="646331"/>
          </a:xfrm>
          <a:prstGeom prst="rect">
            <a:avLst/>
          </a:prstGeom>
          <a:noFill/>
        </p:spPr>
        <p:txBody>
          <a:bodyPr wrap="square" rtlCol="0">
            <a:spAutoFit/>
          </a:bodyPr>
          <a:lstStyle/>
          <a:p>
            <a:r>
              <a:rPr lang="en-US" altLang="zh-CN" dirty="0"/>
              <a:t>Login/Registration Panel</a:t>
            </a:r>
            <a:endParaRPr lang="en-US" altLang="zh-CN" dirty="0"/>
          </a:p>
          <a:p>
            <a:r>
              <a:rPr lang="en-US" altLang="zh-CN" dirty="0"/>
              <a:t>Donation Panel: The user can only donate a book when they have logged in.</a:t>
            </a:r>
            <a:endParaRPr lang="zh-CN" altLang="en-US" dirty="0"/>
          </a:p>
        </p:txBody>
      </p:sp>
      <p:pic>
        <p:nvPicPr>
          <p:cNvPr id="7" name="图片 6"/>
          <p:cNvPicPr>
            <a:picLocks noChangeAspect="1"/>
          </p:cNvPicPr>
          <p:nvPr/>
        </p:nvPicPr>
        <p:blipFill>
          <a:blip r:embed="rId1"/>
          <a:stretch>
            <a:fillRect/>
          </a:stretch>
        </p:blipFill>
        <p:spPr>
          <a:xfrm>
            <a:off x="3575152" y="1555164"/>
            <a:ext cx="5472545" cy="5127314"/>
          </a:xfrm>
          <a:prstGeom prst="rect">
            <a:avLst/>
          </a:prstGeom>
        </p:spPr>
      </p:pic>
      <p:pic>
        <p:nvPicPr>
          <p:cNvPr id="8" name="图片 7"/>
          <p:cNvPicPr>
            <a:picLocks noChangeAspect="1"/>
          </p:cNvPicPr>
          <p:nvPr/>
        </p:nvPicPr>
        <p:blipFill>
          <a:blip r:embed="rId2"/>
          <a:stretch>
            <a:fillRect/>
          </a:stretch>
        </p:blipFill>
        <p:spPr>
          <a:xfrm>
            <a:off x="423721" y="1555164"/>
            <a:ext cx="2529253" cy="4513688"/>
          </a:xfrm>
          <a:prstGeom prst="rect">
            <a:avLst/>
          </a:prstGeom>
        </p:spPr>
      </p:pic>
      <p:cxnSp>
        <p:nvCxnSpPr>
          <p:cNvPr id="10" name="直接箭头连接符 9"/>
          <p:cNvCxnSpPr/>
          <p:nvPr/>
        </p:nvCxnSpPr>
        <p:spPr>
          <a:xfrm>
            <a:off x="3017520" y="3539266"/>
            <a:ext cx="48947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36161" y="0"/>
            <a:ext cx="9144000" cy="947357"/>
          </a:xfrm>
        </p:spPr>
        <p:txBody>
          <a:bodyPr>
            <a:normAutofit/>
          </a:bodyPr>
          <a:lstStyle/>
          <a:p>
            <a:r>
              <a:rPr lang="en-US" altLang="zh-CN" sz="4000" dirty="0"/>
              <a:t>Donate a second-hand book</a:t>
            </a:r>
            <a:endParaRPr lang="zh-CN" altLang="en-US" sz="4000" dirty="0"/>
          </a:p>
        </p:txBody>
      </p:sp>
      <p:sp>
        <p:nvSpPr>
          <p:cNvPr id="6" name="Rectangle: Rounded Corners 3"/>
          <p:cNvSpPr/>
          <p:nvPr/>
        </p:nvSpPr>
        <p:spPr>
          <a:xfrm>
            <a:off x="117475" y="1257935"/>
            <a:ext cx="4105910" cy="534035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
          <p:cNvSpPr txBox="1"/>
          <p:nvPr/>
        </p:nvSpPr>
        <p:spPr>
          <a:xfrm>
            <a:off x="193675" y="4869180"/>
            <a:ext cx="3958590" cy="1568450"/>
          </a:xfrm>
          <a:prstGeom prst="rect">
            <a:avLst/>
          </a:prstGeom>
          <a:noFill/>
        </p:spPr>
        <p:txBody>
          <a:bodyPr wrap="square" rtlCol="0">
            <a:spAutoFit/>
          </a:bodyPr>
          <a:lstStyle/>
          <a:p>
            <a:pPr marL="285750" indent="-285750">
              <a:buFont typeface="Arial" panose="020B0604020202020204" pitchFamily="34" charset="0"/>
              <a:buChar char="•"/>
            </a:pPr>
            <a:r>
              <a:rPr lang="en-US" altLang="zh-CN" sz="1200" dirty="0">
                <a:solidFill>
                  <a:schemeClr val="bg1"/>
                </a:solidFill>
              </a:rPr>
              <a:t>Using API Gateway to pass the photos directly to a S3 bucket</a:t>
            </a:r>
            <a:endParaRPr lang="en-US" altLang="zh-CN" sz="1200" dirty="0">
              <a:solidFill>
                <a:schemeClr val="bg1"/>
              </a:solidFill>
            </a:endParaRPr>
          </a:p>
          <a:p>
            <a:pPr marL="285750" indent="-285750">
              <a:buFont typeface="Arial" panose="020B0604020202020204" pitchFamily="34" charset="0"/>
              <a:buChar char="•"/>
            </a:pPr>
            <a:r>
              <a:rPr lang="en-US" altLang="zh-CN" sz="1200" dirty="0">
                <a:solidFill>
                  <a:schemeClr val="bg1"/>
                </a:solidFill>
              </a:rPr>
              <a:t>Using a Lambda Function to add the donation information to DynamoDB and OpenSearch.</a:t>
            </a:r>
            <a:endParaRPr lang="en-US" altLang="zh-CN" sz="1200" dirty="0">
              <a:solidFill>
                <a:schemeClr val="bg1"/>
              </a:solidFill>
            </a:endParaRPr>
          </a:p>
          <a:p>
            <a:pPr marL="285750" indent="-285750">
              <a:buFont typeface="Arial" panose="020B0604020202020204" pitchFamily="34" charset="0"/>
              <a:buChar char="•"/>
            </a:pPr>
            <a:r>
              <a:rPr lang="en-US" altLang="zh-CN" sz="1200" dirty="0">
                <a:solidFill>
                  <a:schemeClr val="bg1"/>
                </a:solidFill>
              </a:rPr>
              <a:t>The lambda function automatically generates the genre information for the donated book by using Open Library API. This can</a:t>
            </a:r>
            <a:r>
              <a:rPr lang="zh-CN" altLang="en-US" sz="1200" dirty="0">
                <a:solidFill>
                  <a:schemeClr val="bg1"/>
                </a:solidFill>
              </a:rPr>
              <a:t> </a:t>
            </a:r>
            <a:r>
              <a:rPr lang="en-US" altLang="zh-CN" sz="1200" dirty="0">
                <a:solidFill>
                  <a:schemeClr val="bg1"/>
                </a:solidFill>
              </a:rPr>
              <a:t>help other users find the book they want by genre.</a:t>
            </a:r>
            <a:endParaRPr lang="zh-CN" altLang="en-US" sz="1200" dirty="0">
              <a:solidFill>
                <a:schemeClr val="bg1"/>
              </a:solidFill>
            </a:endParaRPr>
          </a:p>
        </p:txBody>
      </p:sp>
      <p:pic>
        <p:nvPicPr>
          <p:cNvPr id="8"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12462" y="1719376"/>
            <a:ext cx="2968417" cy="3096309"/>
          </a:xfrm>
          <a:prstGeom prst="rect">
            <a:avLst/>
          </a:prstGeom>
        </p:spPr>
      </p:pic>
      <p:sp>
        <p:nvSpPr>
          <p:cNvPr id="9" name="TextBox 6"/>
          <p:cNvSpPr txBox="1"/>
          <p:nvPr/>
        </p:nvSpPr>
        <p:spPr>
          <a:xfrm>
            <a:off x="1475584" y="1258173"/>
            <a:ext cx="1394415" cy="461665"/>
          </a:xfrm>
          <a:prstGeom prst="rect">
            <a:avLst/>
          </a:prstGeom>
          <a:noFill/>
        </p:spPr>
        <p:txBody>
          <a:bodyPr wrap="square" rtlCol="0">
            <a:spAutoFit/>
          </a:bodyPr>
          <a:lstStyle/>
          <a:p>
            <a:r>
              <a:rPr lang="en-US" altLang="zh-CN" sz="2400" dirty="0">
                <a:solidFill>
                  <a:schemeClr val="bg1"/>
                </a:solidFill>
                <a:latin typeface="Arial Black" panose="020B0A04020102020204" pitchFamily="34" charset="0"/>
              </a:rPr>
              <a:t>Donate</a:t>
            </a:r>
            <a:endParaRPr lang="zh-CN" altLang="en-US" sz="2400" dirty="0">
              <a:solidFill>
                <a:schemeClr val="bg1"/>
              </a:solidFill>
              <a:latin typeface="Arial Black" panose="020B0A04020102020204" pitchFamily="34" charset="0"/>
            </a:endParaRPr>
          </a:p>
        </p:txBody>
      </p:sp>
      <p:pic>
        <p:nvPicPr>
          <p:cNvPr id="30" name="图片 29"/>
          <p:cNvPicPr>
            <a:picLocks noChangeAspect="1"/>
          </p:cNvPicPr>
          <p:nvPr/>
        </p:nvPicPr>
        <p:blipFill>
          <a:blip r:embed="rId2"/>
          <a:stretch>
            <a:fillRect/>
          </a:stretch>
        </p:blipFill>
        <p:spPr>
          <a:xfrm>
            <a:off x="4444001" y="1495953"/>
            <a:ext cx="4571436" cy="495532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36161" y="0"/>
            <a:ext cx="9144000" cy="947357"/>
          </a:xfrm>
        </p:spPr>
        <p:txBody>
          <a:bodyPr>
            <a:normAutofit/>
          </a:bodyPr>
          <a:lstStyle/>
          <a:p>
            <a:r>
              <a:rPr lang="en-US" altLang="zh-CN" sz="4000" dirty="0"/>
              <a:t>Request a second-hand book</a:t>
            </a:r>
            <a:endParaRPr lang="zh-CN" altLang="en-US" sz="4000" dirty="0"/>
          </a:p>
        </p:txBody>
      </p:sp>
      <p:sp>
        <p:nvSpPr>
          <p:cNvPr id="2" name="Rectangle: Rounded Corners 7"/>
          <p:cNvSpPr/>
          <p:nvPr/>
        </p:nvSpPr>
        <p:spPr>
          <a:xfrm>
            <a:off x="4525310" y="1212215"/>
            <a:ext cx="4255770" cy="538607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8"/>
          <p:cNvSpPr txBox="1"/>
          <p:nvPr/>
        </p:nvSpPr>
        <p:spPr>
          <a:xfrm>
            <a:off x="5239685" y="1257935"/>
            <a:ext cx="2826385" cy="460375"/>
          </a:xfrm>
          <a:prstGeom prst="rect">
            <a:avLst/>
          </a:prstGeom>
          <a:noFill/>
        </p:spPr>
        <p:txBody>
          <a:bodyPr wrap="square" rtlCol="0">
            <a:spAutoFit/>
          </a:bodyPr>
          <a:lstStyle/>
          <a:p>
            <a:r>
              <a:rPr lang="en-US" altLang="zh-CN" sz="2400" dirty="0">
                <a:solidFill>
                  <a:schemeClr val="bg1"/>
                </a:solidFill>
                <a:latin typeface="Arial Black" panose="020B0A04020102020204" pitchFamily="34" charset="0"/>
              </a:rPr>
              <a:t>Request-Anni</a:t>
            </a:r>
            <a:endParaRPr lang="zh-CN" altLang="en-US" sz="2400" dirty="0">
              <a:solidFill>
                <a:schemeClr val="bg1"/>
              </a:solidFill>
              <a:latin typeface="Arial Black" panose="020B0A04020102020204" pitchFamily="34" charset="0"/>
            </a:endParaRPr>
          </a:p>
        </p:txBody>
      </p:sp>
      <p:pic>
        <p:nvPicPr>
          <p:cNvPr id="5" name="内容占位符 4"/>
          <p:cNvPicPr>
            <a:picLocks noGrp="1" noChangeAspect="1"/>
          </p:cNvPicPr>
          <p:nvPr>
            <p:ph idx="1"/>
            <p:custDataLst>
              <p:tags r:id="rId1"/>
            </p:custDataLst>
          </p:nvPr>
        </p:nvPicPr>
        <p:blipFill>
          <a:blip r:embed="rId2"/>
          <a:srcRect l="4856" t="2435" b="12329"/>
          <a:stretch>
            <a:fillRect/>
          </a:stretch>
        </p:blipFill>
        <p:spPr>
          <a:xfrm>
            <a:off x="5101255" y="1916430"/>
            <a:ext cx="2998470" cy="2489200"/>
          </a:xfrm>
          <a:prstGeom prst="rect">
            <a:avLst/>
          </a:prstGeom>
        </p:spPr>
      </p:pic>
      <p:sp>
        <p:nvSpPr>
          <p:cNvPr id="10" name="文本框 9"/>
          <p:cNvSpPr txBox="1"/>
          <p:nvPr/>
        </p:nvSpPr>
        <p:spPr>
          <a:xfrm>
            <a:off x="4678980" y="4509135"/>
            <a:ext cx="3948430" cy="1753235"/>
          </a:xfrm>
          <a:prstGeom prst="rect">
            <a:avLst/>
          </a:prstGeom>
          <a:noFill/>
        </p:spPr>
        <p:txBody>
          <a:bodyPr wrap="square" rtlCol="0">
            <a:spAutoFit/>
          </a:bodyPr>
          <a:lstStyle/>
          <a:p>
            <a:pPr marL="285750" indent="-285750">
              <a:buFont typeface="Arial" panose="020B0604020202020204" pitchFamily="34" charset="0"/>
              <a:buChar char="•"/>
            </a:pPr>
            <a:r>
              <a:rPr lang="en-US" altLang="zh-CN" sz="1200"/>
              <a:t>Determine whether the user has enough credits to make request</a:t>
            </a:r>
            <a:endParaRPr lang="en-US" altLang="zh-CN" sz="1200"/>
          </a:p>
          <a:p>
            <a:pPr marL="285750" indent="-285750">
              <a:buFont typeface="Arial" panose="020B0604020202020204" pitchFamily="34" charset="0"/>
              <a:buChar char="•"/>
            </a:pPr>
            <a:endParaRPr lang="en-US" altLang="zh-CN" sz="1200"/>
          </a:p>
          <a:p>
            <a:pPr marL="285750" indent="-285750">
              <a:buFont typeface="Arial" panose="020B0604020202020204" pitchFamily="34" charset="0"/>
              <a:buChar char="•"/>
            </a:pPr>
            <a:r>
              <a:rPr lang="en-US" altLang="zh-CN" sz="1200"/>
              <a:t>Once successful requested, update user history (add book_id)</a:t>
            </a:r>
            <a:endParaRPr lang="en-US" altLang="zh-CN" sz="1200"/>
          </a:p>
          <a:p>
            <a:pPr marL="285750" indent="-285750">
              <a:buFont typeface="Arial" panose="020B0604020202020204" pitchFamily="34" charset="0"/>
              <a:buChar char="•"/>
            </a:pPr>
            <a:endParaRPr lang="en-US" altLang="zh-CN" sz="1200"/>
          </a:p>
          <a:p>
            <a:pPr marL="285750" indent="-285750">
              <a:buFont typeface="Arial" panose="020B0604020202020204" pitchFamily="34" charset="0"/>
              <a:buChar char="•"/>
            </a:pPr>
            <a:r>
              <a:rPr lang="en-US" altLang="zh-CN" sz="1200"/>
              <a:t>Update book information to set status=’unavailable’, so it will no longer be searched</a:t>
            </a:r>
            <a:endParaRPr lang="en-US" altLang="zh-CN" sz="1200"/>
          </a:p>
          <a:p>
            <a:pPr marL="285750" indent="-285750">
              <a:buFont typeface="Arial" panose="020B0604020202020204" pitchFamily="34" charset="0"/>
              <a:buChar char="•"/>
            </a:pPr>
            <a:endParaRPr lang="en-US" altLang="zh-CN" sz="1200"/>
          </a:p>
        </p:txBody>
      </p:sp>
      <p:pic>
        <p:nvPicPr>
          <p:cNvPr id="13" name="图片 12"/>
          <p:cNvPicPr>
            <a:picLocks noChangeAspect="1"/>
          </p:cNvPicPr>
          <p:nvPr/>
        </p:nvPicPr>
        <p:blipFill>
          <a:blip r:embed="rId3"/>
          <a:stretch>
            <a:fillRect/>
          </a:stretch>
        </p:blipFill>
        <p:spPr>
          <a:xfrm>
            <a:off x="0" y="2366681"/>
            <a:ext cx="4499603" cy="2237591"/>
          </a:xfrm>
          <a:prstGeom prst="rect">
            <a:avLst/>
          </a:prstGeom>
        </p:spPr>
      </p:pic>
      <p:cxnSp>
        <p:nvCxnSpPr>
          <p:cNvPr id="15" name="直接箭头连接符 14"/>
          <p:cNvCxnSpPr/>
          <p:nvPr/>
        </p:nvCxnSpPr>
        <p:spPr>
          <a:xfrm flipV="1">
            <a:off x="3711388" y="4509135"/>
            <a:ext cx="236668" cy="47871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8" name="文本框 17"/>
          <p:cNvSpPr txBox="1"/>
          <p:nvPr/>
        </p:nvSpPr>
        <p:spPr>
          <a:xfrm>
            <a:off x="2350546" y="5124142"/>
            <a:ext cx="1710466" cy="523220"/>
          </a:xfrm>
          <a:prstGeom prst="rect">
            <a:avLst/>
          </a:prstGeom>
          <a:noFill/>
        </p:spPr>
        <p:txBody>
          <a:bodyPr wrap="square" rtlCol="0">
            <a:spAutoFit/>
          </a:bodyPr>
          <a:lstStyle/>
          <a:p>
            <a:r>
              <a:rPr lang="en-US" altLang="zh-CN" dirty="0"/>
              <a:t>Click to request the book you want!</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36195" y="-27305"/>
            <a:ext cx="9144000" cy="947357"/>
          </a:xfrm>
        </p:spPr>
        <p:txBody>
          <a:bodyPr>
            <a:normAutofit/>
          </a:bodyPr>
          <a:lstStyle/>
          <a:p>
            <a:r>
              <a:rPr lang="en-US" altLang="zh-CN" sz="4000" dirty="0"/>
              <a:t>Search for a donated book</a:t>
            </a:r>
            <a:endParaRPr lang="zh-CN" altLang="en-US" sz="4000" dirty="0"/>
          </a:p>
        </p:txBody>
      </p:sp>
      <p:sp>
        <p:nvSpPr>
          <p:cNvPr id="8" name="Rectangle: Rounded Corners 7"/>
          <p:cNvSpPr/>
          <p:nvPr/>
        </p:nvSpPr>
        <p:spPr>
          <a:xfrm>
            <a:off x="-53975" y="1239520"/>
            <a:ext cx="4221480" cy="537591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612140" y="1181100"/>
            <a:ext cx="3152140" cy="460375"/>
          </a:xfrm>
          <a:prstGeom prst="rect">
            <a:avLst/>
          </a:prstGeom>
          <a:noFill/>
        </p:spPr>
        <p:txBody>
          <a:bodyPr wrap="square" rtlCol="0">
            <a:spAutoFit/>
          </a:bodyPr>
          <a:lstStyle/>
          <a:p>
            <a:r>
              <a:rPr lang="en-US" altLang="zh-CN" sz="2400" dirty="0">
                <a:solidFill>
                  <a:schemeClr val="bg1"/>
                </a:solidFill>
                <a:latin typeface="Arial Black" panose="020B0A04020102020204" pitchFamily="34" charset="0"/>
              </a:rPr>
              <a:t>Search-Zhenrui</a:t>
            </a:r>
            <a:endParaRPr lang="zh-CN" altLang="en-US" sz="2400" dirty="0">
              <a:solidFill>
                <a:schemeClr val="bg1"/>
              </a:solidFill>
              <a:latin typeface="Arial Black" panose="020B0A04020102020204" pitchFamily="34" charset="0"/>
            </a:endParaRPr>
          </a:p>
        </p:txBody>
      </p:sp>
      <p:sp>
        <p:nvSpPr>
          <p:cNvPr id="3" name="Text Box 2"/>
          <p:cNvSpPr txBox="1"/>
          <p:nvPr/>
        </p:nvSpPr>
        <p:spPr>
          <a:xfrm>
            <a:off x="2254250" y="1537970"/>
            <a:ext cx="1809750" cy="5077460"/>
          </a:xfrm>
          <a:prstGeom prst="rect">
            <a:avLst/>
          </a:prstGeom>
          <a:noFill/>
        </p:spPr>
        <p:txBody>
          <a:bodyPr wrap="square" rtlCol="0" anchor="t">
            <a:spAutoFit/>
          </a:bodyPr>
          <a:lstStyle/>
          <a:p>
            <a:pPr marL="285750" indent="-285750">
              <a:buFont typeface="Arial" panose="020B0604020202020204" pitchFamily="34" charset="0"/>
              <a:buChar char="•"/>
            </a:pPr>
            <a:r>
              <a:rPr lang="en-US" altLang="zh-CN" sz="1200" dirty="0">
                <a:solidFill>
                  <a:schemeClr val="bg1"/>
                </a:solidFill>
                <a:sym typeface="+mn-ea"/>
              </a:rPr>
              <a:t>Using API Gateway to pass the query infomation from frontend input to lambda function</a:t>
            </a:r>
            <a:endParaRPr lang="en-US" altLang="zh-CN" sz="1200" dirty="0">
              <a:solidFill>
                <a:schemeClr val="bg1"/>
              </a:solidFill>
              <a:sym typeface="+mn-ea"/>
            </a:endParaRPr>
          </a:p>
          <a:p>
            <a:pPr marL="285750" indent="-285750">
              <a:buFont typeface="Arial" panose="020B0604020202020204" pitchFamily="34" charset="0"/>
              <a:buChar char="•"/>
            </a:pPr>
            <a:endParaRPr lang="en-US" altLang="zh-CN" sz="1200" dirty="0">
              <a:solidFill>
                <a:schemeClr val="bg1"/>
              </a:solidFill>
              <a:sym typeface="+mn-ea"/>
            </a:endParaRPr>
          </a:p>
          <a:p>
            <a:pPr marL="285750" indent="-285750">
              <a:buFont typeface="Arial" panose="020B0604020202020204" pitchFamily="34" charset="0"/>
              <a:buChar char="•"/>
            </a:pPr>
            <a:r>
              <a:rPr lang="en-US" altLang="zh-CN" sz="1200" dirty="0">
                <a:solidFill>
                  <a:schemeClr val="bg1"/>
                </a:solidFill>
                <a:sym typeface="+mn-ea"/>
              </a:rPr>
              <a:t>Using a lambda function to query corrsponding available donation books ftom DynamoDB through OpenSearch.</a:t>
            </a:r>
            <a:endParaRPr lang="en-US" altLang="zh-CN" sz="1200" dirty="0">
              <a:solidFill>
                <a:schemeClr val="bg1"/>
              </a:solidFill>
              <a:sym typeface="+mn-ea"/>
            </a:endParaRPr>
          </a:p>
          <a:p>
            <a:pPr marL="285750" indent="-285750">
              <a:buFont typeface="Arial" panose="020B0604020202020204" pitchFamily="34" charset="0"/>
              <a:buChar char="•"/>
            </a:pPr>
            <a:endParaRPr lang="en-US" altLang="zh-CN" sz="1200" dirty="0">
              <a:solidFill>
                <a:schemeClr val="bg1"/>
              </a:solidFill>
              <a:sym typeface="+mn-ea"/>
            </a:endParaRPr>
          </a:p>
          <a:p>
            <a:pPr marL="285750" indent="-285750">
              <a:buFont typeface="Arial" panose="020B0604020202020204" pitchFamily="34" charset="0"/>
              <a:buChar char="•"/>
            </a:pPr>
            <a:r>
              <a:rPr lang="en-US" altLang="zh-CN" sz="1200" dirty="0">
                <a:solidFill>
                  <a:schemeClr val="bg1"/>
                </a:solidFill>
                <a:sym typeface="+mn-ea"/>
              </a:rPr>
              <a:t>The lambda function also automatically get the book cover by using Open Library API and upload pic from S3</a:t>
            </a:r>
            <a:endParaRPr lang="en-US" altLang="zh-CN" sz="1200" dirty="0">
              <a:solidFill>
                <a:schemeClr val="bg1"/>
              </a:solidFill>
              <a:sym typeface="+mn-ea"/>
            </a:endParaRPr>
          </a:p>
          <a:p>
            <a:pPr marL="285750" indent="-285750">
              <a:buFont typeface="Arial" panose="020B0604020202020204" pitchFamily="34" charset="0"/>
              <a:buChar char="•"/>
            </a:pPr>
            <a:endParaRPr lang="en-US" sz="1200">
              <a:solidFill>
                <a:schemeClr val="bg1"/>
              </a:solidFill>
            </a:endParaRPr>
          </a:p>
          <a:p>
            <a:pPr marL="285750" indent="-285750">
              <a:buFont typeface="Arial" panose="020B0604020202020204" pitchFamily="34" charset="0"/>
              <a:buChar char="•"/>
            </a:pPr>
            <a:r>
              <a:rPr lang="en-US" sz="1200">
                <a:solidFill>
                  <a:schemeClr val="bg1"/>
                </a:solidFill>
              </a:rPr>
              <a:t>Frontend get the response from the image and display it under the search bar</a:t>
            </a:r>
            <a:endParaRPr lang="en-US" sz="1200">
              <a:solidFill>
                <a:schemeClr val="bg1"/>
              </a:solidFill>
            </a:endParaRPr>
          </a:p>
        </p:txBody>
      </p:sp>
      <p:pic>
        <p:nvPicPr>
          <p:cNvPr id="11" name="Picture 10" descr="SearchService.drawio"/>
          <p:cNvPicPr>
            <a:picLocks noChangeAspect="1"/>
          </p:cNvPicPr>
          <p:nvPr/>
        </p:nvPicPr>
        <p:blipFill>
          <a:blip r:embed="rId1"/>
          <a:stretch>
            <a:fillRect/>
          </a:stretch>
        </p:blipFill>
        <p:spPr>
          <a:xfrm>
            <a:off x="35560" y="1816735"/>
            <a:ext cx="2218690" cy="4221480"/>
          </a:xfrm>
          <a:prstGeom prst="rect">
            <a:avLst/>
          </a:prstGeom>
        </p:spPr>
      </p:pic>
      <p:pic>
        <p:nvPicPr>
          <p:cNvPr id="12" name="图片 11"/>
          <p:cNvPicPr>
            <a:picLocks noChangeAspect="1"/>
          </p:cNvPicPr>
          <p:nvPr/>
        </p:nvPicPr>
        <p:blipFill rotWithShape="1">
          <a:blip r:embed="rId2"/>
          <a:srcRect t="2754"/>
          <a:stretch>
            <a:fillRect/>
          </a:stretch>
        </p:blipFill>
        <p:spPr>
          <a:xfrm>
            <a:off x="4430395" y="1239520"/>
            <a:ext cx="4555366" cy="2894619"/>
          </a:xfrm>
          <a:prstGeom prst="rect">
            <a:avLst/>
          </a:prstGeom>
        </p:spPr>
      </p:pic>
      <p:pic>
        <p:nvPicPr>
          <p:cNvPr id="14" name="图片 13"/>
          <p:cNvPicPr>
            <a:picLocks noChangeAspect="1"/>
          </p:cNvPicPr>
          <p:nvPr/>
        </p:nvPicPr>
        <p:blipFill>
          <a:blip r:embed="rId3"/>
          <a:stretch>
            <a:fillRect/>
          </a:stretch>
        </p:blipFill>
        <p:spPr>
          <a:xfrm>
            <a:off x="4472940" y="4173966"/>
            <a:ext cx="4531231" cy="209242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18" y="-297"/>
            <a:ext cx="9144000" cy="947357"/>
          </a:xfrm>
        </p:spPr>
        <p:txBody>
          <a:bodyPr>
            <a:normAutofit/>
          </a:bodyPr>
          <a:lstStyle/>
          <a:p>
            <a:r>
              <a:rPr lang="en-US" altLang="zh-CN" sz="4000" dirty="0"/>
              <a:t>Show user’s</a:t>
            </a:r>
            <a:r>
              <a:rPr lang="zh-CN" altLang="en-US" sz="4000" dirty="0"/>
              <a:t> </a:t>
            </a:r>
            <a:r>
              <a:rPr lang="en-US" altLang="zh-CN" sz="4000" dirty="0"/>
              <a:t>info &amp; add to favorite list</a:t>
            </a:r>
            <a:endParaRPr lang="zh-CN" altLang="en-US" sz="4000" dirty="0"/>
          </a:p>
        </p:txBody>
      </p:sp>
      <p:sp>
        <p:nvSpPr>
          <p:cNvPr id="7" name="Rectangle: Rounded Corners 3"/>
          <p:cNvSpPr/>
          <p:nvPr/>
        </p:nvSpPr>
        <p:spPr>
          <a:xfrm>
            <a:off x="176642" y="947060"/>
            <a:ext cx="4105910" cy="534035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 name="图片 5"/>
          <p:cNvPicPr>
            <a:picLocks noChangeAspect="1"/>
          </p:cNvPicPr>
          <p:nvPr/>
        </p:nvPicPr>
        <p:blipFill>
          <a:blip r:embed="rId1"/>
          <a:stretch>
            <a:fillRect/>
          </a:stretch>
        </p:blipFill>
        <p:spPr>
          <a:xfrm>
            <a:off x="325920" y="1390403"/>
            <a:ext cx="3856156" cy="2353259"/>
          </a:xfrm>
          <a:prstGeom prst="rect">
            <a:avLst/>
          </a:prstGeom>
        </p:spPr>
      </p:pic>
      <p:pic>
        <p:nvPicPr>
          <p:cNvPr id="8" name="图片 7"/>
          <p:cNvPicPr>
            <a:picLocks noChangeAspect="1"/>
          </p:cNvPicPr>
          <p:nvPr/>
        </p:nvPicPr>
        <p:blipFill>
          <a:blip r:embed="rId2"/>
          <a:stretch>
            <a:fillRect/>
          </a:stretch>
        </p:blipFill>
        <p:spPr>
          <a:xfrm>
            <a:off x="4862456" y="1151276"/>
            <a:ext cx="3845859" cy="2710619"/>
          </a:xfrm>
          <a:prstGeom prst="rect">
            <a:avLst/>
          </a:prstGeom>
        </p:spPr>
      </p:pic>
      <p:pic>
        <p:nvPicPr>
          <p:cNvPr id="10" name="图片 9"/>
          <p:cNvPicPr>
            <a:picLocks noChangeAspect="1"/>
          </p:cNvPicPr>
          <p:nvPr/>
        </p:nvPicPr>
        <p:blipFill>
          <a:blip r:embed="rId3"/>
          <a:stretch>
            <a:fillRect/>
          </a:stretch>
        </p:blipFill>
        <p:spPr>
          <a:xfrm>
            <a:off x="4459076" y="3903882"/>
            <a:ext cx="4577616" cy="2276386"/>
          </a:xfrm>
          <a:prstGeom prst="rect">
            <a:avLst/>
          </a:prstGeom>
        </p:spPr>
      </p:pic>
      <p:sp>
        <p:nvSpPr>
          <p:cNvPr id="12" name="文本框 11"/>
          <p:cNvSpPr txBox="1"/>
          <p:nvPr/>
        </p:nvSpPr>
        <p:spPr>
          <a:xfrm>
            <a:off x="-242016" y="3814403"/>
            <a:ext cx="4572000" cy="2231380"/>
          </a:xfrm>
          <a:prstGeom prst="rect">
            <a:avLst/>
          </a:prstGeom>
          <a:noFill/>
        </p:spPr>
        <p:txBody>
          <a:bodyPr wrap="square">
            <a:spAutoFit/>
          </a:bodyPr>
          <a:lstStyle/>
          <a:p>
            <a:pPr marL="742950" indent="-285750" rtl="0">
              <a:spcBef>
                <a:spcPts val="1200"/>
              </a:spcBef>
              <a:spcAft>
                <a:spcPts val="1200"/>
              </a:spcAft>
              <a:buFont typeface="Arial" panose="020B0604020202020204" pitchFamily="34" charset="0"/>
              <a:buChar char="•"/>
            </a:pPr>
            <a:r>
              <a:rPr lang="en-US" altLang="zh-CN" sz="1100" b="0" i="0" u="none" strike="noStrike" dirty="0">
                <a:solidFill>
                  <a:srgbClr val="000000"/>
                </a:solidFill>
                <a:effectLst/>
                <a:latin typeface="Times New Roman" panose="02020603050405020304" pitchFamily="18" charset="0"/>
              </a:rPr>
              <a:t>Every time the user selects a book they like, the system firstly will store this book’s id in Dynamo DB(user information) corresponding to the user. </a:t>
            </a:r>
            <a:endParaRPr lang="en-US" altLang="zh-CN" sz="1100" b="0" dirty="0">
              <a:effectLst/>
            </a:endParaRPr>
          </a:p>
          <a:p>
            <a:pPr marL="742950" indent="-285750" rtl="0">
              <a:spcBef>
                <a:spcPts val="1200"/>
              </a:spcBef>
              <a:spcAft>
                <a:spcPts val="1200"/>
              </a:spcAft>
              <a:buFont typeface="Arial" panose="020B0604020202020204" pitchFamily="34" charset="0"/>
              <a:buChar char="•"/>
            </a:pPr>
            <a:r>
              <a:rPr lang="en-US" altLang="zh-CN" sz="1100" b="0" i="0" u="none" strike="noStrike" dirty="0">
                <a:solidFill>
                  <a:srgbClr val="000000"/>
                </a:solidFill>
                <a:effectLst/>
                <a:latin typeface="Times New Roman" panose="02020603050405020304" pitchFamily="18" charset="0"/>
              </a:rPr>
              <a:t>When the user jumps to the favorite list page and want more information about these books, the system will search it in the DynamoDB(book info) by </a:t>
            </a:r>
            <a:r>
              <a:rPr lang="en-US" altLang="zh-CN" sz="1100" dirty="0">
                <a:latin typeface="Times New Roman" panose="02020603050405020304" pitchFamily="18" charset="0"/>
              </a:rPr>
              <a:t>id</a:t>
            </a:r>
            <a:endParaRPr lang="en-US" altLang="zh-CN" sz="1100" b="0" dirty="0">
              <a:effectLst/>
            </a:endParaRPr>
          </a:p>
          <a:p>
            <a:pPr marL="742950" indent="-285750" rtl="0">
              <a:spcBef>
                <a:spcPts val="1200"/>
              </a:spcBef>
              <a:spcAft>
                <a:spcPts val="1200"/>
              </a:spcAft>
              <a:buFont typeface="Arial" panose="020B0604020202020204" pitchFamily="34" charset="0"/>
              <a:buChar char="•"/>
            </a:pPr>
            <a:r>
              <a:rPr lang="en-US" altLang="zh-CN" sz="1100" b="0" i="0" u="none" strike="noStrike" dirty="0">
                <a:solidFill>
                  <a:srgbClr val="000000"/>
                </a:solidFill>
                <a:effectLst/>
                <a:latin typeface="Times New Roman" panose="02020603050405020304" pitchFamily="18" charset="0"/>
              </a:rPr>
              <a:t>When the user chooses to add a book to their favorite list, the count of favorite’ for that book will increase by 1 and the book is removed when the user double click</a:t>
            </a:r>
            <a:endParaRPr lang="en-US" altLang="zh-CN" sz="1100" b="0" dirty="0">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35678" y="44153"/>
            <a:ext cx="9144000" cy="947357"/>
          </a:xfrm>
        </p:spPr>
        <p:txBody>
          <a:bodyPr>
            <a:normAutofit/>
          </a:bodyPr>
          <a:lstStyle/>
          <a:p>
            <a:r>
              <a:rPr lang="en-US" altLang="zh-CN" sz="4000" dirty="0"/>
              <a:t>Some Design Choice</a:t>
            </a:r>
            <a:endParaRPr lang="zh-CN" altLang="en-US" sz="4000" dirty="0"/>
          </a:p>
        </p:txBody>
      </p:sp>
      <p:sp>
        <p:nvSpPr>
          <p:cNvPr id="5" name="TextBox 2"/>
          <p:cNvSpPr txBox="1"/>
          <p:nvPr/>
        </p:nvSpPr>
        <p:spPr>
          <a:xfrm>
            <a:off x="301625" y="1412875"/>
            <a:ext cx="8540115" cy="2030095"/>
          </a:xfrm>
          <a:prstGeom prst="rect">
            <a:avLst/>
          </a:prstGeom>
          <a:noFill/>
        </p:spPr>
        <p:txBody>
          <a:bodyPr wrap="square" rtlCol="0">
            <a:spAutoFit/>
          </a:bodyPr>
          <a:lstStyle/>
          <a:p>
            <a:r>
              <a:rPr lang="en-US" altLang="zh-CN" dirty="0"/>
              <a:t>Although we can link user’s account and their information directly in Cognito (which is convenient and good for keeping user’s information secure!), we decided to use DynamoDB to store the users’ non-sensitive information, rather than storing them in Cognito.</a:t>
            </a:r>
            <a:endParaRPr lang="en-US" altLang="zh-CN" dirty="0"/>
          </a:p>
          <a:p>
            <a:r>
              <a:rPr lang="en-US" altLang="zh-CN" sz="1400" dirty="0"/>
              <a:t>-   The attributes stored in Cognito has to be key-value(string) pair, not good for complicated data structures.</a:t>
            </a:r>
            <a:endParaRPr lang="en-US" altLang="zh-CN" sz="1400" dirty="0"/>
          </a:p>
          <a:p>
            <a:pPr marL="285750" indent="-285750">
              <a:buFontTx/>
              <a:buChar char="-"/>
            </a:pPr>
            <a:r>
              <a:rPr lang="en-US" altLang="zh-CN" sz="1400" dirty="0"/>
              <a:t>We need to store many users’ requested/donate books, this list could be large and Cognito is not scalable as the DynamoDB.</a:t>
            </a:r>
            <a:endParaRPr lang="en-US" altLang="zh-CN" sz="1400" dirty="0"/>
          </a:p>
          <a:p>
            <a:pPr marL="285750" indent="-285750">
              <a:buFontTx/>
              <a:buChar char="-"/>
            </a:pPr>
            <a:r>
              <a:rPr lang="en-US" altLang="zh-CN" sz="1400" dirty="0"/>
              <a:t>The DynamoDB can handle query much more efficient than Cognito</a:t>
            </a:r>
            <a:endParaRPr lang="en-US" altLang="zh-CN" sz="1400" dirty="0"/>
          </a:p>
          <a:p>
            <a:pPr marL="285750" indent="-285750">
              <a:buFontTx/>
              <a:buChar char="-"/>
            </a:pPr>
            <a:r>
              <a:rPr lang="en-US" altLang="zh-CN" sz="1400" dirty="0"/>
              <a:t>We realized this is the pattern often done in the industry after searching the online information</a:t>
            </a:r>
            <a:endParaRPr lang="en-US" altLang="zh-CN" sz="1400" dirty="0"/>
          </a:p>
        </p:txBody>
      </p:sp>
    </p:spTree>
  </p:cSld>
  <p:clrMapOvr>
    <a:masterClrMapping/>
  </p:clrMapOvr>
</p:sld>
</file>

<file path=ppt/tags/tag1.xml><?xml version="1.0" encoding="utf-8"?>
<p:tagLst xmlns:p="http://schemas.openxmlformats.org/presentationml/2006/main">
  <p:tag name="KSO_WM_UNIT_PLACING_PICTURE_USER_VIEWPORT" val="{&quot;height&quot;:6853,&quot;width&quot;:7396}"/>
</p:tagLst>
</file>

<file path=ppt/tags/tag2.xml><?xml version="1.0" encoding="utf-8"?>
<p:tagLst xmlns:p="http://schemas.openxmlformats.org/presentationml/2006/main">
  <p:tag name="COMMONDATA" val="eyJoZGlkIjoiMjAxNWI3YzFlYzE0N2ZkYzBlN2VjYmRmNTNiMjJjYmUifQ=="/>
</p:tagLst>
</file>

<file path=ppt/theme/theme1.xml><?xml version="1.0" encoding="utf-8"?>
<a:theme xmlns:a="http://schemas.openxmlformats.org/drawingml/2006/main" name="Default Design">
  <a:themeElements>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2668</Words>
  <Application>WPS 演示</Application>
  <PresentationFormat>全屏显示(4:3)</PresentationFormat>
  <Paragraphs>71</Paragraphs>
  <Slides>8</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SimSun</vt:lpstr>
      <vt:lpstr>Wingdings</vt:lpstr>
      <vt:lpstr>Arial</vt:lpstr>
      <vt:lpstr>Arial Black</vt:lpstr>
      <vt:lpstr>Times New Roman</vt:lpstr>
      <vt:lpstr>Microsoft YaHei</vt:lpstr>
      <vt:lpstr>Arial Unicode MS</vt:lpstr>
      <vt:lpstr>Default Design</vt:lpstr>
      <vt:lpstr>Book Exchange</vt:lpstr>
      <vt:lpstr>Structure Overview</vt:lpstr>
      <vt:lpstr>Login</vt:lpstr>
      <vt:lpstr>Donate a second-hand book</vt:lpstr>
      <vt:lpstr>Request a second-hand book</vt:lpstr>
      <vt:lpstr>Search for a donated book</vt:lpstr>
      <vt:lpstr>Show user’s info &amp; add to favorite list</vt:lpstr>
      <vt:lpstr>Some Design Choice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Exchange</dc:title>
  <dc:creator/>
  <cp:lastModifiedBy>annie</cp:lastModifiedBy>
  <cp:revision>8</cp:revision>
  <dcterms:created xsi:type="dcterms:W3CDTF">2022-05-10T16:03:00Z</dcterms:created>
  <dcterms:modified xsi:type="dcterms:W3CDTF">2022-05-10T17:53:31Z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E8BEEB51C96748D2A71447A82034886D</vt:lpwstr>
  </property>
  <property fmtid="{D5CDD505-2E9C-101B-9397-08002B2CF9AE}" pid="3" name="KSOProductBuildVer">
    <vt:lpwstr>2052-11.1.0.11636</vt:lpwstr>
  </property>
</Properties>
</file>