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C497-15A6-4C11-A3FF-6B35F9E9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0F068-1DDE-4253-9B5A-6B60D1C90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F537E-E623-40F2-B322-0E951934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1E8E-D28A-43CF-BB16-6105187C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D4F2-AAD3-444B-A928-063994C2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AD69-D201-4987-9613-2E434542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4AB9-1DFF-4F70-AE55-E5D98555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A9A7-94B4-435D-9118-F51C6715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DFBA-6C07-443F-8BD0-33B72498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1114-8000-4AA7-8E88-917E7021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4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F1D16-2A88-4465-BF4B-424686712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5738F-F00B-468D-B389-6108FC9A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C6C1-A378-403E-A267-B4737F29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A026-2E6A-49E7-AC9E-1477E1B4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91C1-3720-4192-97C2-FD4CE6D1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8AA9-FE9F-4A0C-8DA1-526A624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C7C2-5D4E-4228-BB9A-54D403C1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518-68AB-43AB-96E2-8C2160E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3419-5856-40E2-AEA0-A0EE74D0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C5FF-D5A1-4C60-9703-CA945F36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5A50-2DB6-4DC7-9BA6-6A1D21C8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ACE6-55C8-409C-9F15-A223B078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4FBA-02B0-4CCB-ADE2-40DE328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0C30-09D2-4402-BBEC-6A136DD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7910-1931-410A-8977-5CA89489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8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9572-3ABA-4043-B78B-6ACA9108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BEB2-F60F-402E-83A8-A085CFCBE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994DB-B2D5-495E-9248-081B64DB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C3D0A-0A45-442D-B4E8-95CF25B7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60AC-62B2-4F48-8D34-07C15AC9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2FA07-70AF-4740-8AB6-C28EABAD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2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8620-AA2C-4185-A6BE-C0D189F4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1567-0B41-4B55-9476-91FD75A8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E9D3C-660E-4128-B816-63FF4851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7A1AA-DF34-4995-AD0A-68B8D323F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26CAB-DF4B-4E0D-93E6-66F14D5DD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A75E3-97AC-4417-A915-74888DC0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8AC7F-9C36-4EA8-9DDB-F6401841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8D2D3-AD9D-4025-BCFC-08620210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1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0954-3FA6-47D3-9AB1-7CE63AB1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46694-132C-4C97-9256-E602BA5F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259C2-F33F-4EC7-BFA5-8A4F232B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BEC87-D149-4439-B834-1357F5DA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4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1404A-C02E-4AAC-8B2F-5DA8D0EF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CC798-47BA-4B3A-BD14-C60541EF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0D6BA-A977-40E5-9BB3-1F30C13E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8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22D3-009B-4FF4-A649-A55093C1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D2E2-0B85-4B4C-A0D1-8B0DF50C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56236-4B04-431B-9E3B-A003FF5D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FCA9B-C623-4DBF-A99E-E01C5A1E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89C00-739D-4910-8A23-443CCEA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5984-82B5-4082-A5D9-F0DC6B62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1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469C-5595-47AF-861C-AABD316E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FEA6A-4366-4C95-831F-C7373BD7D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344FB-0F54-4A93-B6C1-E84BAC1C2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3A9CD-75C7-4280-9180-5BC40612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334E7-E3DC-403A-99E0-DCF1AF01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2696-0A2C-432F-B861-3B25200B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ADC11-F33B-48B9-976A-3420F02D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8F6B-4F08-41CA-8AF5-D3DE9889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8B31-A5F5-4360-8B18-D98EE62EF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6A504-8EB3-452A-98D0-9F946B29883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1717-7514-4F81-9DDC-F6A3F036C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2189-CC88-45FE-AE2F-AAF8C8A0B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26F6-AC47-4D2A-8C6F-B74EB619C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5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Exchange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38CF5-4725-45FC-A0AA-1F66AC61E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web service for exchanging second-hand books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67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9404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Structure Overview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4626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3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Motivation &amp; Main Functions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11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2390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Front-End</a:t>
            </a:r>
            <a:endParaRPr lang="zh-CN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C98AB-98A7-D877-475F-F0D2ACC1DE01}"/>
              </a:ext>
            </a:extLst>
          </p:cNvPr>
          <p:cNvSpPr txBox="1"/>
          <p:nvPr/>
        </p:nvSpPr>
        <p:spPr>
          <a:xfrm>
            <a:off x="1242927" y="1259353"/>
            <a:ext cx="966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 Panel</a:t>
            </a:r>
          </a:p>
          <a:p>
            <a:r>
              <a:rPr lang="en-US" altLang="zh-CN" dirty="0"/>
              <a:t>Donation Panel: The user can only donate a book when they have logged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7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FE837D-E5DB-5919-FE04-44BF5226CA28}"/>
              </a:ext>
            </a:extLst>
          </p:cNvPr>
          <p:cNvSpPr/>
          <p:nvPr/>
        </p:nvSpPr>
        <p:spPr>
          <a:xfrm>
            <a:off x="498266" y="947358"/>
            <a:ext cx="5130496" cy="56505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589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Donate &amp; Request a second-hand book</a:t>
            </a:r>
            <a:endParaRPr lang="zh-CN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EC7-20E1-9D15-BD5D-054D0462CA79}"/>
              </a:ext>
            </a:extLst>
          </p:cNvPr>
          <p:cNvSpPr txBox="1"/>
          <p:nvPr/>
        </p:nvSpPr>
        <p:spPr>
          <a:xfrm>
            <a:off x="665267" y="5161123"/>
            <a:ext cx="4796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Using API Gateway to pass the photos directly to a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Using a Lambda Function to add the donation information to DynamoDB and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The lambda function automatically generates the genre information for the donated book by using Open Library API. This can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help other users find the book they want by genre.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FCF6D-DC62-DED4-F273-DB87B144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22" y="1919401"/>
            <a:ext cx="2968417" cy="3096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79F5CD-A9D7-C52E-B67E-BFF5FD9A84F1}"/>
              </a:ext>
            </a:extLst>
          </p:cNvPr>
          <p:cNvSpPr txBox="1"/>
          <p:nvPr/>
        </p:nvSpPr>
        <p:spPr>
          <a:xfrm>
            <a:off x="2427449" y="1226423"/>
            <a:ext cx="139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</a:rPr>
              <a:t>Donate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Search for a donated book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6526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Show user information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34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422-890A-4ACF-BA33-FE39F4E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Add a book to a favorite list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2372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Arial Black</vt:lpstr>
      <vt:lpstr>Office Theme</vt:lpstr>
      <vt:lpstr>Book Exchange</vt:lpstr>
      <vt:lpstr>Structure Overview</vt:lpstr>
      <vt:lpstr>Motivation &amp; Main Functions</vt:lpstr>
      <vt:lpstr>Front-End</vt:lpstr>
      <vt:lpstr>Donate &amp; Request a second-hand book</vt:lpstr>
      <vt:lpstr>Search for a donated book</vt:lpstr>
      <vt:lpstr>Show user information</vt:lpstr>
      <vt:lpstr>Add a book to a favorite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Exchange</dc:title>
  <dc:creator>AAA Albert</dc:creator>
  <cp:lastModifiedBy>AAA Albert</cp:lastModifiedBy>
  <cp:revision>4</cp:revision>
  <dcterms:created xsi:type="dcterms:W3CDTF">2022-04-20T20:24:47Z</dcterms:created>
  <dcterms:modified xsi:type="dcterms:W3CDTF">2022-05-04T23:01:56Z</dcterms:modified>
</cp:coreProperties>
</file>