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2046A-3C25-CF13-0E77-70D629B5D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E12895-23F6-6D27-6674-C8B27D9CB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584F69-F626-A3EE-C8B0-23D5C322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BD69-D965-4A4D-93F3-E7255C5F489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40AD2-1F3F-EDEF-9EBD-F8BDEB38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8C3F3-8C29-BEE0-6C67-A5917918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E9FB-FDDA-443C-AFCD-6FB0EFEB9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0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B7C14-3F92-877F-1E85-3A6BF75A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BBC6C3-860D-B57A-8C08-89381CD49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17744-3B35-A1D3-4ED9-DFBFB0D5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BD69-D965-4A4D-93F3-E7255C5F489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2B616-4973-C2CD-4BFC-D7F40B6C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CC1D2-B888-ECB3-3580-7BD8C764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E9FB-FDDA-443C-AFCD-6FB0EFEB9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0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AA47D3-CDC8-84D8-1344-14410E9CC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9C2B19-B45D-48C1-813D-BE702BECD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421B7-EA4D-FC40-D3E2-06B769E2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BD69-D965-4A4D-93F3-E7255C5F489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057AB-C06C-704C-9D1D-E2BFE6E9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01A6D-F5E2-85EA-64D1-487B4C1B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E9FB-FDDA-443C-AFCD-6FB0EFEB9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195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76CC2CF-D8B2-4729-9E28-DF0D845F6404}"/>
              </a:ext>
            </a:extLst>
          </p:cNvPr>
          <p:cNvSpPr/>
          <p:nvPr userDrawn="1"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162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3990A051-84B5-4849-B695-57872BEEF727}"/>
              </a:ext>
            </a:extLst>
          </p:cNvPr>
          <p:cNvSpPr txBox="1">
            <a:spLocks/>
          </p:cNvSpPr>
          <p:nvPr userDrawn="1"/>
        </p:nvSpPr>
        <p:spPr>
          <a:xfrm>
            <a:off x="4407877" y="6548282"/>
            <a:ext cx="3376246" cy="2407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73BFA2-45FF-424F-ADFE-DF3B9EC9232B}" type="slidenum">
              <a:rPr lang="ko-KR" altLang="en-US" sz="1000" b="1" spc="-20" baseline="0" smtClean="0">
                <a:solidFill>
                  <a:schemeClr val="bg1">
                    <a:lumMod val="50000"/>
                  </a:schemeClr>
                </a:solidFill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000" b="0" spc="-20" baseline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844707-8EFB-5D12-45D5-B287D53DB9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792" y="6548282"/>
            <a:ext cx="1320884" cy="2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2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68A30-3A0B-2C15-6DAA-E2AC4CE3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05C313-0888-EB68-0646-9A8225663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CDF76-F1A5-3391-49DF-4A6EE302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BD69-D965-4A4D-93F3-E7255C5F489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E12DF3-2F20-2F40-A674-616E0124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E0BEB-603A-0867-B587-C86E4C00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E9FB-FDDA-443C-AFCD-6FB0EFEB9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92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16BDB-5AE6-C00A-747D-5841E9DEF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A1FA1E-EFCA-8D73-71B2-E02D39AFC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CDD4A-356A-8170-90EF-3E1A9DAB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BD69-D965-4A4D-93F3-E7255C5F489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E8ACF9-DF03-70EA-F7DD-B14DA2FE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7E3A2-EAE3-607D-44E9-6A7989FB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E9FB-FDDA-443C-AFCD-6FB0EFEB9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8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D95BE-AACD-137D-8A81-0AD34340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53BD3-0D94-0562-64DA-BC32C8B1A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3DD80C-61D6-543B-D66E-98CF05D68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BAF9E-3E04-5517-E2BB-953DBD8F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BD69-D965-4A4D-93F3-E7255C5F489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21B007-018B-1C5F-9BFF-35C5495A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82E4D1-A0C3-E081-2662-E7D22023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E9FB-FDDA-443C-AFCD-6FB0EFEB9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45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48E09-2DF4-7EBA-44AC-24E713A7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4575E3-1E9C-B8B0-4B0C-7A9A4A861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CFEF76-ECC9-F442-0771-607952E10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B705D6-DF8F-4BEC-5D9D-1F983C753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3D120C-33C3-F4AD-4EE5-0CBDA1431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3C64CF-AD86-2AE4-2B6D-92D42AC4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BD69-D965-4A4D-93F3-E7255C5F489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19D4EA-BBAC-F118-0633-B7C933D8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D5B881-60B0-378C-C177-27A1454C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E9FB-FDDA-443C-AFCD-6FB0EFEB9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66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00F96-1794-4183-6BB8-A9D47D68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90EADA-5DA8-6253-1AC1-4E7868DB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BD69-D965-4A4D-93F3-E7255C5F489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6651F4-1F41-CCDF-49F8-AE80F0A6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41198D-F0F8-6618-3BF8-715E7B40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E9FB-FDDA-443C-AFCD-6FB0EFEB9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83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C3204B-B41E-A2A2-3E20-D609900D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BD69-D965-4A4D-93F3-E7255C5F489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03851C-2B27-98BA-A23C-99DE96E3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D005E8-F8EA-8E75-4F6F-018F0FB7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E9FB-FDDA-443C-AFCD-6FB0EFEB9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6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23774-00A4-2B43-B017-8A56070D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54C98-A456-4673-DBEB-701D92693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707434-6CB3-2992-B24F-D970F9590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B38EA4-499F-BDD2-714F-47BD8BFB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BD69-D965-4A4D-93F3-E7255C5F489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6E9764-B04A-5B96-B2E2-74DC6CF9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F44C3-0A14-A57E-7BE2-3C41A8E4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E9FB-FDDA-443C-AFCD-6FB0EFEB9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1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43265-A944-9BF9-3451-5419439B6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B370AD-4A81-67A1-0B87-E57735896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A8F525-72B1-B314-12AA-9E13C7029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D582A7-231B-897F-A8E9-AD8577CD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BD69-D965-4A4D-93F3-E7255C5F489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1A6811-432B-A7D5-2E0F-CA2DC127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83552E-8383-DB45-3931-373C8DAB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E9FB-FDDA-443C-AFCD-6FB0EFEB9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72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019279-D48A-4BF9-22D4-87E817AD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8FB792-3F64-E9FA-66B7-3845345ED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0AEC7-0C7C-5A7A-D759-ED05EF5DB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DBD69-D965-4A4D-93F3-E7255C5F4898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CC98-08CD-6A09-3C9E-025B4F6F6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0898A-1509-9667-FDAF-3F5F6E57F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7E9FB-FDDA-443C-AFCD-6FB0EFEB9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92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84EC5DE8-AB09-8245-BA81-FAFBB7B59E07}"/>
              </a:ext>
            </a:extLst>
          </p:cNvPr>
          <p:cNvSpPr txBox="1"/>
          <p:nvPr/>
        </p:nvSpPr>
        <p:spPr>
          <a:xfrm>
            <a:off x="1258892" y="217481"/>
            <a:ext cx="3034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■  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조별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) 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데이터 분석서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D79AAF-45BF-61B0-64BD-2AC6E415B367}"/>
              </a:ext>
            </a:extLst>
          </p:cNvPr>
          <p:cNvSpPr txBox="1"/>
          <p:nvPr/>
        </p:nvSpPr>
        <p:spPr>
          <a:xfrm>
            <a:off x="7413565" y="287257"/>
            <a:ext cx="3547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템플릿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512B9-6CBB-2E54-04CB-0820B2842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887024"/>
              </p:ext>
            </p:extLst>
          </p:nvPr>
        </p:nvGraphicFramePr>
        <p:xfrm>
          <a:off x="1258892" y="1393727"/>
          <a:ext cx="9472463" cy="4666414"/>
        </p:xfrm>
        <a:graphic>
          <a:graphicData uri="http://schemas.openxmlformats.org/drawingml/2006/table">
            <a:tbl>
              <a:tblPr/>
              <a:tblGrid>
                <a:gridCol w="166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8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프로젝트 명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주제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이직교육과정 합격자현황 데이터를 이용한 홍보 전략 수립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1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데이터 파악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사용할 주요 데이터 특성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학력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재직여부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재직중인 직무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재직 연차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전처리를 거쳐 이상치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/</a:t>
                      </a:r>
                      <a:r>
                        <a:rPr lang="ko-KR" altLang="en-US" sz="1100" kern="1200" spc="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결측치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제거 후 상관관계 분석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예측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-&gt;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서류합격과 최종합격 여부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–&gt;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프로그램 이용한 합격 불합격 예측 제공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0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데이터 포맷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주요 데이터 서식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엑셀 데이터 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분석 방식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 EDA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를 통해 패턴과 상관 관계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홍보 방향성 파악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시각화 도구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그래프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도표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요약통계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홍보 도구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지원자들에 대한 정보가 수집되면 데이터를 바탕으로 합격 여부 예측 프로그램 구현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사용할 알고리즘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사례기반 학습법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k-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최근접 이웃 알고리즘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91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데이터 탐색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시각화 도구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그래프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도표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요약 통계 등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탐색할 데이터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학력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재직여부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재직중인 직무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재직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-&gt;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피벗테이블 및 그래프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도표를 이용해 자료 시각화 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머신 러닝을 통해 예측 프로그램 모델링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90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추가 데이터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추가적인 데이터는 불필요함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04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168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Pretendard Medium</vt:lpstr>
      <vt:lpstr>Pretendard SemiBold</vt:lpstr>
      <vt:lpstr>나눔바른고딕OTF</vt:lpstr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현</dc:creator>
  <cp:lastModifiedBy>Minji</cp:lastModifiedBy>
  <cp:revision>5</cp:revision>
  <dcterms:created xsi:type="dcterms:W3CDTF">2022-11-02T13:14:05Z</dcterms:created>
  <dcterms:modified xsi:type="dcterms:W3CDTF">2022-11-07T14:58:11Z</dcterms:modified>
</cp:coreProperties>
</file>