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9" r:id="rId2"/>
    <p:sldId id="300" r:id="rId3"/>
    <p:sldId id="349" r:id="rId4"/>
    <p:sldId id="346" r:id="rId5"/>
    <p:sldId id="325" r:id="rId6"/>
    <p:sldId id="311" r:id="rId7"/>
    <p:sldId id="341" r:id="rId8"/>
    <p:sldId id="352" r:id="rId9"/>
    <p:sldId id="335" r:id="rId10"/>
    <p:sldId id="353" r:id="rId11"/>
    <p:sldId id="340" r:id="rId12"/>
    <p:sldId id="343" r:id="rId13"/>
    <p:sldId id="350" r:id="rId14"/>
    <p:sldId id="318" r:id="rId15"/>
    <p:sldId id="347" r:id="rId16"/>
    <p:sldId id="35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7AC48-F5E8-4DF6-89C6-F586F9DAF165}" v="23" dt="2021-05-17T11:36:21.442"/>
    <p1510:client id="{F97FAF07-7F24-4352-9E15-56582022FFA1}" v="623" dt="2021-05-16T14:17:38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 재준" userId="3407b2a50d1ab01d" providerId="LiveId" clId="{2BB7AC48-F5E8-4DF6-89C6-F586F9DAF165}"/>
    <pc:docChg chg="undo custSel modSld">
      <pc:chgData name="한 재준" userId="3407b2a50d1ab01d" providerId="LiveId" clId="{2BB7AC48-F5E8-4DF6-89C6-F586F9DAF165}" dt="2021-05-17T11:36:41.374" v="97" actId="478"/>
      <pc:docMkLst>
        <pc:docMk/>
      </pc:docMkLst>
      <pc:sldChg chg="addSp modSp mod">
        <pc:chgData name="한 재준" userId="3407b2a50d1ab01d" providerId="LiveId" clId="{2BB7AC48-F5E8-4DF6-89C6-F586F9DAF165}" dt="2021-05-16T15:00:40.284" v="10" actId="207"/>
        <pc:sldMkLst>
          <pc:docMk/>
          <pc:sldMk cId="2239986084" sldId="299"/>
        </pc:sldMkLst>
        <pc:spChg chg="mod ord">
          <ac:chgData name="한 재준" userId="3407b2a50d1ab01d" providerId="LiveId" clId="{2BB7AC48-F5E8-4DF6-89C6-F586F9DAF165}" dt="2021-05-16T15:00:37.150" v="9" actId="207"/>
          <ac:spMkLst>
            <pc:docMk/>
            <pc:sldMk cId="2239986084" sldId="299"/>
            <ac:spMk id="4" creationId="{00000000-0000-0000-0000-000000000000}"/>
          </ac:spMkLst>
        </pc:spChg>
        <pc:spChg chg="mod ord">
          <ac:chgData name="한 재준" userId="3407b2a50d1ab01d" providerId="LiveId" clId="{2BB7AC48-F5E8-4DF6-89C6-F586F9DAF165}" dt="2021-05-16T15:00:40.284" v="10" actId="207"/>
          <ac:spMkLst>
            <pc:docMk/>
            <pc:sldMk cId="2239986084" sldId="299"/>
            <ac:spMk id="5" creationId="{00000000-0000-0000-0000-000000000000}"/>
          </ac:spMkLst>
        </pc:spChg>
        <pc:spChg chg="add mod ord">
          <ac:chgData name="한 재준" userId="3407b2a50d1ab01d" providerId="LiveId" clId="{2BB7AC48-F5E8-4DF6-89C6-F586F9DAF165}" dt="2021-05-16T15:00:23.104" v="8" actId="1076"/>
          <ac:spMkLst>
            <pc:docMk/>
            <pc:sldMk cId="2239986084" sldId="299"/>
            <ac:spMk id="10" creationId="{450016CE-91BB-4983-8718-43D258E1DDE9}"/>
          </ac:spMkLst>
        </pc:spChg>
      </pc:sldChg>
      <pc:sldChg chg="addSp delSp modSp mod">
        <pc:chgData name="한 재준" userId="3407b2a50d1ab01d" providerId="LiveId" clId="{2BB7AC48-F5E8-4DF6-89C6-F586F9DAF165}" dt="2021-05-17T11:36:17.510" v="94"/>
        <pc:sldMkLst>
          <pc:docMk/>
          <pc:sldMk cId="2478319194" sldId="334"/>
        </pc:sldMkLst>
        <pc:spChg chg="add del mod">
          <ac:chgData name="한 재준" userId="3407b2a50d1ab01d" providerId="LiveId" clId="{2BB7AC48-F5E8-4DF6-89C6-F586F9DAF165}" dt="2021-05-17T11:31:55.430" v="36" actId="478"/>
          <ac:spMkLst>
            <pc:docMk/>
            <pc:sldMk cId="2478319194" sldId="334"/>
            <ac:spMk id="14" creationId="{3411BAF4-A027-4980-9CD1-EAB590CA9763}"/>
          </ac:spMkLst>
        </pc:spChg>
        <pc:picChg chg="add del mod">
          <ac:chgData name="한 재준" userId="3407b2a50d1ab01d" providerId="LiveId" clId="{2BB7AC48-F5E8-4DF6-89C6-F586F9DAF165}" dt="2021-05-17T11:29:20.816" v="14" actId="478"/>
          <ac:picMkLst>
            <pc:docMk/>
            <pc:sldMk cId="2478319194" sldId="334"/>
            <ac:picMk id="6" creationId="{622B1B8B-C9B0-47A6-9E94-EAD99D8020B8}"/>
          </ac:picMkLst>
        </pc:picChg>
        <pc:picChg chg="add mod">
          <ac:chgData name="한 재준" userId="3407b2a50d1ab01d" providerId="LiveId" clId="{2BB7AC48-F5E8-4DF6-89C6-F586F9DAF165}" dt="2021-05-17T11:36:17.510" v="94"/>
          <ac:picMkLst>
            <pc:docMk/>
            <pc:sldMk cId="2478319194" sldId="334"/>
            <ac:picMk id="15" creationId="{D7CCE299-6528-422E-8880-1AB3E9936F27}"/>
          </ac:picMkLst>
        </pc:picChg>
        <pc:picChg chg="add mod">
          <ac:chgData name="한 재준" userId="3407b2a50d1ab01d" providerId="LiveId" clId="{2BB7AC48-F5E8-4DF6-89C6-F586F9DAF165}" dt="2021-05-17T11:31:04.797" v="28" actId="1440"/>
          <ac:picMkLst>
            <pc:docMk/>
            <pc:sldMk cId="2478319194" sldId="334"/>
            <ac:picMk id="1026" creationId="{C201010E-8B0D-4657-B06E-7AB0CFC056FB}"/>
          </ac:picMkLst>
        </pc:picChg>
      </pc:sldChg>
      <pc:sldChg chg="addSp delSp modSp mod">
        <pc:chgData name="한 재준" userId="3407b2a50d1ab01d" providerId="LiveId" clId="{2BB7AC48-F5E8-4DF6-89C6-F586F9DAF165}" dt="2021-05-17T11:36:41.374" v="97" actId="478"/>
        <pc:sldMkLst>
          <pc:docMk/>
          <pc:sldMk cId="2312018099" sldId="337"/>
        </pc:sldMkLst>
        <pc:spChg chg="add del mod">
          <ac:chgData name="한 재준" userId="3407b2a50d1ab01d" providerId="LiveId" clId="{2BB7AC48-F5E8-4DF6-89C6-F586F9DAF165}" dt="2021-05-17T11:30:39.979" v="26" actId="478"/>
          <ac:spMkLst>
            <pc:docMk/>
            <pc:sldMk cId="2312018099" sldId="337"/>
            <ac:spMk id="4" creationId="{CFA507C3-28F7-48AF-96D3-9A9E5830A82F}"/>
          </ac:spMkLst>
        </pc:spChg>
        <pc:spChg chg="add del mod">
          <ac:chgData name="한 재준" userId="3407b2a50d1ab01d" providerId="LiveId" clId="{2BB7AC48-F5E8-4DF6-89C6-F586F9DAF165}" dt="2021-05-17T11:35:20.658" v="85" actId="478"/>
          <ac:spMkLst>
            <pc:docMk/>
            <pc:sldMk cId="2312018099" sldId="337"/>
            <ac:spMk id="5" creationId="{09C32791-1894-4568-87A8-35F3E281C69F}"/>
          </ac:spMkLst>
        </pc:spChg>
        <pc:spChg chg="add del mod">
          <ac:chgData name="한 재준" userId="3407b2a50d1ab01d" providerId="LiveId" clId="{2BB7AC48-F5E8-4DF6-89C6-F586F9DAF165}" dt="2021-05-17T11:35:19.211" v="83" actId="478"/>
          <ac:spMkLst>
            <pc:docMk/>
            <pc:sldMk cId="2312018099" sldId="337"/>
            <ac:spMk id="6" creationId="{35BADB62-CD61-459E-9757-DEED80DF69C0}"/>
          </ac:spMkLst>
        </pc:spChg>
        <pc:spChg chg="add mod">
          <ac:chgData name="한 재준" userId="3407b2a50d1ab01d" providerId="LiveId" clId="{2BB7AC48-F5E8-4DF6-89C6-F586F9DAF165}" dt="2021-05-17T11:33:19.500" v="45"/>
          <ac:spMkLst>
            <pc:docMk/>
            <pc:sldMk cId="2312018099" sldId="337"/>
            <ac:spMk id="15" creationId="{6D467E38-9695-4DCE-AEC4-D8B753407234}"/>
          </ac:spMkLst>
        </pc:spChg>
        <pc:spChg chg="add del mod">
          <ac:chgData name="한 재준" userId="3407b2a50d1ab01d" providerId="LiveId" clId="{2BB7AC48-F5E8-4DF6-89C6-F586F9DAF165}" dt="2021-05-17T11:35:19.867" v="84" actId="478"/>
          <ac:spMkLst>
            <pc:docMk/>
            <pc:sldMk cId="2312018099" sldId="337"/>
            <ac:spMk id="16" creationId="{E2DC5AD1-85AC-45AD-A572-CF8BD34EFD54}"/>
          </ac:spMkLst>
        </pc:spChg>
        <pc:spChg chg="add del mod">
          <ac:chgData name="한 재준" userId="3407b2a50d1ab01d" providerId="LiveId" clId="{2BB7AC48-F5E8-4DF6-89C6-F586F9DAF165}" dt="2021-05-17T11:36:41.374" v="97" actId="478"/>
          <ac:spMkLst>
            <pc:docMk/>
            <pc:sldMk cId="2312018099" sldId="337"/>
            <ac:spMk id="18" creationId="{8CE23A45-AABC-44A4-A760-07CBB196A66C}"/>
          </ac:spMkLst>
        </pc:spChg>
        <pc:picChg chg="add mod">
          <ac:chgData name="한 재준" userId="3407b2a50d1ab01d" providerId="LiveId" clId="{2BB7AC48-F5E8-4DF6-89C6-F586F9DAF165}" dt="2021-05-17T11:30:58.282" v="27" actId="1440"/>
          <ac:picMkLst>
            <pc:docMk/>
            <pc:sldMk cId="2312018099" sldId="337"/>
            <ac:picMk id="14" creationId="{05726B94-DEA9-4390-B7D3-2774F09FD988}"/>
          </ac:picMkLst>
        </pc:picChg>
        <pc:picChg chg="add mod">
          <ac:chgData name="한 재준" userId="3407b2a50d1ab01d" providerId="LiveId" clId="{2BB7AC48-F5E8-4DF6-89C6-F586F9DAF165}" dt="2021-05-17T11:36:14.629" v="93" actId="1440"/>
          <ac:picMkLst>
            <pc:docMk/>
            <pc:sldMk cId="2312018099" sldId="337"/>
            <ac:picMk id="2050" creationId="{0E8B175B-5959-42F8-B456-F7649E55B8CD}"/>
          </ac:picMkLst>
        </pc:picChg>
      </pc:sldChg>
    </pc:docChg>
  </pc:docChgLst>
  <pc:docChgLst>
    <pc:chgData name="한 재준" userId="3407b2a50d1ab01d" providerId="LiveId" clId="{F97FAF07-7F24-4352-9E15-56582022FFA1}"/>
    <pc:docChg chg="undo custSel addSld delSld modSld sldOrd">
      <pc:chgData name="한 재준" userId="3407b2a50d1ab01d" providerId="LiveId" clId="{F97FAF07-7F24-4352-9E15-56582022FFA1}" dt="2021-05-16T14:17:38.454" v="2665"/>
      <pc:docMkLst>
        <pc:docMk/>
      </pc:docMkLst>
      <pc:sldChg chg="addSp modSp mod">
        <pc:chgData name="한 재준" userId="3407b2a50d1ab01d" providerId="LiveId" clId="{F97FAF07-7F24-4352-9E15-56582022FFA1}" dt="2021-05-16T13:57:32.639" v="2027"/>
        <pc:sldMkLst>
          <pc:docMk/>
          <pc:sldMk cId="2689856561" sldId="282"/>
        </pc:sldMkLst>
        <pc:spChg chg="mod">
          <ac:chgData name="한 재준" userId="3407b2a50d1ab01d" providerId="LiveId" clId="{F97FAF07-7F24-4352-9E15-56582022FFA1}" dt="2021-05-16T13:57:32.639" v="2027"/>
          <ac:spMkLst>
            <pc:docMk/>
            <pc:sldMk cId="2689856561" sldId="282"/>
            <ac:spMk id="18" creationId="{00000000-0000-0000-0000-000000000000}"/>
          </ac:spMkLst>
        </pc:spChg>
        <pc:spChg chg="mod">
          <ac:chgData name="한 재준" userId="3407b2a50d1ab01d" providerId="LiveId" clId="{F97FAF07-7F24-4352-9E15-56582022FFA1}" dt="2021-05-16T13:57:27.344" v="2012"/>
          <ac:spMkLst>
            <pc:docMk/>
            <pc:sldMk cId="2689856561" sldId="282"/>
            <ac:spMk id="21" creationId="{00000000-0000-0000-0000-000000000000}"/>
          </ac:spMkLst>
        </pc:spChg>
        <pc:picChg chg="add mod">
          <ac:chgData name="한 재준" userId="3407b2a50d1ab01d" providerId="LiveId" clId="{F97FAF07-7F24-4352-9E15-56582022FFA1}" dt="2021-05-16T13:39:00.126" v="927"/>
          <ac:picMkLst>
            <pc:docMk/>
            <pc:sldMk cId="2689856561" sldId="282"/>
            <ac:picMk id="16" creationId="{E387CDA0-A284-454F-9191-92262C9D0461}"/>
          </ac:picMkLst>
        </pc:picChg>
      </pc:sldChg>
      <pc:sldChg chg="addSp delSp modSp mod">
        <pc:chgData name="한 재준" userId="3407b2a50d1ab01d" providerId="LiveId" clId="{F97FAF07-7F24-4352-9E15-56582022FFA1}" dt="2021-05-16T13:37:34.577" v="775" actId="1076"/>
        <pc:sldMkLst>
          <pc:docMk/>
          <pc:sldMk cId="2239986084" sldId="299"/>
        </pc:sldMkLst>
        <pc:spChg chg="mod">
          <ac:chgData name="한 재준" userId="3407b2a50d1ab01d" providerId="LiveId" clId="{F97FAF07-7F24-4352-9E15-56582022FFA1}" dt="2021-05-16T13:35:37.276" v="757" actId="1076"/>
          <ac:spMkLst>
            <pc:docMk/>
            <pc:sldMk cId="2239986084" sldId="299"/>
            <ac:spMk id="2" creationId="{00000000-0000-0000-0000-000000000000}"/>
          </ac:spMkLst>
        </pc:spChg>
        <pc:spChg chg="mod">
          <ac:chgData name="한 재준" userId="3407b2a50d1ab01d" providerId="LiveId" clId="{F97FAF07-7F24-4352-9E15-56582022FFA1}" dt="2021-05-16T13:20:05.625" v="179" actId="20577"/>
          <ac:spMkLst>
            <pc:docMk/>
            <pc:sldMk cId="2239986084" sldId="299"/>
            <ac:spMk id="4" creationId="{00000000-0000-0000-0000-000000000000}"/>
          </ac:spMkLst>
        </pc:spChg>
        <pc:spChg chg="mod">
          <ac:chgData name="한 재준" userId="3407b2a50d1ab01d" providerId="LiveId" clId="{F97FAF07-7F24-4352-9E15-56582022FFA1}" dt="2021-05-16T13:21:41.962" v="333" actId="255"/>
          <ac:spMkLst>
            <pc:docMk/>
            <pc:sldMk cId="2239986084" sldId="299"/>
            <ac:spMk id="5" creationId="{00000000-0000-0000-0000-000000000000}"/>
          </ac:spMkLst>
        </pc:spChg>
        <pc:spChg chg="mod">
          <ac:chgData name="한 재준" userId="3407b2a50d1ab01d" providerId="LiveId" clId="{F97FAF07-7F24-4352-9E15-56582022FFA1}" dt="2021-05-16T13:19:08.863" v="40" actId="20577"/>
          <ac:spMkLst>
            <pc:docMk/>
            <pc:sldMk cId="2239986084" sldId="299"/>
            <ac:spMk id="6" creationId="{00000000-0000-0000-0000-000000000000}"/>
          </ac:spMkLst>
        </pc:spChg>
        <pc:spChg chg="del mod">
          <ac:chgData name="한 재준" userId="3407b2a50d1ab01d" providerId="LiveId" clId="{F97FAF07-7F24-4352-9E15-56582022FFA1}" dt="2021-05-16T13:21:58.044" v="335" actId="478"/>
          <ac:spMkLst>
            <pc:docMk/>
            <pc:sldMk cId="2239986084" sldId="299"/>
            <ac:spMk id="8" creationId="{00000000-0000-0000-0000-000000000000}"/>
          </ac:spMkLst>
        </pc:spChg>
        <pc:spChg chg="mod">
          <ac:chgData name="한 재준" userId="3407b2a50d1ab01d" providerId="LiveId" clId="{F97FAF07-7F24-4352-9E15-56582022FFA1}" dt="2021-05-16T13:22:05.663" v="337" actId="20577"/>
          <ac:spMkLst>
            <pc:docMk/>
            <pc:sldMk cId="2239986084" sldId="299"/>
            <ac:spMk id="9" creationId="{00000000-0000-0000-0000-000000000000}"/>
          </ac:spMkLst>
        </pc:spChg>
        <pc:picChg chg="add mod">
          <ac:chgData name="한 재준" userId="3407b2a50d1ab01d" providerId="LiveId" clId="{F97FAF07-7F24-4352-9E15-56582022FFA1}" dt="2021-05-16T13:37:34.577" v="775" actId="1076"/>
          <ac:picMkLst>
            <pc:docMk/>
            <pc:sldMk cId="2239986084" sldId="299"/>
            <ac:picMk id="11" creationId="{BD0E6A0B-F79A-4F82-9D94-D2F76007F988}"/>
          </ac:picMkLst>
        </pc:picChg>
        <pc:picChg chg="add del mod">
          <ac:chgData name="한 재준" userId="3407b2a50d1ab01d" providerId="LiveId" clId="{F97FAF07-7F24-4352-9E15-56582022FFA1}" dt="2021-05-16T13:30:29.340" v="623" actId="478"/>
          <ac:picMkLst>
            <pc:docMk/>
            <pc:sldMk cId="2239986084" sldId="299"/>
            <ac:picMk id="1026" creationId="{5A7D1E37-CC8B-42E9-8767-2A8ABCFC40A9}"/>
          </ac:picMkLst>
        </pc:picChg>
        <pc:picChg chg="add del mod">
          <ac:chgData name="한 재준" userId="3407b2a50d1ab01d" providerId="LiveId" clId="{F97FAF07-7F24-4352-9E15-56582022FFA1}" dt="2021-05-16T13:36:20.366" v="760" actId="478"/>
          <ac:picMkLst>
            <pc:docMk/>
            <pc:sldMk cId="2239986084" sldId="299"/>
            <ac:picMk id="1028" creationId="{30A4FA80-2BD2-452A-8579-5E8AA154E114}"/>
          </ac:picMkLst>
        </pc:picChg>
      </pc:sldChg>
      <pc:sldChg chg="addSp delSp modSp mod">
        <pc:chgData name="한 재준" userId="3407b2a50d1ab01d" providerId="LiveId" clId="{F97FAF07-7F24-4352-9E15-56582022FFA1}" dt="2021-05-16T13:57:11.509" v="1991" actId="1076"/>
        <pc:sldMkLst>
          <pc:docMk/>
          <pc:sldMk cId="2240109207" sldId="300"/>
        </pc:sldMkLst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3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9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0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1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2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3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4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5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6" creationId="{00000000-0000-0000-0000-000000000000}"/>
          </ac:spMkLst>
        </pc:spChg>
        <pc:spChg chg="del">
          <ac:chgData name="한 재준" userId="3407b2a50d1ab01d" providerId="LiveId" clId="{F97FAF07-7F24-4352-9E15-56582022FFA1}" dt="2021-05-16T13:38:24.734" v="851" actId="478"/>
          <ac:spMkLst>
            <pc:docMk/>
            <pc:sldMk cId="2240109207" sldId="300"/>
            <ac:spMk id="17" creationId="{00000000-0000-0000-0000-000000000000}"/>
          </ac:spMkLst>
        </pc:spChg>
        <pc:spChg chg="del">
          <ac:chgData name="한 재준" userId="3407b2a50d1ab01d" providerId="LiveId" clId="{F97FAF07-7F24-4352-9E15-56582022FFA1}" dt="2021-05-16T13:38:23.982" v="850" actId="478"/>
          <ac:spMkLst>
            <pc:docMk/>
            <pc:sldMk cId="2240109207" sldId="300"/>
            <ac:spMk id="18" creationId="{00000000-0000-0000-0000-000000000000}"/>
          </ac:spMkLst>
        </pc:spChg>
        <pc:spChg chg="del">
          <ac:chgData name="한 재준" userId="3407b2a50d1ab01d" providerId="LiveId" clId="{F97FAF07-7F24-4352-9E15-56582022FFA1}" dt="2021-05-16T13:38:23.024" v="849" actId="478"/>
          <ac:spMkLst>
            <pc:docMk/>
            <pc:sldMk cId="2240109207" sldId="300"/>
            <ac:spMk id="19" creationId="{00000000-0000-0000-0000-000000000000}"/>
          </ac:spMkLst>
        </pc:spChg>
        <pc:spChg chg="mod">
          <ac:chgData name="한 재준" userId="3407b2a50d1ab01d" providerId="LiveId" clId="{F97FAF07-7F24-4352-9E15-56582022FFA1}" dt="2021-05-16T13:57:11.509" v="1991" actId="1076"/>
          <ac:spMkLst>
            <pc:docMk/>
            <pc:sldMk cId="2240109207" sldId="300"/>
            <ac:spMk id="22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24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25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26" creationId="{00000000-0000-0000-0000-000000000000}"/>
          </ac:spMkLst>
        </pc:spChg>
        <pc:spChg chg="add del mod">
          <ac:chgData name="한 재준" userId="3407b2a50d1ab01d" providerId="LiveId" clId="{F97FAF07-7F24-4352-9E15-56582022FFA1}" dt="2021-05-16T13:55:43.879" v="1985" actId="478"/>
          <ac:spMkLst>
            <pc:docMk/>
            <pc:sldMk cId="2240109207" sldId="300"/>
            <ac:spMk id="30" creationId="{93325836-4B83-431A-B0EE-1E5248C50BD8}"/>
          </ac:spMkLst>
        </pc:spChg>
        <pc:spChg chg="add del mod">
          <ac:chgData name="한 재준" userId="3407b2a50d1ab01d" providerId="LiveId" clId="{F97FAF07-7F24-4352-9E15-56582022FFA1}" dt="2021-05-16T13:41:45.440" v="947" actId="478"/>
          <ac:spMkLst>
            <pc:docMk/>
            <pc:sldMk cId="2240109207" sldId="300"/>
            <ac:spMk id="31" creationId="{D0CD8916-C1D8-46CE-BA58-E206D697A044}"/>
          </ac:spMkLst>
        </pc:spChg>
        <pc:spChg chg="add del mod">
          <ac:chgData name="한 재준" userId="3407b2a50d1ab01d" providerId="LiveId" clId="{F97FAF07-7F24-4352-9E15-56582022FFA1}" dt="2021-05-16T13:55:42.868" v="1984" actId="478"/>
          <ac:spMkLst>
            <pc:docMk/>
            <pc:sldMk cId="2240109207" sldId="300"/>
            <ac:spMk id="32" creationId="{B0C188C1-0E9E-45FE-B263-D49CA43CC74D}"/>
          </ac:spMkLst>
        </pc:spChg>
        <pc:spChg chg="add del mod">
          <ac:chgData name="한 재준" userId="3407b2a50d1ab01d" providerId="LiveId" clId="{F97FAF07-7F24-4352-9E15-56582022FFA1}" dt="2021-05-16T13:55:41.550" v="1983" actId="478"/>
          <ac:spMkLst>
            <pc:docMk/>
            <pc:sldMk cId="2240109207" sldId="300"/>
            <ac:spMk id="33" creationId="{7AE63335-88E2-4AD6-B39F-48311E40D5F2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34" creationId="{69A072EA-9818-4CFE-AE3D-2306A84C7C7B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35" creationId="{5FD52CA0-D521-4D28-827E-B6A7C0063EA7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36" creationId="{D8BAA922-B18A-44B9-95F7-F20546C5FB30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37" creationId="{C2165AB1-A92B-42B3-8308-2DCDBA76DA26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38" creationId="{BE8512A7-B26D-4FE9-95EA-95C71C39C17B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39" creationId="{4CB21260-5EB9-4CE2-8E38-ED702E5A6972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40" creationId="{BB21A102-F0F4-4BD8-83E9-66057DA66CFB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41" creationId="{C0232B6B-E8A0-47B8-A26B-77F83E169DB3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42" creationId="{81B2F832-2619-45FC-94C3-C8DA22A84283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43" creationId="{EC792C1A-915E-4770-978E-D05370381F74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44" creationId="{03BD03AB-00CE-44E1-B0FA-68C6AF4AE6A5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45" creationId="{25294A65-3CED-4F99-B9F1-075C5B4C8957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46" creationId="{2C3A06E5-55A6-4EF2-A750-7B9E9049794C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47" creationId="{649AE12A-059B-4F05-BCEE-D9177D245FA5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48" creationId="{245AB9B2-96E8-46B1-93FB-41ECDA22FEAF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49" creationId="{3CCEEC68-A6EE-4A95-A604-BF6D86D94DD7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0" creationId="{37892598-6C7A-4D8E-886A-E6EE0A55ABDC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1" creationId="{89B6C158-B602-4983-8D93-721C743829B2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2" creationId="{2C8C57E6-8CE2-479B-9AD4-538564073301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3" creationId="{F3586073-DC0A-4D3A-B85D-0EF4E00616EB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4" creationId="{A5A402BE-126C-4228-B423-6EBAC02F0E0D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5" creationId="{3D4DD2BB-C0EE-48B0-928F-1D5606A8349F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6" creationId="{B4FF24AB-96CA-467D-A6D9-B48A5ED9F3EE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7" creationId="{3839000F-4281-42E8-A45D-CB30C4201AF4}"/>
          </ac:spMkLst>
        </pc:spChg>
        <pc:grpChg chg="add mod">
          <ac:chgData name="한 재준" userId="3407b2a50d1ab01d" providerId="LiveId" clId="{F97FAF07-7F24-4352-9E15-56582022FFA1}" dt="2021-05-16T13:40:22.072" v="934" actId="164"/>
          <ac:grpSpMkLst>
            <pc:docMk/>
            <pc:sldMk cId="2240109207" sldId="300"/>
            <ac:grpSpMk id="2" creationId="{3D157709-05B0-4C7E-81B8-20B1EB5B8D4E}"/>
          </ac:grpSpMkLst>
        </pc:grpChg>
        <pc:grpChg chg="add del mod">
          <ac:chgData name="한 재준" userId="3407b2a50d1ab01d" providerId="LiveId" clId="{F97FAF07-7F24-4352-9E15-56582022FFA1}" dt="2021-05-16T13:41:19.383" v="942" actId="165"/>
          <ac:grpSpMkLst>
            <pc:docMk/>
            <pc:sldMk cId="2240109207" sldId="300"/>
            <ac:grpSpMk id="4" creationId="{3E906BD6-3925-4A83-8DEA-9C8013424D6A}"/>
          </ac:grpSpMkLst>
        </pc:grpChg>
        <pc:picChg chg="add mod">
          <ac:chgData name="한 재준" userId="3407b2a50d1ab01d" providerId="LiveId" clId="{F97FAF07-7F24-4352-9E15-56582022FFA1}" dt="2021-05-16T13:38:57.134" v="926"/>
          <ac:picMkLst>
            <pc:docMk/>
            <pc:sldMk cId="2240109207" sldId="300"/>
            <ac:picMk id="27" creationId="{C12F749B-C316-40DA-8609-240F676B1253}"/>
          </ac:picMkLst>
        </pc:picChg>
      </pc:sldChg>
      <pc:sldChg chg="del">
        <pc:chgData name="한 재준" userId="3407b2a50d1ab01d" providerId="LiveId" clId="{F97FAF07-7F24-4352-9E15-56582022FFA1}" dt="2021-05-16T14:15:20.864" v="2612" actId="2696"/>
        <pc:sldMkLst>
          <pc:docMk/>
          <pc:sldMk cId="321225577" sldId="302"/>
        </pc:sldMkLst>
      </pc:sldChg>
      <pc:sldChg chg="del">
        <pc:chgData name="한 재준" userId="3407b2a50d1ab01d" providerId="LiveId" clId="{F97FAF07-7F24-4352-9E15-56582022FFA1}" dt="2021-05-16T14:14:44.685" v="2607" actId="2696"/>
        <pc:sldMkLst>
          <pc:docMk/>
          <pc:sldMk cId="245932683" sldId="308"/>
        </pc:sldMkLst>
      </pc:sldChg>
      <pc:sldChg chg="del">
        <pc:chgData name="한 재준" userId="3407b2a50d1ab01d" providerId="LiveId" clId="{F97FAF07-7F24-4352-9E15-56582022FFA1}" dt="2021-05-16T14:15:46.522" v="2614" actId="2696"/>
        <pc:sldMkLst>
          <pc:docMk/>
          <pc:sldMk cId="889485936" sldId="310"/>
        </pc:sldMkLst>
      </pc:sldChg>
      <pc:sldChg chg="addSp modSp mod">
        <pc:chgData name="한 재준" userId="3407b2a50d1ab01d" providerId="LiveId" clId="{F97FAF07-7F24-4352-9E15-56582022FFA1}" dt="2021-05-16T13:57:44.799" v="2045"/>
        <pc:sldMkLst>
          <pc:docMk/>
          <pc:sldMk cId="3915212493" sldId="311"/>
        </pc:sldMkLst>
        <pc:spChg chg="mod">
          <ac:chgData name="한 재준" userId="3407b2a50d1ab01d" providerId="LiveId" clId="{F97FAF07-7F24-4352-9E15-56582022FFA1}" dt="2021-05-16T13:57:44.799" v="2045"/>
          <ac:spMkLst>
            <pc:docMk/>
            <pc:sldMk cId="3915212493" sldId="311"/>
            <ac:spMk id="18" creationId="{00000000-0000-0000-0000-000000000000}"/>
          </ac:spMkLst>
        </pc:spChg>
        <pc:spChg chg="mod">
          <ac:chgData name="한 재준" userId="3407b2a50d1ab01d" providerId="LiveId" clId="{F97FAF07-7F24-4352-9E15-56582022FFA1}" dt="2021-05-16T13:57:41.646" v="2036"/>
          <ac:spMkLst>
            <pc:docMk/>
            <pc:sldMk cId="3915212493" sldId="311"/>
            <ac:spMk id="21" creationId="{00000000-0000-0000-0000-000000000000}"/>
          </ac:spMkLst>
        </pc:spChg>
        <pc:grpChg chg="mod">
          <ac:chgData name="한 재준" userId="3407b2a50d1ab01d" providerId="LiveId" clId="{F97FAF07-7F24-4352-9E15-56582022FFA1}" dt="2021-05-16T13:45:59.456" v="1130" actId="1076"/>
          <ac:grpSpMkLst>
            <pc:docMk/>
            <pc:sldMk cId="3915212493" sldId="311"/>
            <ac:grpSpMk id="2" creationId="{00000000-0000-0000-0000-000000000000}"/>
          </ac:grpSpMkLst>
        </pc:grpChg>
        <pc:picChg chg="add mod">
          <ac:chgData name="한 재준" userId="3407b2a50d1ab01d" providerId="LiveId" clId="{F97FAF07-7F24-4352-9E15-56582022FFA1}" dt="2021-05-16T13:47:33.952" v="1235"/>
          <ac:picMkLst>
            <pc:docMk/>
            <pc:sldMk cId="3915212493" sldId="311"/>
            <ac:picMk id="16" creationId="{8CC73446-8C7D-4F92-BE58-17640A0F5D4D}"/>
          </ac:picMkLst>
        </pc:picChg>
      </pc:sldChg>
      <pc:sldChg chg="addSp modSp mod">
        <pc:chgData name="한 재준" userId="3407b2a50d1ab01d" providerId="LiveId" clId="{F97FAF07-7F24-4352-9E15-56582022FFA1}" dt="2021-05-16T14:12:00.708" v="2560" actId="20577"/>
        <pc:sldMkLst>
          <pc:docMk/>
          <pc:sldMk cId="3938524715" sldId="318"/>
        </pc:sldMkLst>
        <pc:spChg chg="mod">
          <ac:chgData name="한 재준" userId="3407b2a50d1ab01d" providerId="LiveId" clId="{F97FAF07-7F24-4352-9E15-56582022FFA1}" dt="2021-05-16T14:12:00.708" v="2560" actId="20577"/>
          <ac:spMkLst>
            <pc:docMk/>
            <pc:sldMk cId="3938524715" sldId="318"/>
            <ac:spMk id="18" creationId="{00000000-0000-0000-0000-000000000000}"/>
          </ac:spMkLst>
        </pc:spChg>
        <pc:spChg chg="mod">
          <ac:chgData name="한 재준" userId="3407b2a50d1ab01d" providerId="LiveId" clId="{F97FAF07-7F24-4352-9E15-56582022FFA1}" dt="2021-05-16T14:11:56.941" v="2555" actId="20577"/>
          <ac:spMkLst>
            <pc:docMk/>
            <pc:sldMk cId="3938524715" sldId="318"/>
            <ac:spMk id="21" creationId="{00000000-0000-0000-0000-000000000000}"/>
          </ac:spMkLst>
        </pc:spChg>
        <pc:picChg chg="add mod">
          <ac:chgData name="한 재준" userId="3407b2a50d1ab01d" providerId="LiveId" clId="{F97FAF07-7F24-4352-9E15-56582022FFA1}" dt="2021-05-16T13:47:35.093" v="1236"/>
          <ac:picMkLst>
            <pc:docMk/>
            <pc:sldMk cId="3938524715" sldId="318"/>
            <ac:picMk id="16" creationId="{640D5F79-2787-4EA8-A299-31CC4EE09F26}"/>
          </ac:picMkLst>
        </pc:picChg>
      </pc:sldChg>
      <pc:sldChg chg="del">
        <pc:chgData name="한 재준" userId="3407b2a50d1ab01d" providerId="LiveId" clId="{F97FAF07-7F24-4352-9E15-56582022FFA1}" dt="2021-05-16T14:16:12.726" v="2620" actId="2696"/>
        <pc:sldMkLst>
          <pc:docMk/>
          <pc:sldMk cId="3452833550" sldId="319"/>
        </pc:sldMkLst>
      </pc:sldChg>
      <pc:sldChg chg="addSp modSp mod">
        <pc:chgData name="한 재준" userId="3407b2a50d1ab01d" providerId="LiveId" clId="{F97FAF07-7F24-4352-9E15-56582022FFA1}" dt="2021-05-16T13:58:31.664" v="2152"/>
        <pc:sldMkLst>
          <pc:docMk/>
          <pc:sldMk cId="2678247693" sldId="321"/>
        </pc:sldMkLst>
        <pc:spChg chg="mod">
          <ac:chgData name="한 재준" userId="3407b2a50d1ab01d" providerId="LiveId" clId="{F97FAF07-7F24-4352-9E15-56582022FFA1}" dt="2021-05-16T13:58:31.664" v="2152"/>
          <ac:spMkLst>
            <pc:docMk/>
            <pc:sldMk cId="2678247693" sldId="321"/>
            <ac:spMk id="18" creationId="{00000000-0000-0000-0000-000000000000}"/>
          </ac:spMkLst>
        </pc:spChg>
        <pc:spChg chg="mod">
          <ac:chgData name="한 재준" userId="3407b2a50d1ab01d" providerId="LiveId" clId="{F97FAF07-7F24-4352-9E15-56582022FFA1}" dt="2021-05-16T13:58:24.086" v="2122"/>
          <ac:spMkLst>
            <pc:docMk/>
            <pc:sldMk cId="2678247693" sldId="321"/>
            <ac:spMk id="21" creationId="{00000000-0000-0000-0000-000000000000}"/>
          </ac:spMkLst>
        </pc:spChg>
        <pc:grpChg chg="mod">
          <ac:chgData name="한 재준" userId="3407b2a50d1ab01d" providerId="LiveId" clId="{F97FAF07-7F24-4352-9E15-56582022FFA1}" dt="2021-05-16T13:46:18.392" v="1135" actId="1076"/>
          <ac:grpSpMkLst>
            <pc:docMk/>
            <pc:sldMk cId="2678247693" sldId="321"/>
            <ac:grpSpMk id="2" creationId="{00000000-0000-0000-0000-000000000000}"/>
          </ac:grpSpMkLst>
        </pc:grpChg>
        <pc:picChg chg="add mod">
          <ac:chgData name="한 재준" userId="3407b2a50d1ab01d" providerId="LiveId" clId="{F97FAF07-7F24-4352-9E15-56582022FFA1}" dt="2021-05-16T13:47:36.406" v="1237"/>
          <ac:picMkLst>
            <pc:docMk/>
            <pc:sldMk cId="2678247693" sldId="321"/>
            <ac:picMk id="16" creationId="{E52005D6-FF86-4345-B37F-C46D860E11E9}"/>
          </ac:picMkLst>
        </pc:picChg>
      </pc:sldChg>
      <pc:sldChg chg="del">
        <pc:chgData name="한 재준" userId="3407b2a50d1ab01d" providerId="LiveId" clId="{F97FAF07-7F24-4352-9E15-56582022FFA1}" dt="2021-05-16T14:15:34.383" v="2613" actId="2696"/>
        <pc:sldMkLst>
          <pc:docMk/>
          <pc:sldMk cId="3752822667" sldId="322"/>
        </pc:sldMkLst>
      </pc:sldChg>
      <pc:sldChg chg="del">
        <pc:chgData name="한 재준" userId="3407b2a50d1ab01d" providerId="LiveId" clId="{F97FAF07-7F24-4352-9E15-56582022FFA1}" dt="2021-05-16T14:14:55.246" v="2608" actId="2696"/>
        <pc:sldMkLst>
          <pc:docMk/>
          <pc:sldMk cId="57329519" sldId="323"/>
        </pc:sldMkLst>
      </pc:sldChg>
      <pc:sldChg chg="del">
        <pc:chgData name="한 재준" userId="3407b2a50d1ab01d" providerId="LiveId" clId="{F97FAF07-7F24-4352-9E15-56582022FFA1}" dt="2021-05-16T14:16:09.642" v="2619" actId="2696"/>
        <pc:sldMkLst>
          <pc:docMk/>
          <pc:sldMk cId="3785555135" sldId="324"/>
        </pc:sldMkLst>
      </pc:sldChg>
      <pc:sldChg chg="addSp delSp modSp mod">
        <pc:chgData name="한 재준" userId="3407b2a50d1ab01d" providerId="LiveId" clId="{F97FAF07-7F24-4352-9E15-56582022FFA1}" dt="2021-05-16T13:53:13.478" v="1836"/>
        <pc:sldMkLst>
          <pc:docMk/>
          <pc:sldMk cId="3168494829" sldId="325"/>
        </pc:sldMkLst>
        <pc:spChg chg="mod">
          <ac:chgData name="한 재준" userId="3407b2a50d1ab01d" providerId="LiveId" clId="{F97FAF07-7F24-4352-9E15-56582022FFA1}" dt="2021-05-16T13:49:14.522" v="1299"/>
          <ac:spMkLst>
            <pc:docMk/>
            <pc:sldMk cId="3168494829" sldId="325"/>
            <ac:spMk id="3" creationId="{00000000-0000-0000-0000-000000000000}"/>
          </ac:spMkLst>
        </pc:spChg>
        <pc:spChg chg="add mod">
          <ac:chgData name="한 재준" userId="3407b2a50d1ab01d" providerId="LiveId" clId="{F97FAF07-7F24-4352-9E15-56582022FFA1}" dt="2021-05-16T13:53:08.205" v="1835" actId="20577"/>
          <ac:spMkLst>
            <pc:docMk/>
            <pc:sldMk cId="3168494829" sldId="325"/>
            <ac:spMk id="5" creationId="{9563028E-F62E-4C3C-A1EC-9A039AC9E7CA}"/>
          </ac:spMkLst>
        </pc:spChg>
        <pc:spChg chg="mod">
          <ac:chgData name="한 재준" userId="3407b2a50d1ab01d" providerId="LiveId" clId="{F97FAF07-7F24-4352-9E15-56582022FFA1}" dt="2021-05-16T13:50:08.322" v="1404"/>
          <ac:spMkLst>
            <pc:docMk/>
            <pc:sldMk cId="3168494829" sldId="325"/>
            <ac:spMk id="6" creationId="{00000000-0000-0000-0000-000000000000}"/>
          </ac:spMkLst>
        </pc:spChg>
        <pc:spChg chg="del mod">
          <ac:chgData name="한 재준" userId="3407b2a50d1ab01d" providerId="LiveId" clId="{F97FAF07-7F24-4352-9E15-56582022FFA1}" dt="2021-05-16T13:49:23.267" v="1321"/>
          <ac:spMkLst>
            <pc:docMk/>
            <pc:sldMk cId="3168494829" sldId="325"/>
            <ac:spMk id="7" creationId="{00000000-0000-0000-0000-000000000000}"/>
          </ac:spMkLst>
        </pc:spChg>
        <pc:spChg chg="del">
          <ac:chgData name="한 재준" userId="3407b2a50d1ab01d" providerId="LiveId" clId="{F97FAF07-7F24-4352-9E15-56582022FFA1}" dt="2021-05-16T13:48:09.985" v="1240" actId="478"/>
          <ac:spMkLst>
            <pc:docMk/>
            <pc:sldMk cId="3168494829" sldId="325"/>
            <ac:spMk id="10" creationId="{00000000-0000-0000-0000-000000000000}"/>
          </ac:spMkLst>
        </pc:spChg>
        <pc:spChg chg="add mod">
          <ac:chgData name="한 재준" userId="3407b2a50d1ab01d" providerId="LiveId" clId="{F97FAF07-7F24-4352-9E15-56582022FFA1}" dt="2021-05-16T13:53:06.519" v="1834" actId="20577"/>
          <ac:spMkLst>
            <pc:docMk/>
            <pc:sldMk cId="3168494829" sldId="325"/>
            <ac:spMk id="16" creationId="{B873B176-3512-466E-A032-C74B2AE3D41B}"/>
          </ac:spMkLst>
        </pc:spChg>
        <pc:spChg chg="add mod">
          <ac:chgData name="한 재준" userId="3407b2a50d1ab01d" providerId="LiveId" clId="{F97FAF07-7F24-4352-9E15-56582022FFA1}" dt="2021-05-16T13:52:34.371" v="1615"/>
          <ac:spMkLst>
            <pc:docMk/>
            <pc:sldMk cId="3168494829" sldId="325"/>
            <ac:spMk id="18" creationId="{48B88F5D-06EE-4BE4-AA95-CFDDC4E50848}"/>
          </ac:spMkLst>
        </pc:spChg>
        <pc:graphicFrameChg chg="del">
          <ac:chgData name="한 재준" userId="3407b2a50d1ab01d" providerId="LiveId" clId="{F97FAF07-7F24-4352-9E15-56582022FFA1}" dt="2021-05-16T13:48:09.256" v="1239" actId="478"/>
          <ac:graphicFrameMkLst>
            <pc:docMk/>
            <pc:sldMk cId="3168494829" sldId="325"/>
            <ac:graphicFrameMk id="11" creationId="{00000000-0000-0000-0000-000000000000}"/>
          </ac:graphicFrameMkLst>
        </pc:graphicFrameChg>
        <pc:graphicFrameChg chg="del">
          <ac:chgData name="한 재준" userId="3407b2a50d1ab01d" providerId="LiveId" clId="{F97FAF07-7F24-4352-9E15-56582022FFA1}" dt="2021-05-16T13:48:10.987" v="1241" actId="478"/>
          <ac:graphicFrameMkLst>
            <pc:docMk/>
            <pc:sldMk cId="3168494829" sldId="325"/>
            <ac:graphicFrameMk id="12" creationId="{00000000-0000-0000-0000-000000000000}"/>
          </ac:graphicFrameMkLst>
        </pc:graphicFrameChg>
        <pc:picChg chg="add del mod">
          <ac:chgData name="한 재준" userId="3407b2a50d1ab01d" providerId="LiveId" clId="{F97FAF07-7F24-4352-9E15-56582022FFA1}" dt="2021-05-16T13:39:07.562" v="929" actId="478"/>
          <ac:picMkLst>
            <pc:docMk/>
            <pc:sldMk cId="3168494829" sldId="325"/>
            <ac:picMk id="13" creationId="{EF4FEDF5-A6FD-4FC2-A245-09CF625C8340}"/>
          </ac:picMkLst>
        </pc:picChg>
        <pc:picChg chg="add mod">
          <ac:chgData name="한 재준" userId="3407b2a50d1ab01d" providerId="LiveId" clId="{F97FAF07-7F24-4352-9E15-56582022FFA1}" dt="2021-05-16T13:49:30.243" v="1324" actId="1076"/>
          <ac:picMkLst>
            <pc:docMk/>
            <pc:sldMk cId="3168494829" sldId="325"/>
            <ac:picMk id="14" creationId="{EEFB42E1-80DF-43CF-BBA2-2E7EBCBD8944}"/>
          </ac:picMkLst>
        </pc:picChg>
        <pc:picChg chg="add mod">
          <ac:chgData name="한 재준" userId="3407b2a50d1ab01d" providerId="LiveId" clId="{F97FAF07-7F24-4352-9E15-56582022FFA1}" dt="2021-05-16T13:52:00.951" v="1557" actId="1076"/>
          <ac:picMkLst>
            <pc:docMk/>
            <pc:sldMk cId="3168494829" sldId="325"/>
            <ac:picMk id="15" creationId="{144867AF-1AC4-4628-BD48-FF534F501A18}"/>
          </ac:picMkLst>
        </pc:picChg>
        <pc:picChg chg="add mod">
          <ac:chgData name="한 재준" userId="3407b2a50d1ab01d" providerId="LiveId" clId="{F97FAF07-7F24-4352-9E15-56582022FFA1}" dt="2021-05-16T13:52:20.741" v="1560" actId="1076"/>
          <ac:picMkLst>
            <pc:docMk/>
            <pc:sldMk cId="3168494829" sldId="325"/>
            <ac:picMk id="17" creationId="{8C83724E-4210-4FAE-B418-FFB18B9E3320}"/>
          </ac:picMkLst>
        </pc:picChg>
        <pc:picChg chg="add mod">
          <ac:chgData name="한 재준" userId="3407b2a50d1ab01d" providerId="LiveId" clId="{F97FAF07-7F24-4352-9E15-56582022FFA1}" dt="2021-05-16T13:53:13.478" v="1836"/>
          <ac:picMkLst>
            <pc:docMk/>
            <pc:sldMk cId="3168494829" sldId="325"/>
            <ac:picMk id="19" creationId="{275F6949-9616-4487-B366-4DCD045AF9AF}"/>
          </ac:picMkLst>
        </pc:picChg>
      </pc:sldChg>
      <pc:sldChg chg="modSp del mod">
        <pc:chgData name="한 재준" userId="3407b2a50d1ab01d" providerId="LiveId" clId="{F97FAF07-7F24-4352-9E15-56582022FFA1}" dt="2021-05-16T13:48:39.101" v="1246" actId="2696"/>
        <pc:sldMkLst>
          <pc:docMk/>
          <pc:sldMk cId="4209522879" sldId="326"/>
        </pc:sldMkLst>
        <pc:picChg chg="mod">
          <ac:chgData name="한 재준" userId="3407b2a50d1ab01d" providerId="LiveId" clId="{F97FAF07-7F24-4352-9E15-56582022FFA1}" dt="2021-05-16T13:48:29.973" v="1242" actId="1076"/>
          <ac:picMkLst>
            <pc:docMk/>
            <pc:sldMk cId="4209522879" sldId="326"/>
            <ac:picMk id="35" creationId="{00000000-0000-0000-0000-000000000000}"/>
          </ac:picMkLst>
        </pc:picChg>
      </pc:sldChg>
      <pc:sldChg chg="modSp del mod">
        <pc:chgData name="한 재준" userId="3407b2a50d1ab01d" providerId="LiveId" clId="{F97FAF07-7F24-4352-9E15-56582022FFA1}" dt="2021-05-16T14:15:05.997" v="2609" actId="2696"/>
        <pc:sldMkLst>
          <pc:docMk/>
          <pc:sldMk cId="2833606509" sldId="327"/>
        </pc:sldMkLst>
        <pc:spChg chg="mod">
          <ac:chgData name="한 재준" userId="3407b2a50d1ab01d" providerId="LiveId" clId="{F97FAF07-7F24-4352-9E15-56582022FFA1}" dt="2021-05-16T14:00:33.267" v="2197" actId="20577"/>
          <ac:spMkLst>
            <pc:docMk/>
            <pc:sldMk cId="2833606509" sldId="327"/>
            <ac:spMk id="6" creationId="{00000000-0000-0000-0000-000000000000}"/>
          </ac:spMkLst>
        </pc:spChg>
      </pc:sldChg>
      <pc:sldChg chg="del">
        <pc:chgData name="한 재준" userId="3407b2a50d1ab01d" providerId="LiveId" clId="{F97FAF07-7F24-4352-9E15-56582022FFA1}" dt="2021-05-16T14:15:15.687" v="2610" actId="2696"/>
        <pc:sldMkLst>
          <pc:docMk/>
          <pc:sldMk cId="2583977719" sldId="328"/>
        </pc:sldMkLst>
      </pc:sldChg>
      <pc:sldChg chg="del">
        <pc:chgData name="한 재준" userId="3407b2a50d1ab01d" providerId="LiveId" clId="{F97FAF07-7F24-4352-9E15-56582022FFA1}" dt="2021-05-16T14:15:18.051" v="2611" actId="2696"/>
        <pc:sldMkLst>
          <pc:docMk/>
          <pc:sldMk cId="3003760595" sldId="329"/>
        </pc:sldMkLst>
      </pc:sldChg>
      <pc:sldChg chg="addSp delSp modSp mod">
        <pc:chgData name="한 재준" userId="3407b2a50d1ab01d" providerId="LiveId" clId="{F97FAF07-7F24-4352-9E15-56582022FFA1}" dt="2021-05-16T14:17:38.454" v="2665"/>
        <pc:sldMkLst>
          <pc:docMk/>
          <pc:sldMk cId="2724682668" sldId="330"/>
        </pc:sldMkLst>
        <pc:spChg chg="del">
          <ac:chgData name="한 재준" userId="3407b2a50d1ab01d" providerId="LiveId" clId="{F97FAF07-7F24-4352-9E15-56582022FFA1}" dt="2021-05-16T14:17:34.868" v="2664" actId="478"/>
          <ac:spMkLst>
            <pc:docMk/>
            <pc:sldMk cId="2724682668" sldId="330"/>
            <ac:spMk id="9" creationId="{00000000-0000-0000-0000-000000000000}"/>
          </ac:spMkLst>
        </pc:spChg>
        <pc:picChg chg="add mod">
          <ac:chgData name="한 재준" userId="3407b2a50d1ab01d" providerId="LiveId" clId="{F97FAF07-7F24-4352-9E15-56582022FFA1}" dt="2021-05-16T14:17:38.454" v="2665"/>
          <ac:picMkLst>
            <pc:docMk/>
            <pc:sldMk cId="2724682668" sldId="330"/>
            <ac:picMk id="5" creationId="{D3F6BE42-E879-4DD1-88B6-A1603D917A56}"/>
          </ac:picMkLst>
        </pc:picChg>
      </pc:sldChg>
      <pc:sldChg chg="new del">
        <pc:chgData name="한 재준" userId="3407b2a50d1ab01d" providerId="LiveId" clId="{F97FAF07-7F24-4352-9E15-56582022FFA1}" dt="2021-05-16T13:43:53.632" v="981" actId="2696"/>
        <pc:sldMkLst>
          <pc:docMk/>
          <pc:sldMk cId="1949688738" sldId="331"/>
        </pc:sldMkLst>
      </pc:sldChg>
      <pc:sldChg chg="addSp modSp add del mod">
        <pc:chgData name="한 재준" userId="3407b2a50d1ab01d" providerId="LiveId" clId="{F97FAF07-7F24-4352-9E15-56582022FFA1}" dt="2021-05-16T13:58:34.172" v="2153" actId="2696"/>
        <pc:sldMkLst>
          <pc:docMk/>
          <pc:sldMk cId="2362182420" sldId="331"/>
        </pc:sldMkLst>
        <pc:spChg chg="mod">
          <ac:chgData name="한 재준" userId="3407b2a50d1ab01d" providerId="LiveId" clId="{F97FAF07-7F24-4352-9E15-56582022FFA1}" dt="2021-05-16T13:46:50.829" v="1192" actId="20577"/>
          <ac:spMkLst>
            <pc:docMk/>
            <pc:sldMk cId="2362182420" sldId="331"/>
            <ac:spMk id="11" creationId="{00000000-0000-0000-0000-000000000000}"/>
          </ac:spMkLst>
        </pc:spChg>
        <pc:spChg chg="mod">
          <ac:chgData name="한 재준" userId="3407b2a50d1ab01d" providerId="LiveId" clId="{F97FAF07-7F24-4352-9E15-56582022FFA1}" dt="2021-05-16T13:47:03.216" v="1219"/>
          <ac:spMkLst>
            <pc:docMk/>
            <pc:sldMk cId="2362182420" sldId="331"/>
            <ac:spMk id="18" creationId="{00000000-0000-0000-0000-000000000000}"/>
          </ac:spMkLst>
        </pc:spChg>
        <pc:spChg chg="mod">
          <ac:chgData name="한 재준" userId="3407b2a50d1ab01d" providerId="LiveId" clId="{F97FAF07-7F24-4352-9E15-56582022FFA1}" dt="2021-05-16T13:46:59.773" v="1205"/>
          <ac:spMkLst>
            <pc:docMk/>
            <pc:sldMk cId="2362182420" sldId="331"/>
            <ac:spMk id="21" creationId="{00000000-0000-0000-0000-000000000000}"/>
          </ac:spMkLst>
        </pc:spChg>
        <pc:picChg chg="add mod">
          <ac:chgData name="한 재준" userId="3407b2a50d1ab01d" providerId="LiveId" clId="{F97FAF07-7F24-4352-9E15-56582022FFA1}" dt="2021-05-16T13:47:37.821" v="1238"/>
          <ac:picMkLst>
            <pc:docMk/>
            <pc:sldMk cId="2362182420" sldId="331"/>
            <ac:picMk id="16" creationId="{816CA12F-E53B-4766-884A-E734B36CE130}"/>
          </ac:picMkLst>
        </pc:picChg>
      </pc:sldChg>
      <pc:sldChg chg="modSp add mod">
        <pc:chgData name="한 재준" userId="3407b2a50d1ab01d" providerId="LiveId" clId="{F97FAF07-7F24-4352-9E15-56582022FFA1}" dt="2021-05-16T13:54:47.225" v="1884" actId="20577"/>
        <pc:sldMkLst>
          <pc:docMk/>
          <pc:sldMk cId="3865093461" sldId="332"/>
        </pc:sldMkLst>
        <pc:spChg chg="mod">
          <ac:chgData name="한 재준" userId="3407b2a50d1ab01d" providerId="LiveId" clId="{F97FAF07-7F24-4352-9E15-56582022FFA1}" dt="2021-05-16T13:53:34.274" v="1839" actId="20577"/>
          <ac:spMkLst>
            <pc:docMk/>
            <pc:sldMk cId="3865093461" sldId="332"/>
            <ac:spMk id="4" creationId="{00000000-0000-0000-0000-000000000000}"/>
          </ac:spMkLst>
        </pc:spChg>
        <pc:spChg chg="mod">
          <ac:chgData name="한 재준" userId="3407b2a50d1ab01d" providerId="LiveId" clId="{F97FAF07-7F24-4352-9E15-56582022FFA1}" dt="2021-05-16T13:54:02.795" v="1873" actId="207"/>
          <ac:spMkLst>
            <pc:docMk/>
            <pc:sldMk cId="3865093461" sldId="332"/>
            <ac:spMk id="5" creationId="{9563028E-F62E-4C3C-A1EC-9A039AC9E7CA}"/>
          </ac:spMkLst>
        </pc:spChg>
        <pc:spChg chg="mod">
          <ac:chgData name="한 재준" userId="3407b2a50d1ab01d" providerId="LiveId" clId="{F97FAF07-7F24-4352-9E15-56582022FFA1}" dt="2021-05-16T13:53:43.976" v="1870" actId="20577"/>
          <ac:spMkLst>
            <pc:docMk/>
            <pc:sldMk cId="3865093461" sldId="332"/>
            <ac:spMk id="6" creationId="{00000000-0000-0000-0000-000000000000}"/>
          </ac:spMkLst>
        </pc:spChg>
        <pc:spChg chg="mod">
          <ac:chgData name="한 재준" userId="3407b2a50d1ab01d" providerId="LiveId" clId="{F97FAF07-7F24-4352-9E15-56582022FFA1}" dt="2021-05-16T13:54:10.216" v="1874"/>
          <ac:spMkLst>
            <pc:docMk/>
            <pc:sldMk cId="3865093461" sldId="332"/>
            <ac:spMk id="16" creationId="{B873B176-3512-466E-A032-C74B2AE3D41B}"/>
          </ac:spMkLst>
        </pc:spChg>
        <pc:spChg chg="mod">
          <ac:chgData name="한 재준" userId="3407b2a50d1ab01d" providerId="LiveId" clId="{F97FAF07-7F24-4352-9E15-56582022FFA1}" dt="2021-05-16T13:54:47.225" v="1884" actId="20577"/>
          <ac:spMkLst>
            <pc:docMk/>
            <pc:sldMk cId="3865093461" sldId="332"/>
            <ac:spMk id="18" creationId="{48B88F5D-06EE-4BE4-AA95-CFDDC4E50848}"/>
          </ac:spMkLst>
        </pc:spChg>
      </pc:sldChg>
      <pc:sldChg chg="addSp delSp modSp add mod ord modAnim">
        <pc:chgData name="한 재준" userId="3407b2a50d1ab01d" providerId="LiveId" clId="{F97FAF07-7F24-4352-9E15-56582022FFA1}" dt="2021-05-16T14:05:08.731" v="2308"/>
        <pc:sldMkLst>
          <pc:docMk/>
          <pc:sldMk cId="1241604043" sldId="333"/>
        </pc:sldMkLst>
        <pc:spChg chg="del">
          <ac:chgData name="한 재준" userId="3407b2a50d1ab01d" providerId="LiveId" clId="{F97FAF07-7F24-4352-9E15-56582022FFA1}" dt="2021-05-16T14:01:20.141" v="2204" actId="478"/>
          <ac:spMkLst>
            <pc:docMk/>
            <pc:sldMk cId="1241604043" sldId="333"/>
            <ac:spMk id="5" creationId="{9563028E-F62E-4C3C-A1EC-9A039AC9E7CA}"/>
          </ac:spMkLst>
        </pc:spChg>
        <pc:spChg chg="mod">
          <ac:chgData name="한 재준" userId="3407b2a50d1ab01d" providerId="LiveId" clId="{F97FAF07-7F24-4352-9E15-56582022FFA1}" dt="2021-05-16T14:01:44.687" v="2208"/>
          <ac:spMkLst>
            <pc:docMk/>
            <pc:sldMk cId="1241604043" sldId="333"/>
            <ac:spMk id="6" creationId="{00000000-0000-0000-0000-000000000000}"/>
          </ac:spMkLst>
        </pc:spChg>
        <pc:spChg chg="del">
          <ac:chgData name="한 재준" userId="3407b2a50d1ab01d" providerId="LiveId" clId="{F97FAF07-7F24-4352-9E15-56582022FFA1}" dt="2021-05-16T14:01:20.141" v="2204" actId="478"/>
          <ac:spMkLst>
            <pc:docMk/>
            <pc:sldMk cId="1241604043" sldId="333"/>
            <ac:spMk id="16" creationId="{B873B176-3512-466E-A032-C74B2AE3D41B}"/>
          </ac:spMkLst>
        </pc:spChg>
        <pc:spChg chg="del mod">
          <ac:chgData name="한 재준" userId="3407b2a50d1ab01d" providerId="LiveId" clId="{F97FAF07-7F24-4352-9E15-56582022FFA1}" dt="2021-05-16T14:01:22.930" v="2205" actId="478"/>
          <ac:spMkLst>
            <pc:docMk/>
            <pc:sldMk cId="1241604043" sldId="333"/>
            <ac:spMk id="18" creationId="{48B88F5D-06EE-4BE4-AA95-CFDDC4E50848}"/>
          </ac:spMkLst>
        </pc:spChg>
        <pc:spChg chg="add del mod">
          <ac:chgData name="한 재준" userId="3407b2a50d1ab01d" providerId="LiveId" clId="{F97FAF07-7F24-4352-9E15-56582022FFA1}" dt="2021-05-16T14:01:13.916" v="2203"/>
          <ac:spMkLst>
            <pc:docMk/>
            <pc:sldMk cId="1241604043" sldId="333"/>
            <ac:spMk id="20" creationId="{E05D7F12-9B86-4F86-95D5-AEF18C6F7C77}"/>
          </ac:spMkLst>
        </pc:spChg>
        <pc:spChg chg="add del mod">
          <ac:chgData name="한 재준" userId="3407b2a50d1ab01d" providerId="LiveId" clId="{F97FAF07-7F24-4352-9E15-56582022FFA1}" dt="2021-05-16T14:01:13.916" v="2203"/>
          <ac:spMkLst>
            <pc:docMk/>
            <pc:sldMk cId="1241604043" sldId="333"/>
            <ac:spMk id="21" creationId="{74412665-E458-480B-8FE2-34521E3C0EBB}"/>
          </ac:spMkLst>
        </pc:spChg>
        <pc:spChg chg="add del mod">
          <ac:chgData name="한 재준" userId="3407b2a50d1ab01d" providerId="LiveId" clId="{F97FAF07-7F24-4352-9E15-56582022FFA1}" dt="2021-05-16T14:01:13.916" v="2203"/>
          <ac:spMkLst>
            <pc:docMk/>
            <pc:sldMk cId="1241604043" sldId="333"/>
            <ac:spMk id="23" creationId="{4174A085-7478-41C7-BB7B-6368F578526C}"/>
          </ac:spMkLst>
        </pc:spChg>
        <pc:spChg chg="add mod">
          <ac:chgData name="한 재준" userId="3407b2a50d1ab01d" providerId="LiveId" clId="{F97FAF07-7F24-4352-9E15-56582022FFA1}" dt="2021-05-16T14:02:08.380" v="2209" actId="1076"/>
          <ac:spMkLst>
            <pc:docMk/>
            <pc:sldMk cId="1241604043" sldId="333"/>
            <ac:spMk id="24" creationId="{5CA9E8CE-1050-4DE1-A318-9DB5093BA9ED}"/>
          </ac:spMkLst>
        </pc:spChg>
        <pc:spChg chg="add mod">
          <ac:chgData name="한 재준" userId="3407b2a50d1ab01d" providerId="LiveId" clId="{F97FAF07-7F24-4352-9E15-56582022FFA1}" dt="2021-05-16T14:03:45.881" v="2292" actId="1076"/>
          <ac:spMkLst>
            <pc:docMk/>
            <pc:sldMk cId="1241604043" sldId="333"/>
            <ac:spMk id="25" creationId="{460EC38F-137D-4B88-AE21-CB103719C739}"/>
          </ac:spMkLst>
        </pc:spChg>
        <pc:spChg chg="add mod">
          <ac:chgData name="한 재준" userId="3407b2a50d1ab01d" providerId="LiveId" clId="{F97FAF07-7F24-4352-9E15-56582022FFA1}" dt="2021-05-16T14:03:34.686" v="2289" actId="1076"/>
          <ac:spMkLst>
            <pc:docMk/>
            <pc:sldMk cId="1241604043" sldId="333"/>
            <ac:spMk id="27" creationId="{5949BA9F-5203-426C-A7B2-77683284F382}"/>
          </ac:spMkLst>
        </pc:spChg>
        <pc:picChg chg="del">
          <ac:chgData name="한 재준" userId="3407b2a50d1ab01d" providerId="LiveId" clId="{F97FAF07-7F24-4352-9E15-56582022FFA1}" dt="2021-05-16T14:01:24.607" v="2206" actId="478"/>
          <ac:picMkLst>
            <pc:docMk/>
            <pc:sldMk cId="1241604043" sldId="333"/>
            <ac:picMk id="14" creationId="{EEFB42E1-80DF-43CF-BBA2-2E7EBCBD8944}"/>
          </ac:picMkLst>
        </pc:picChg>
        <pc:picChg chg="del">
          <ac:chgData name="한 재준" userId="3407b2a50d1ab01d" providerId="LiveId" clId="{F97FAF07-7F24-4352-9E15-56582022FFA1}" dt="2021-05-16T14:01:20.141" v="2204" actId="478"/>
          <ac:picMkLst>
            <pc:docMk/>
            <pc:sldMk cId="1241604043" sldId="333"/>
            <ac:picMk id="15" creationId="{144867AF-1AC4-4628-BD48-FF534F501A18}"/>
          </ac:picMkLst>
        </pc:picChg>
        <pc:picChg chg="del">
          <ac:chgData name="한 재준" userId="3407b2a50d1ab01d" providerId="LiveId" clId="{F97FAF07-7F24-4352-9E15-56582022FFA1}" dt="2021-05-16T14:01:20.141" v="2204" actId="478"/>
          <ac:picMkLst>
            <pc:docMk/>
            <pc:sldMk cId="1241604043" sldId="333"/>
            <ac:picMk id="17" creationId="{8C83724E-4210-4FAE-B418-FFB18B9E3320}"/>
          </ac:picMkLst>
        </pc:picChg>
        <pc:picChg chg="ord">
          <ac:chgData name="한 재준" userId="3407b2a50d1ab01d" providerId="LiveId" clId="{F97FAF07-7F24-4352-9E15-56582022FFA1}" dt="2021-05-16T14:03:37.282" v="2290" actId="166"/>
          <ac:picMkLst>
            <pc:docMk/>
            <pc:sldMk cId="1241604043" sldId="333"/>
            <ac:picMk id="19" creationId="{275F6949-9616-4487-B366-4DCD045AF9AF}"/>
          </ac:picMkLst>
        </pc:picChg>
        <pc:cxnChg chg="add del mod">
          <ac:chgData name="한 재준" userId="3407b2a50d1ab01d" providerId="LiveId" clId="{F97FAF07-7F24-4352-9E15-56582022FFA1}" dt="2021-05-16T14:01:13.916" v="2203"/>
          <ac:cxnSpMkLst>
            <pc:docMk/>
            <pc:sldMk cId="1241604043" sldId="333"/>
            <ac:cxnSpMk id="22" creationId="{9ECCB239-FC27-4DC1-9E63-36FB5B32BDFA}"/>
          </ac:cxnSpMkLst>
        </pc:cxnChg>
        <pc:cxnChg chg="add del mod">
          <ac:chgData name="한 재준" userId="3407b2a50d1ab01d" providerId="LiveId" clId="{F97FAF07-7F24-4352-9E15-56582022FFA1}" dt="2021-05-16T14:03:41.352" v="2291" actId="478"/>
          <ac:cxnSpMkLst>
            <pc:docMk/>
            <pc:sldMk cId="1241604043" sldId="333"/>
            <ac:cxnSpMk id="26" creationId="{90DA6E1E-22E2-452E-8AB1-47776C83488D}"/>
          </ac:cxnSpMkLst>
        </pc:cxnChg>
      </pc:sldChg>
      <pc:sldChg chg="new del">
        <pc:chgData name="한 재준" userId="3407b2a50d1ab01d" providerId="LiveId" clId="{F97FAF07-7F24-4352-9E15-56582022FFA1}" dt="2021-05-16T14:04:22.569" v="2294" actId="2696"/>
        <pc:sldMkLst>
          <pc:docMk/>
          <pc:sldMk cId="234186760" sldId="334"/>
        </pc:sldMkLst>
      </pc:sldChg>
      <pc:sldChg chg="addSp delSp modSp add mod ord">
        <pc:chgData name="한 재준" userId="3407b2a50d1ab01d" providerId="LiveId" clId="{F97FAF07-7F24-4352-9E15-56582022FFA1}" dt="2021-05-16T14:09:35.841" v="2404" actId="478"/>
        <pc:sldMkLst>
          <pc:docMk/>
          <pc:sldMk cId="2478319194" sldId="334"/>
        </pc:sldMkLst>
        <pc:spChg chg="add del mod">
          <ac:chgData name="한 재준" userId="3407b2a50d1ab01d" providerId="LiveId" clId="{F97FAF07-7F24-4352-9E15-56582022FFA1}" dt="2021-05-16T14:09:35.841" v="2404" actId="478"/>
          <ac:spMkLst>
            <pc:docMk/>
            <pc:sldMk cId="2478319194" sldId="334"/>
            <ac:spMk id="5" creationId="{00EA5512-CDA3-4165-AFBF-9B7D1DCD36BA}"/>
          </ac:spMkLst>
        </pc:spChg>
        <pc:spChg chg="mod">
          <ac:chgData name="한 재준" userId="3407b2a50d1ab01d" providerId="LiveId" clId="{F97FAF07-7F24-4352-9E15-56582022FFA1}" dt="2021-05-16T14:08:28.580" v="2392" actId="20577"/>
          <ac:spMkLst>
            <pc:docMk/>
            <pc:sldMk cId="2478319194" sldId="334"/>
            <ac:spMk id="24" creationId="{5CA9E8CE-1050-4DE1-A318-9DB5093BA9ED}"/>
          </ac:spMkLst>
        </pc:spChg>
      </pc:sldChg>
      <pc:sldChg chg="addSp delSp modSp add mod ord">
        <pc:chgData name="한 재준" userId="3407b2a50d1ab01d" providerId="LiveId" clId="{F97FAF07-7F24-4352-9E15-56582022FFA1}" dt="2021-05-16T14:16:00.394" v="2618" actId="20577"/>
        <pc:sldMkLst>
          <pc:docMk/>
          <pc:sldMk cId="1357337339" sldId="335"/>
        </pc:sldMkLst>
        <pc:spChg chg="mod">
          <ac:chgData name="한 재준" userId="3407b2a50d1ab01d" providerId="LiveId" clId="{F97FAF07-7F24-4352-9E15-56582022FFA1}" dt="2021-05-16T14:16:00.394" v="2618" actId="20577"/>
          <ac:spMkLst>
            <pc:docMk/>
            <pc:sldMk cId="1357337339" sldId="335"/>
            <ac:spMk id="4" creationId="{00000000-0000-0000-0000-000000000000}"/>
          </ac:spMkLst>
        </pc:spChg>
        <pc:spChg chg="del">
          <ac:chgData name="한 재준" userId="3407b2a50d1ab01d" providerId="LiveId" clId="{F97FAF07-7F24-4352-9E15-56582022FFA1}" dt="2021-05-16T14:11:29.347" v="2546" actId="478"/>
          <ac:spMkLst>
            <pc:docMk/>
            <pc:sldMk cId="1357337339" sldId="335"/>
            <ac:spMk id="5" creationId="{9563028E-F62E-4C3C-A1EC-9A039AC9E7CA}"/>
          </ac:spMkLst>
        </pc:spChg>
        <pc:spChg chg="mod">
          <ac:chgData name="한 재준" userId="3407b2a50d1ab01d" providerId="LiveId" clId="{F97FAF07-7F24-4352-9E15-56582022FFA1}" dt="2021-05-16T14:11:00.491" v="2545"/>
          <ac:spMkLst>
            <pc:docMk/>
            <pc:sldMk cId="1357337339" sldId="335"/>
            <ac:spMk id="6" creationId="{00000000-0000-0000-0000-000000000000}"/>
          </ac:spMkLst>
        </pc:spChg>
        <pc:spChg chg="del">
          <ac:chgData name="한 재준" userId="3407b2a50d1ab01d" providerId="LiveId" clId="{F97FAF07-7F24-4352-9E15-56582022FFA1}" dt="2021-05-16T14:11:29.347" v="2546" actId="478"/>
          <ac:spMkLst>
            <pc:docMk/>
            <pc:sldMk cId="1357337339" sldId="335"/>
            <ac:spMk id="16" creationId="{B873B176-3512-466E-A032-C74B2AE3D41B}"/>
          </ac:spMkLst>
        </pc:spChg>
        <pc:spChg chg="del mod">
          <ac:chgData name="한 재준" userId="3407b2a50d1ab01d" providerId="LiveId" clId="{F97FAF07-7F24-4352-9E15-56582022FFA1}" dt="2021-05-16T14:11:31.564" v="2548" actId="478"/>
          <ac:spMkLst>
            <pc:docMk/>
            <pc:sldMk cId="1357337339" sldId="335"/>
            <ac:spMk id="18" creationId="{48B88F5D-06EE-4BE4-AA95-CFDDC4E50848}"/>
          </ac:spMkLst>
        </pc:spChg>
        <pc:spChg chg="mod">
          <ac:chgData name="한 재준" userId="3407b2a50d1ab01d" providerId="LiveId" clId="{F97FAF07-7F24-4352-9E15-56582022FFA1}" dt="2021-05-16T14:11:33.239" v="2550"/>
          <ac:spMkLst>
            <pc:docMk/>
            <pc:sldMk cId="1357337339" sldId="335"/>
            <ac:spMk id="22" creationId="{F6BC666E-CEA6-4D13-A2CE-AF8510BAA006}"/>
          </ac:spMkLst>
        </pc:spChg>
        <pc:spChg chg="mod">
          <ac:chgData name="한 재준" userId="3407b2a50d1ab01d" providerId="LiveId" clId="{F97FAF07-7F24-4352-9E15-56582022FFA1}" dt="2021-05-16T14:11:33.239" v="2550"/>
          <ac:spMkLst>
            <pc:docMk/>
            <pc:sldMk cId="1357337339" sldId="335"/>
            <ac:spMk id="23" creationId="{41A239B5-45B4-447B-9373-A57054B58A18}"/>
          </ac:spMkLst>
        </pc:spChg>
        <pc:spChg chg="mod">
          <ac:chgData name="한 재준" userId="3407b2a50d1ab01d" providerId="LiveId" clId="{F97FAF07-7F24-4352-9E15-56582022FFA1}" dt="2021-05-16T14:11:33.239" v="2550"/>
          <ac:spMkLst>
            <pc:docMk/>
            <pc:sldMk cId="1357337339" sldId="335"/>
            <ac:spMk id="24" creationId="{22CF20A7-54C2-4E56-9738-C03B3A245098}"/>
          </ac:spMkLst>
        </pc:spChg>
        <pc:spChg chg="mod">
          <ac:chgData name="한 재준" userId="3407b2a50d1ab01d" providerId="LiveId" clId="{F97FAF07-7F24-4352-9E15-56582022FFA1}" dt="2021-05-16T14:11:33.239" v="2550"/>
          <ac:spMkLst>
            <pc:docMk/>
            <pc:sldMk cId="1357337339" sldId="335"/>
            <ac:spMk id="25" creationId="{BAA7D724-197F-4BF3-89D9-98C947EBD33A}"/>
          </ac:spMkLst>
        </pc:spChg>
        <pc:spChg chg="mod">
          <ac:chgData name="한 재준" userId="3407b2a50d1ab01d" providerId="LiveId" clId="{F97FAF07-7F24-4352-9E15-56582022FFA1}" dt="2021-05-16T14:14:20.565" v="2599" actId="113"/>
          <ac:spMkLst>
            <pc:docMk/>
            <pc:sldMk cId="1357337339" sldId="335"/>
            <ac:spMk id="27" creationId="{82D0881D-0DF3-45B8-8163-1D4D87924015}"/>
          </ac:spMkLst>
        </pc:spChg>
        <pc:spChg chg="mod">
          <ac:chgData name="한 재준" userId="3407b2a50d1ab01d" providerId="LiveId" clId="{F97FAF07-7F24-4352-9E15-56582022FFA1}" dt="2021-05-16T14:12:09.485" v="2561" actId="20577"/>
          <ac:spMkLst>
            <pc:docMk/>
            <pc:sldMk cId="1357337339" sldId="335"/>
            <ac:spMk id="28" creationId="{76E73373-5DAF-40EF-B727-54A9E5D94BBC}"/>
          </ac:spMkLst>
        </pc:spChg>
        <pc:spChg chg="mod">
          <ac:chgData name="한 재준" userId="3407b2a50d1ab01d" providerId="LiveId" clId="{F97FAF07-7F24-4352-9E15-56582022FFA1}" dt="2021-05-16T14:14:23.919" v="2600" actId="113"/>
          <ac:spMkLst>
            <pc:docMk/>
            <pc:sldMk cId="1357337339" sldId="335"/>
            <ac:spMk id="30" creationId="{369561B0-3A3C-4BF8-8583-9848255A396D}"/>
          </ac:spMkLst>
        </pc:spChg>
        <pc:spChg chg="mod">
          <ac:chgData name="한 재준" userId="3407b2a50d1ab01d" providerId="LiveId" clId="{F97FAF07-7F24-4352-9E15-56582022FFA1}" dt="2021-05-16T14:12:30.509" v="2572" actId="20577"/>
          <ac:spMkLst>
            <pc:docMk/>
            <pc:sldMk cId="1357337339" sldId="335"/>
            <ac:spMk id="31" creationId="{D75F79D4-2D63-46B0-B6D0-1CE156A41150}"/>
          </ac:spMkLst>
        </pc:spChg>
        <pc:spChg chg="mod">
          <ac:chgData name="한 재준" userId="3407b2a50d1ab01d" providerId="LiveId" clId="{F97FAF07-7F24-4352-9E15-56582022FFA1}" dt="2021-05-16T14:14:30.666" v="2604" actId="20577"/>
          <ac:spMkLst>
            <pc:docMk/>
            <pc:sldMk cId="1357337339" sldId="335"/>
            <ac:spMk id="33" creationId="{FC692242-E80F-4AB4-B529-6B0EC017CADD}"/>
          </ac:spMkLst>
        </pc:spChg>
        <pc:spChg chg="mod">
          <ac:chgData name="한 재준" userId="3407b2a50d1ab01d" providerId="LiveId" clId="{F97FAF07-7F24-4352-9E15-56582022FFA1}" dt="2021-05-16T14:12:59.079" v="2581" actId="20577"/>
          <ac:spMkLst>
            <pc:docMk/>
            <pc:sldMk cId="1357337339" sldId="335"/>
            <ac:spMk id="34" creationId="{2263BECF-64B8-4BC8-B66C-D069082A7153}"/>
          </ac:spMkLst>
        </pc:spChg>
        <pc:spChg chg="mod">
          <ac:chgData name="한 재준" userId="3407b2a50d1ab01d" providerId="LiveId" clId="{F97FAF07-7F24-4352-9E15-56582022FFA1}" dt="2021-05-16T14:14:36.152" v="2606" actId="20577"/>
          <ac:spMkLst>
            <pc:docMk/>
            <pc:sldMk cId="1357337339" sldId="335"/>
            <ac:spMk id="36" creationId="{A5EFBD8C-1376-4EBB-A398-1046087B1DC0}"/>
          </ac:spMkLst>
        </pc:spChg>
        <pc:spChg chg="mod">
          <ac:chgData name="한 재준" userId="3407b2a50d1ab01d" providerId="LiveId" clId="{F97FAF07-7F24-4352-9E15-56582022FFA1}" dt="2021-05-16T14:13:28.320" v="2590" actId="20577"/>
          <ac:spMkLst>
            <pc:docMk/>
            <pc:sldMk cId="1357337339" sldId="335"/>
            <ac:spMk id="37" creationId="{015683FD-8A5D-4894-84CB-B6EB172E652E}"/>
          </ac:spMkLst>
        </pc:spChg>
        <pc:grpChg chg="add mod">
          <ac:chgData name="한 재준" userId="3407b2a50d1ab01d" providerId="LiveId" clId="{F97FAF07-7F24-4352-9E15-56582022FFA1}" dt="2021-05-16T14:11:33.239" v="2550"/>
          <ac:grpSpMkLst>
            <pc:docMk/>
            <pc:sldMk cId="1357337339" sldId="335"/>
            <ac:grpSpMk id="20" creationId="{E93E725B-B971-4EC0-8E93-A49566357E9E}"/>
          </ac:grpSpMkLst>
        </pc:grpChg>
        <pc:grpChg chg="add mod">
          <ac:chgData name="한 재준" userId="3407b2a50d1ab01d" providerId="LiveId" clId="{F97FAF07-7F24-4352-9E15-56582022FFA1}" dt="2021-05-16T14:11:33.239" v="2550"/>
          <ac:grpSpMkLst>
            <pc:docMk/>
            <pc:sldMk cId="1357337339" sldId="335"/>
            <ac:grpSpMk id="26" creationId="{B71C5C79-2037-44E7-8BDE-51EE7341283E}"/>
          </ac:grpSpMkLst>
        </pc:grpChg>
        <pc:grpChg chg="add mod">
          <ac:chgData name="한 재준" userId="3407b2a50d1ab01d" providerId="LiveId" clId="{F97FAF07-7F24-4352-9E15-56582022FFA1}" dt="2021-05-16T14:11:33.239" v="2550"/>
          <ac:grpSpMkLst>
            <pc:docMk/>
            <pc:sldMk cId="1357337339" sldId="335"/>
            <ac:grpSpMk id="29" creationId="{95A1924B-F4C4-423A-8580-029E14434E09}"/>
          </ac:grpSpMkLst>
        </pc:grpChg>
        <pc:grpChg chg="add mod">
          <ac:chgData name="한 재준" userId="3407b2a50d1ab01d" providerId="LiveId" clId="{F97FAF07-7F24-4352-9E15-56582022FFA1}" dt="2021-05-16T14:11:33.239" v="2550"/>
          <ac:grpSpMkLst>
            <pc:docMk/>
            <pc:sldMk cId="1357337339" sldId="335"/>
            <ac:grpSpMk id="32" creationId="{C0D5694D-05E8-421E-A8A1-98778526FEC0}"/>
          </ac:grpSpMkLst>
        </pc:grpChg>
        <pc:grpChg chg="add mod">
          <ac:chgData name="한 재준" userId="3407b2a50d1ab01d" providerId="LiveId" clId="{F97FAF07-7F24-4352-9E15-56582022FFA1}" dt="2021-05-16T14:11:33.239" v="2550"/>
          <ac:grpSpMkLst>
            <pc:docMk/>
            <pc:sldMk cId="1357337339" sldId="335"/>
            <ac:grpSpMk id="35" creationId="{8B74DC56-C205-447A-AC3E-BBBD38D84B07}"/>
          </ac:grpSpMkLst>
        </pc:grpChg>
        <pc:picChg chg="del">
          <ac:chgData name="한 재준" userId="3407b2a50d1ab01d" providerId="LiveId" clId="{F97FAF07-7F24-4352-9E15-56582022FFA1}" dt="2021-05-16T14:11:32.421" v="2549" actId="478"/>
          <ac:picMkLst>
            <pc:docMk/>
            <pc:sldMk cId="1357337339" sldId="335"/>
            <ac:picMk id="14" creationId="{EEFB42E1-80DF-43CF-BBA2-2E7EBCBD8944}"/>
          </ac:picMkLst>
        </pc:picChg>
        <pc:picChg chg="del">
          <ac:chgData name="한 재준" userId="3407b2a50d1ab01d" providerId="LiveId" clId="{F97FAF07-7F24-4352-9E15-56582022FFA1}" dt="2021-05-16T14:11:29.347" v="2546" actId="478"/>
          <ac:picMkLst>
            <pc:docMk/>
            <pc:sldMk cId="1357337339" sldId="335"/>
            <ac:picMk id="15" creationId="{144867AF-1AC4-4628-BD48-FF534F501A18}"/>
          </ac:picMkLst>
        </pc:picChg>
        <pc:picChg chg="del">
          <ac:chgData name="한 재준" userId="3407b2a50d1ab01d" providerId="LiveId" clId="{F97FAF07-7F24-4352-9E15-56582022FFA1}" dt="2021-05-16T14:11:29.347" v="2546" actId="478"/>
          <ac:picMkLst>
            <pc:docMk/>
            <pc:sldMk cId="1357337339" sldId="335"/>
            <ac:picMk id="17" creationId="{8C83724E-4210-4FAE-B418-FFB18B9E3320}"/>
          </ac:picMkLst>
        </pc:picChg>
        <pc:cxnChg chg="mod">
          <ac:chgData name="한 재준" userId="3407b2a50d1ab01d" providerId="LiveId" clId="{F97FAF07-7F24-4352-9E15-56582022FFA1}" dt="2021-05-16T14:11:33.239" v="2550"/>
          <ac:cxnSpMkLst>
            <pc:docMk/>
            <pc:sldMk cId="1357337339" sldId="335"/>
            <ac:cxnSpMk id="21" creationId="{34AC4B54-7840-44DB-9D67-27EAB67FF9BA}"/>
          </ac:cxnSpMkLst>
        </pc:cxnChg>
      </pc:sldChg>
      <pc:sldChg chg="delSp modSp add mod ord">
        <pc:chgData name="한 재준" userId="3407b2a50d1ab01d" providerId="LiveId" clId="{F97FAF07-7F24-4352-9E15-56582022FFA1}" dt="2021-05-16T14:17:26.908" v="2663" actId="1076"/>
        <pc:sldMkLst>
          <pc:docMk/>
          <pc:sldMk cId="1746171871" sldId="336"/>
        </pc:sldMkLst>
        <pc:spChg chg="mod">
          <ac:chgData name="한 재준" userId="3407b2a50d1ab01d" providerId="LiveId" clId="{F97FAF07-7F24-4352-9E15-56582022FFA1}" dt="2021-05-16T14:16:27.633" v="2625" actId="20577"/>
          <ac:spMkLst>
            <pc:docMk/>
            <pc:sldMk cId="1746171871" sldId="336"/>
            <ac:spMk id="4" creationId="{00000000-0000-0000-0000-000000000000}"/>
          </ac:spMkLst>
        </pc:spChg>
        <pc:spChg chg="mod">
          <ac:chgData name="한 재준" userId="3407b2a50d1ab01d" providerId="LiveId" clId="{F97FAF07-7F24-4352-9E15-56582022FFA1}" dt="2021-05-16T14:16:42.228" v="2655"/>
          <ac:spMkLst>
            <pc:docMk/>
            <pc:sldMk cId="1746171871" sldId="336"/>
            <ac:spMk id="6" creationId="{00000000-0000-0000-0000-000000000000}"/>
          </ac:spMkLst>
        </pc:spChg>
        <pc:spChg chg="del">
          <ac:chgData name="한 재준" userId="3407b2a50d1ab01d" providerId="LiveId" clId="{F97FAF07-7F24-4352-9E15-56582022FFA1}" dt="2021-05-16T14:16:48.235" v="2656" actId="478"/>
          <ac:spMkLst>
            <pc:docMk/>
            <pc:sldMk cId="1746171871" sldId="336"/>
            <ac:spMk id="22" creationId="{F6BC666E-CEA6-4D13-A2CE-AF8510BAA006}"/>
          </ac:spMkLst>
        </pc:spChg>
        <pc:spChg chg="mod">
          <ac:chgData name="한 재준" userId="3407b2a50d1ab01d" providerId="LiveId" clId="{F97FAF07-7F24-4352-9E15-56582022FFA1}" dt="2021-05-16T14:17:26.908" v="2663" actId="1076"/>
          <ac:spMkLst>
            <pc:docMk/>
            <pc:sldMk cId="1746171871" sldId="336"/>
            <ac:spMk id="23" creationId="{41A239B5-45B4-447B-9373-A57054B58A18}"/>
          </ac:spMkLst>
        </pc:spChg>
        <pc:spChg chg="del">
          <ac:chgData name="한 재준" userId="3407b2a50d1ab01d" providerId="LiveId" clId="{F97FAF07-7F24-4352-9E15-56582022FFA1}" dt="2021-05-16T14:16:52.186" v="2657" actId="478"/>
          <ac:spMkLst>
            <pc:docMk/>
            <pc:sldMk cId="1746171871" sldId="336"/>
            <ac:spMk id="24" creationId="{22CF20A7-54C2-4E56-9738-C03B3A245098}"/>
          </ac:spMkLst>
        </pc:spChg>
        <pc:spChg chg="mod">
          <ac:chgData name="한 재준" userId="3407b2a50d1ab01d" providerId="LiveId" clId="{F97FAF07-7F24-4352-9E15-56582022FFA1}" dt="2021-05-16T14:16:54.755" v="2658" actId="20577"/>
          <ac:spMkLst>
            <pc:docMk/>
            <pc:sldMk cId="1746171871" sldId="336"/>
            <ac:spMk id="27" creationId="{82D0881D-0DF3-45B8-8163-1D4D87924015}"/>
          </ac:spMkLst>
        </pc:spChg>
        <pc:spChg chg="mod">
          <ac:chgData name="한 재준" userId="3407b2a50d1ab01d" providerId="LiveId" clId="{F97FAF07-7F24-4352-9E15-56582022FFA1}" dt="2021-05-16T14:17:06.850" v="2660"/>
          <ac:spMkLst>
            <pc:docMk/>
            <pc:sldMk cId="1746171871" sldId="336"/>
            <ac:spMk id="30" creationId="{369561B0-3A3C-4BF8-8583-9848255A396D}"/>
          </ac:spMkLst>
        </pc:spChg>
        <pc:spChg chg="mod">
          <ac:chgData name="한 재준" userId="3407b2a50d1ab01d" providerId="LiveId" clId="{F97FAF07-7F24-4352-9E15-56582022FFA1}" dt="2021-05-16T14:16:58.055" v="2659" actId="20577"/>
          <ac:spMkLst>
            <pc:docMk/>
            <pc:sldMk cId="1746171871" sldId="336"/>
            <ac:spMk id="33" creationId="{FC692242-E80F-4AB4-B529-6B0EC017CADD}"/>
          </ac:spMkLst>
        </pc:spChg>
        <pc:spChg chg="mod">
          <ac:chgData name="한 재준" userId="3407b2a50d1ab01d" providerId="LiveId" clId="{F97FAF07-7F24-4352-9E15-56582022FFA1}" dt="2021-05-16T14:17:17.309" v="2662" actId="20577"/>
          <ac:spMkLst>
            <pc:docMk/>
            <pc:sldMk cId="1746171871" sldId="336"/>
            <ac:spMk id="36" creationId="{A5EFBD8C-1376-4EBB-A398-1046087B1D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00792-570F-4E53-AA54-4C5646B0EA0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660DA-8554-49BD-9EA7-564195B6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3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600" y="15811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bg1"/>
                </a:solidFill>
              </a:rPr>
              <a:t>자바프로그래밍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그림 1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D0E6A0B-F79A-4F82-9D94-D2F76007F9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50016CE-91BB-4983-8718-43D258E1DDE9}"/>
              </a:ext>
            </a:extLst>
          </p:cNvPr>
          <p:cNvSpPr/>
          <p:nvPr/>
        </p:nvSpPr>
        <p:spPr>
          <a:xfrm>
            <a:off x="-45082" y="-2979"/>
            <a:ext cx="12237082" cy="6858000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928" y="2974310"/>
            <a:ext cx="8238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자바 프로그래밍 중간 보고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&lt;2</a:t>
            </a:r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조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algn="ctr"/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2020116416 </a:t>
            </a:r>
            <a:r>
              <a:rPr lang="ko-KR" alt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강재혁</a:t>
            </a:r>
            <a:endParaRPr lang="en-US" altLang="ko-K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2020112099 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송민지</a:t>
            </a:r>
            <a:endParaRPr lang="en-US" altLang="ko-K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2020114968 </a:t>
            </a:r>
            <a:r>
              <a:rPr lang="ko-KR" alt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유우석</a:t>
            </a:r>
            <a:endParaRPr lang="en-US" altLang="ko-K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2020116737 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한재준</a:t>
            </a:r>
            <a:endParaRPr lang="en-US" altLang="ko-K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1472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 코드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-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입력 받은 일정 저장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Cont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E73373-5DAF-40EF-B727-54A9E5D94BBC}"/>
              </a:ext>
            </a:extLst>
          </p:cNvPr>
          <p:cNvSpPr txBox="1"/>
          <p:nvPr/>
        </p:nvSpPr>
        <p:spPr>
          <a:xfrm>
            <a:off x="2261018" y="340396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47FF53-E217-4CDE-AFB5-63C275069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031676"/>
            <a:ext cx="6482499" cy="40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268562" cy="769441"/>
              <a:chOff x="471977" y="2691080"/>
              <a:chExt cx="226856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1916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구현 결과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8913" y="2691080"/>
                <a:ext cx="21916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구현 결과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3.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387CDA0-A284-454F-9191-92262C9D04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 결과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E73373-5DAF-40EF-B727-54A9E5D94BBC}"/>
              </a:ext>
            </a:extLst>
          </p:cNvPr>
          <p:cNvSpPr txBox="1"/>
          <p:nvPr/>
        </p:nvSpPr>
        <p:spPr>
          <a:xfrm>
            <a:off x="2261018" y="340396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368" y="2129596"/>
            <a:ext cx="8334375" cy="126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2" y="3849617"/>
            <a:ext cx="3754331" cy="1580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430" y="3849616"/>
            <a:ext cx="3672209" cy="1580223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endCxn id="7" idx="0"/>
          </p:cNvCxnSpPr>
          <p:nvPr/>
        </p:nvCxnSpPr>
        <p:spPr>
          <a:xfrm flipH="1">
            <a:off x="1978398" y="2978870"/>
            <a:ext cx="282622" cy="8707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193813" y="2978870"/>
            <a:ext cx="9783" cy="8707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5075" y="3855563"/>
            <a:ext cx="3701887" cy="1574276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7437748" y="2978870"/>
            <a:ext cx="801279" cy="8707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 결과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47" y="3152820"/>
            <a:ext cx="5181600" cy="1762125"/>
          </a:xfrm>
          <a:prstGeom prst="rect">
            <a:avLst/>
          </a:prstGeom>
        </p:spPr>
      </p:pic>
      <p:pic>
        <p:nvPicPr>
          <p:cNvPr id="1028" name="Picture 4" descr="https://t1.daumcdn.net/cfile/tistory/166D09364EB090B4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982" y="2887559"/>
            <a:ext cx="3637821" cy="229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66437" y="3849216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받은 일정을 </a:t>
            </a:r>
            <a:r>
              <a:rPr lang="en-US" altLang="ko-KR" dirty="0"/>
              <a:t>txt </a:t>
            </a:r>
            <a:r>
              <a:rPr lang="ko-KR" altLang="en-US" dirty="0"/>
              <a:t>파일에 저장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669280" y="4032985"/>
            <a:ext cx="1501541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31982"/>
            <a:ext cx="5042005" cy="779218"/>
            <a:chOff x="510077" y="2681303"/>
            <a:chExt cx="5042005" cy="779218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9904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최종 계획 및 추가 사항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1613" y="2681303"/>
              <a:ext cx="49904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최종 계획 및 추가 사항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40D5F79-2787-4EA8-A299-31CC4EE0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98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최종 계획 및 추가 사항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-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</a:rPr>
              <a:t>최종 계획</a:t>
            </a:r>
            <a:endParaRPr lang="en-US" altLang="ko-KR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3028E-F62E-4C3C-A1EC-9A039AC9E7CA}"/>
              </a:ext>
            </a:extLst>
          </p:cNvPr>
          <p:cNvSpPr txBox="1"/>
          <p:nvPr/>
        </p:nvSpPr>
        <p:spPr>
          <a:xfrm>
            <a:off x="2235618" y="2462563"/>
            <a:ext cx="3685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일주일 치 일정을 입력 받을 창 띄우기 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73B176-3512-466E-A032-C74B2AE3D41B}"/>
              </a:ext>
            </a:extLst>
          </p:cNvPr>
          <p:cNvSpPr txBox="1"/>
          <p:nvPr/>
        </p:nvSpPr>
        <p:spPr>
          <a:xfrm>
            <a:off x="2263852" y="4021860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입력 받은 일정 저장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(txt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파일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88F5D-06EE-4BE4-AA95-CFDDC4E50848}"/>
              </a:ext>
            </a:extLst>
          </p:cNvPr>
          <p:cNvSpPr txBox="1"/>
          <p:nvPr/>
        </p:nvSpPr>
        <p:spPr>
          <a:xfrm>
            <a:off x="2263852" y="5565779"/>
            <a:ext cx="5368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저장된 정보의 시간 값에 따라 알림을 어떻게 알릴지 지정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3E725B-B971-4EC0-8E93-A49566357E9E}"/>
              </a:ext>
            </a:extLst>
          </p:cNvPr>
          <p:cNvGrpSpPr/>
          <p:nvPr/>
        </p:nvGrpSpPr>
        <p:grpSpPr>
          <a:xfrm>
            <a:off x="1715977" y="1929571"/>
            <a:ext cx="412184" cy="4597400"/>
            <a:chOff x="1504490" y="1778000"/>
            <a:chExt cx="412184" cy="45974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C4B54-7840-44DB-9D67-27EAB67FF9BA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6BC666E-CEA6-4D13-A2CE-AF8510BAA006}"/>
                </a:ext>
              </a:extLst>
            </p:cNvPr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2CF20A7-54C2-4E56-9738-C03B3A245098}"/>
                </a:ext>
              </a:extLst>
            </p:cNvPr>
            <p:cNvSpPr/>
            <p:nvPr/>
          </p:nvSpPr>
          <p:spPr>
            <a:xfrm>
              <a:off x="1504490" y="3860615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AA7D724-197F-4BF3-89D9-98C947EBD33A}"/>
                </a:ext>
              </a:extLst>
            </p:cNvPr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26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152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최종 계획 및 추가 사항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-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</a:rPr>
              <a:t>추가할 사항</a:t>
            </a:r>
            <a:endParaRPr lang="en-US" altLang="ko-KR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88F5D-06EE-4BE4-AA95-CFDDC4E50848}"/>
              </a:ext>
            </a:extLst>
          </p:cNvPr>
          <p:cNvSpPr txBox="1"/>
          <p:nvPr/>
        </p:nvSpPr>
        <p:spPr>
          <a:xfrm>
            <a:off x="2263852" y="5565779"/>
            <a:ext cx="5368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저장된 정보의 시간 값에 따라 알림을 어떻게 알릴지 지정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3E725B-B971-4EC0-8E93-A49566357E9E}"/>
              </a:ext>
            </a:extLst>
          </p:cNvPr>
          <p:cNvGrpSpPr/>
          <p:nvPr/>
        </p:nvGrpSpPr>
        <p:grpSpPr>
          <a:xfrm>
            <a:off x="1715978" y="1929571"/>
            <a:ext cx="388681" cy="4597400"/>
            <a:chOff x="1504491" y="1778000"/>
            <a:chExt cx="388681" cy="45974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C4B54-7840-44DB-9D67-27EAB67FF9BA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AA7D724-197F-4BF3-89D9-98C947EBD33A}"/>
                </a:ext>
              </a:extLst>
            </p:cNvPr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89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-12466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219200" y="1758786"/>
            <a:ext cx="388681" cy="367503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782802"/>
            <a:ext cx="545342" cy="349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982487"/>
            <a:ext cx="603050" cy="349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177233"/>
            <a:ext cx="603050" cy="349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78280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구현 내용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98248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구현 코드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17723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구현 결과</a:t>
            </a:r>
          </a:p>
        </p:txBody>
      </p:sp>
      <p:sp>
        <p:nvSpPr>
          <p:cNvPr id="24" name="타원 23"/>
          <p:cNvSpPr/>
          <p:nvPr/>
        </p:nvSpPr>
        <p:spPr>
          <a:xfrm>
            <a:off x="1219200" y="2982487"/>
            <a:ext cx="388681" cy="367503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177908"/>
            <a:ext cx="388681" cy="367503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" name="그림 2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12F749B-C316-40DA-8609-240F676B12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13824" y="53719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9166" y="537197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최종 계획 및 추가할 사항</a:t>
            </a:r>
          </a:p>
        </p:txBody>
      </p:sp>
      <p:sp>
        <p:nvSpPr>
          <p:cNvPr id="19" name="타원 18"/>
          <p:cNvSpPr/>
          <p:nvPr/>
        </p:nvSpPr>
        <p:spPr>
          <a:xfrm>
            <a:off x="1219200" y="5372654"/>
            <a:ext cx="388681" cy="367503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268562" cy="769441"/>
              <a:chOff x="471977" y="2691080"/>
              <a:chExt cx="226856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1916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구현 내용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8913" y="2691080"/>
                <a:ext cx="21916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구현 내용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387CDA0-A284-454F-9191-92262C9D04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927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 내용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-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</a:rPr>
              <a:t>최종 목표</a:t>
            </a:r>
            <a:endParaRPr lang="en-US" altLang="ko-KR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3028E-F62E-4C3C-A1EC-9A039AC9E7CA}"/>
              </a:ext>
            </a:extLst>
          </p:cNvPr>
          <p:cNvSpPr txBox="1"/>
          <p:nvPr/>
        </p:nvSpPr>
        <p:spPr>
          <a:xfrm>
            <a:off x="2235618" y="2462563"/>
            <a:ext cx="6588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일주일 치 일정을 입력 받을 창 띄우기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각 요일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카테고리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내용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시간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73B176-3512-466E-A032-C74B2AE3D41B}"/>
              </a:ext>
            </a:extLst>
          </p:cNvPr>
          <p:cNvSpPr txBox="1"/>
          <p:nvPr/>
        </p:nvSpPr>
        <p:spPr>
          <a:xfrm>
            <a:off x="2263852" y="4021860"/>
            <a:ext cx="200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입력 받은 일정 저장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88F5D-06EE-4BE4-AA95-CFDDC4E50848}"/>
              </a:ext>
            </a:extLst>
          </p:cNvPr>
          <p:cNvSpPr txBox="1"/>
          <p:nvPr/>
        </p:nvSpPr>
        <p:spPr>
          <a:xfrm>
            <a:off x="2291166" y="5325271"/>
            <a:ext cx="6093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4"/>
                </a:solidFill>
              </a:rPr>
              <a:t>일정이 있는 요일</a:t>
            </a:r>
            <a:r>
              <a:rPr lang="en-US" altLang="ko-KR" sz="1600" b="1" dirty="0">
                <a:solidFill>
                  <a:schemeClr val="accent4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chemeClr val="accent4"/>
                </a:solidFill>
              </a:rPr>
              <a:t>그 일정이 시작하기 </a:t>
            </a:r>
            <a:r>
              <a:rPr lang="en-US" altLang="ko-KR" sz="1600" b="1" dirty="0">
                <a:solidFill>
                  <a:schemeClr val="accent4"/>
                </a:solidFill>
              </a:rPr>
              <a:t>30</a:t>
            </a:r>
            <a:r>
              <a:rPr lang="ko-KR" altLang="en-US" sz="1600" b="1" dirty="0">
                <a:solidFill>
                  <a:schemeClr val="accent4"/>
                </a:solidFill>
              </a:rPr>
              <a:t>분 전에 음성으로 알림</a:t>
            </a:r>
            <a:endParaRPr lang="ko-KR" altLang="en-US" sz="1600" dirty="0">
              <a:solidFill>
                <a:schemeClr val="accent4"/>
              </a:solidFill>
            </a:endParaRPr>
          </a:p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-&gt;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저장된 정보의 시간 값에 따라 알림을 어떻게 알릴지 정해야 함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3E725B-B971-4EC0-8E93-A49566357E9E}"/>
              </a:ext>
            </a:extLst>
          </p:cNvPr>
          <p:cNvGrpSpPr/>
          <p:nvPr/>
        </p:nvGrpSpPr>
        <p:grpSpPr>
          <a:xfrm>
            <a:off x="1715977" y="1929571"/>
            <a:ext cx="412184" cy="4597400"/>
            <a:chOff x="1504490" y="1778000"/>
            <a:chExt cx="412184" cy="45974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C4B54-7840-44DB-9D67-27EAB67FF9BA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6BC666E-CEA6-4D13-A2CE-AF8510BAA006}"/>
                </a:ext>
              </a:extLst>
            </p:cNvPr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2CF20A7-54C2-4E56-9738-C03B3A245098}"/>
                </a:ext>
              </a:extLst>
            </p:cNvPr>
            <p:cNvSpPr/>
            <p:nvPr/>
          </p:nvSpPr>
          <p:spPr>
            <a:xfrm>
              <a:off x="1504490" y="3860615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AA7D724-197F-4BF3-89D9-98C947EBD33A}"/>
                </a:ext>
              </a:extLst>
            </p:cNvPr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42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 내용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-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</a:rPr>
              <a:t>현재 진행 단계</a:t>
            </a:r>
            <a:endParaRPr lang="en-US" altLang="ko-KR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3028E-F62E-4C3C-A1EC-9A039AC9E7CA}"/>
              </a:ext>
            </a:extLst>
          </p:cNvPr>
          <p:cNvSpPr txBox="1"/>
          <p:nvPr/>
        </p:nvSpPr>
        <p:spPr>
          <a:xfrm>
            <a:off x="2235618" y="2462563"/>
            <a:ext cx="6588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일주일 치 일정을 입력 받을 창 띄우기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요일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카테고리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내용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시간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73B176-3512-466E-A032-C74B2AE3D41B}"/>
              </a:ext>
            </a:extLst>
          </p:cNvPr>
          <p:cNvSpPr txBox="1"/>
          <p:nvPr/>
        </p:nvSpPr>
        <p:spPr>
          <a:xfrm>
            <a:off x="2263852" y="4021860"/>
            <a:ext cx="200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입력 받은 일정 저장</a:t>
            </a:r>
            <a:endParaRPr lang="ko-KR" altLang="en-US" sz="1600" b="1" dirty="0">
              <a:latin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3E725B-B971-4EC0-8E93-A49566357E9E}"/>
              </a:ext>
            </a:extLst>
          </p:cNvPr>
          <p:cNvGrpSpPr/>
          <p:nvPr/>
        </p:nvGrpSpPr>
        <p:grpSpPr>
          <a:xfrm>
            <a:off x="1715977" y="1929571"/>
            <a:ext cx="412184" cy="4597400"/>
            <a:chOff x="1504490" y="1778000"/>
            <a:chExt cx="412184" cy="45974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C4B54-7840-44DB-9D67-27EAB67FF9BA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6BC666E-CEA6-4D13-A2CE-AF8510BAA006}"/>
                </a:ext>
              </a:extLst>
            </p:cNvPr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2CF20A7-54C2-4E56-9738-C03B3A245098}"/>
                </a:ext>
              </a:extLst>
            </p:cNvPr>
            <p:cNvSpPr/>
            <p:nvPr/>
          </p:nvSpPr>
          <p:spPr>
            <a:xfrm>
              <a:off x="1504490" y="3860615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34701"/>
            <a:ext cx="2220720" cy="776499"/>
            <a:chOff x="510077" y="2684022"/>
            <a:chExt cx="2220720" cy="776499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16918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구현 코드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1613" y="2684022"/>
              <a:ext cx="216918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구현 코드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CC73446-8C7D-4F92-BE58-17640A0F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5312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 코드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일주일 치 일정을 입력 받을 창 띄우기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각 요일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-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카테고리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내용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시간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1600" b="1" dirty="0">
              <a:latin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E73373-5DAF-40EF-B727-54A9E5D94BBC}"/>
              </a:ext>
            </a:extLst>
          </p:cNvPr>
          <p:cNvSpPr txBox="1"/>
          <p:nvPr/>
        </p:nvSpPr>
        <p:spPr>
          <a:xfrm>
            <a:off x="2261018" y="340396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F3F5D3-F79E-4BCC-A212-CE7D30613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799397"/>
            <a:ext cx="7919183" cy="47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983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 코드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일주일 치 일정을 입력 받을 창 띄우기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각 요일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-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카테고리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내용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시간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) (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Cont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1600" b="1" dirty="0">
              <a:latin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E73373-5DAF-40EF-B727-54A9E5D94BBC}"/>
              </a:ext>
            </a:extLst>
          </p:cNvPr>
          <p:cNvSpPr txBox="1"/>
          <p:nvPr/>
        </p:nvSpPr>
        <p:spPr>
          <a:xfrm>
            <a:off x="2261018" y="340396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22176E-02B5-421A-BC1B-1607019B9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844123"/>
            <a:ext cx="6858957" cy="43630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07495" y="4119614"/>
            <a:ext cx="4006392" cy="15592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8778" y="5678906"/>
            <a:ext cx="375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/*</a:t>
            </a:r>
            <a:r>
              <a:rPr lang="ko-KR" altLang="en-US" sz="1200" b="1" dirty="0" smtClean="0"/>
              <a:t>프로그램의 실행과정을 확인하기 위해 추가한 코드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실제 프로그램을 구현하는데 꼭 필요하지는 않음</a:t>
            </a:r>
            <a:r>
              <a:rPr lang="en-US" altLang="ko-KR" sz="1200" b="1" dirty="0" smtClean="0"/>
              <a:t>*/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28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42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 코드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-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입력 받은 일정 저장</a:t>
            </a: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E73373-5DAF-40EF-B727-54A9E5D94BBC}"/>
              </a:ext>
            </a:extLst>
          </p:cNvPr>
          <p:cNvSpPr txBox="1"/>
          <p:nvPr/>
        </p:nvSpPr>
        <p:spPr>
          <a:xfrm>
            <a:off x="2261018" y="340396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B4CEE1-B7EE-4D42-9F62-A765A7D54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565" y="2186231"/>
            <a:ext cx="7588116" cy="37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alpha val="8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367</Words>
  <Application>Microsoft Office PowerPoint</Application>
  <PresentationFormat>와이드스크린</PresentationFormat>
  <Paragraphs>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THE명품고딕L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75</cp:revision>
  <dcterms:created xsi:type="dcterms:W3CDTF">2015-07-07T04:48:58Z</dcterms:created>
  <dcterms:modified xsi:type="dcterms:W3CDTF">2021-05-24T07:39:14Z</dcterms:modified>
</cp:coreProperties>
</file>