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864" autoAdjust="0"/>
  </p:normalViewPr>
  <p:slideViewPr>
    <p:cSldViewPr snapToGrid="0">
      <p:cViewPr varScale="1">
        <p:scale>
          <a:sx n="68" d="100"/>
          <a:sy n="68" d="100"/>
        </p:scale>
        <p:origin x="21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BCEE3-C336-4383-BC88-B6A126846087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6C137-9027-4C74-BBB4-7F216C47A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87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6C137-9027-4C74-BBB4-7F216C47A67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714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6C137-9027-4C74-BBB4-7F216C47A67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25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6C137-9027-4C74-BBB4-7F216C47A67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26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dags_folder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O caminho do diretório onde os arquivos DAG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Directed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Acyclic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Graph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estão armazenados.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base_log_folder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O caminho do diretório onde os logs do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Airflow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são armazenados.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executor: O executor que 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Airflow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usará para executar as tarefas. As opções incluem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SequentialExecutor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LocalExecutor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CeleryExecutor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KubernetesExecutor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entre outros.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sql_alchemy_conn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string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de conexão para o banco de dados que 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Airflow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usará para armazenar metadados.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parallelism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O número máximo de tarefas que podem ser executadas simultaneamente em todo o ambiente.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dag_concurrency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O número máximo de tarefas que podem ser executadas simultaneamente por um único DAG.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6C137-9027-4C74-BBB4-7F216C47A67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12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6C137-9027-4C74-BBB4-7F216C47A67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916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scheduler_heartbeat_sec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A frequência em segundos com que 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scheduler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verifica se há tarefas a serem executadas.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job_heartbeat_sec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A frequência em segundos com que o trabalho do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scheduler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verifica se está sendo executado corretamente.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num_runs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O número de vezes que 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scheduler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executará antes de sair. -1 significa executar indefinidamente.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6C137-9027-4C74-BBB4-7F216C47A67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40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BF4BD-1A61-63A0-4BDB-2BBD68061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C2F9BF-1A95-BC0B-FF27-A310F0E0F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E08DAE-427A-07AB-23E4-E58BBE9E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59D2-2352-43CF-A582-D028FE0131E2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97140B-1DE8-068B-661D-A96B7B73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836D59-AFF5-8145-26C1-41460293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85B9-60CA-4629-94C3-041D1FD60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48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F0588-8755-82A4-88CF-1E7EB7F5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1C6171-ACF1-8E74-531E-76B1B4805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FA0625-3A2D-BD7C-EE69-123D5832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59D2-2352-43CF-A582-D028FE0131E2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60AE37-00FF-195A-31D0-F9545B61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7DEB2F-721A-8993-B24C-D0B15699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85B9-60CA-4629-94C3-041D1FD60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22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435928-5A01-4DCB-868E-A8ADE5B24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526F4A-A159-AAED-EE0E-42CB6BB20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B3D72C-7D80-D66D-C9B7-C0623951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59D2-2352-43CF-A582-D028FE0131E2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3E5D11-BB82-928A-3201-842540E8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7A1E22-D0DB-5E48-3F9E-0E4D76D8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85B9-60CA-4629-94C3-041D1FD60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0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558EA-D606-747D-C2B6-F0BA921C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007706-8C58-8EF2-41A6-EC29F57A3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9ABA98-8B73-043A-4638-579352BA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59D2-2352-43CF-A582-D028FE0131E2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85DDA8-7979-3BBC-673E-5C6B402A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58CDE8-331D-B593-A1B9-3F4BA761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85B9-60CA-4629-94C3-041D1FD60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9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732E9-57E9-171B-C8B8-57E6E930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479C1A-E587-888C-850A-B4C7E9EAA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0FA763-7D42-3EB7-082F-B21D0B90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59D2-2352-43CF-A582-D028FE0131E2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F23917-C53A-2D28-B0D5-186A07B5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ADB43B-C947-2039-D857-8CE08F3A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85B9-60CA-4629-94C3-041D1FD60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27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FF77C-AE7C-2E08-1981-E66D08E2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CBE6C1-7176-E299-C519-5A6A4E870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E7015A-2CEF-D8A1-BFB0-34ED6EAD6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2A1A54-10CC-EF16-F145-C0C4016F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59D2-2352-43CF-A582-D028FE0131E2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CC1755-FF14-C741-7C64-C8ADC040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9CBC57-7F39-12B7-8647-0E543918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85B9-60CA-4629-94C3-041D1FD60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45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163AF-A695-8809-94E7-5AF2D867A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4BE00B-4261-CAB4-80E8-3880C9F7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DA9CEF-AB99-A6DC-9B84-0E26050D7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50280B-0948-D499-42F4-9D08D0FB2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24534E-1012-C0A4-F278-C3C0714D3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BA199A-4F9B-1A64-2597-82EAE1BC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59D2-2352-43CF-A582-D028FE0131E2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77FF42-E2A7-582D-F4BC-51A675C8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5213EBA-7DD9-87E6-518F-29043797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85B9-60CA-4629-94C3-041D1FD60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21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830C2-2088-29A0-491E-717CE7D9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E6AD88-AD5F-A644-978F-471A96E9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59D2-2352-43CF-A582-D028FE0131E2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702E3D7-EECD-F0BF-EBF0-0ADDD26A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7A89F1-345A-1419-D21E-BD8B3F17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85B9-60CA-4629-94C3-041D1FD60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14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0169654-8EDE-DEFA-1C91-E4E16A28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59D2-2352-43CF-A582-D028FE0131E2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E88B8D-02F3-E99E-E266-1F09FE0F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77EA7F-2B9D-8AEE-F099-0E78B2B4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85B9-60CA-4629-94C3-041D1FD60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44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8E884-E7E6-5998-1335-EB90F82DB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7379FC-2161-2E48-A993-065C0C134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FFC0FE-715A-1607-776A-1E00F5A28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F4AD74-49FC-A50E-6A26-15FDA938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59D2-2352-43CF-A582-D028FE0131E2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6935BB-5C11-7467-E58F-EF59CB5B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40BEE8-B0E1-98CE-0F58-8C5BAC6B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85B9-60CA-4629-94C3-041D1FD60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43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9E4D6-FB2C-9EBC-016F-E5B3C71F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A686BB-D62A-7CED-C4D1-C091E6D03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B6EC19-0E83-3B9C-E165-A91026E57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1A336E-0AB9-B087-7E53-F322367C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59D2-2352-43CF-A582-D028FE0131E2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911B0D-80EB-917D-37BA-E92B9DAB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453B5D-C812-4FBB-1651-93752166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85B9-60CA-4629-94C3-041D1FD60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02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6A9C0F-8142-E0B3-7811-BBEA8293B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46A3A6-16BA-3C66-5215-AED839B3A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F6AD66-251B-E654-E860-E03D511BF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059D2-2352-43CF-A582-D028FE0131E2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683E6D-26F8-587B-93BB-57681B229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6C6E4F-D9F0-F94C-4366-60CA732B1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785B9-60CA-4629-94C3-041D1FD60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81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F70EAFD-4C50-B0A3-86DD-61ED394D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t-BR" sz="5400"/>
              <a:t>Configurações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8A06D14-6D4D-5676-FFD2-D74265C6E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pt-BR" sz="2200" dirty="0"/>
              <a:t>Arquivo </a:t>
            </a:r>
            <a:r>
              <a:rPr lang="pt-BR" sz="2200" b="1" i="0" dirty="0" err="1">
                <a:effectLst/>
                <a:latin typeface="Söhne Mono"/>
              </a:rPr>
              <a:t>airflow.cfg</a:t>
            </a:r>
            <a:endParaRPr lang="pt-BR" sz="2200" b="1" i="0" dirty="0">
              <a:effectLst/>
              <a:latin typeface="Söhne Mono"/>
            </a:endParaRPr>
          </a:p>
          <a:p>
            <a:r>
              <a:rPr lang="pt-BR" sz="2200" b="1" dirty="0" err="1">
                <a:latin typeface="Söhne Mono"/>
              </a:rPr>
              <a:t>docker-compose.yaml</a:t>
            </a:r>
            <a:r>
              <a:rPr lang="pt-BR" sz="2200" b="1" dirty="0">
                <a:latin typeface="Söhne Mono"/>
              </a:rPr>
              <a:t>: “sobrescreve” </a:t>
            </a:r>
            <a:r>
              <a:rPr lang="pt-BR" sz="2200" b="1" dirty="0" err="1">
                <a:latin typeface="Söhne Mono"/>
              </a:rPr>
              <a:t>airflow.cfg</a:t>
            </a:r>
            <a:endParaRPr lang="pt-BR" sz="2200" b="1" dirty="0">
              <a:latin typeface="Söhne Mono"/>
            </a:endParaRPr>
          </a:p>
          <a:p>
            <a:endParaRPr lang="pt-BR" sz="2200" b="1" dirty="0">
              <a:latin typeface="Söhne Mono"/>
            </a:endParaRPr>
          </a:p>
          <a:p>
            <a:endParaRPr lang="pt-BR" sz="2200" dirty="0"/>
          </a:p>
        </p:txBody>
      </p:sp>
      <p:pic>
        <p:nvPicPr>
          <p:cNvPr id="7" name="Imagem 6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1AD1F0CE-1725-A4C9-21C8-69A5D14748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6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99EFC3-AC3E-E175-644A-8C8FE1B7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t-BR" sz="5400"/>
              <a:t>Configurações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5F1412-856F-2218-6537-A3F516D91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pt-BR" sz="2200"/>
              <a:t>Divido em seções:</a:t>
            </a:r>
          </a:p>
          <a:p>
            <a:pPr lvl="1"/>
            <a:r>
              <a:rPr lang="pt-BR" sz="2200"/>
              <a:t>[core]</a:t>
            </a:r>
          </a:p>
          <a:p>
            <a:pPr lvl="1"/>
            <a:r>
              <a:rPr lang="pt-BR" sz="2200"/>
              <a:t>[webserver]</a:t>
            </a:r>
          </a:p>
          <a:p>
            <a:pPr lvl="1"/>
            <a:r>
              <a:rPr lang="pt-BR" sz="2200" b="0" i="0">
                <a:effectLst/>
                <a:latin typeface="Söhne Mono"/>
              </a:rPr>
              <a:t>[</a:t>
            </a:r>
            <a:r>
              <a:rPr lang="pt-BR" sz="2200"/>
              <a:t>scheduler]</a:t>
            </a:r>
          </a:p>
        </p:txBody>
      </p:sp>
      <p:pic>
        <p:nvPicPr>
          <p:cNvPr id="5" name="Imagem 4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35713653-A997-8DB0-97D2-FB6278C7DB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6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5FFB0B-1F55-D582-C6F2-403C4F7F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t-BR" sz="5400" dirty="0"/>
              <a:t>No </a:t>
            </a:r>
            <a:r>
              <a:rPr lang="pt-BR" sz="5400" dirty="0" err="1"/>
              <a:t>docker-compose.yaml</a:t>
            </a:r>
            <a:endParaRPr lang="pt-BR" sz="5400" dirty="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524C27-C7D1-9AEF-7FE8-A4DB1FE8B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pt-BR" sz="2200" dirty="0"/>
              <a:t>Usar variável de ambiente:</a:t>
            </a:r>
          </a:p>
          <a:p>
            <a:pPr lvl="1"/>
            <a:r>
              <a:rPr lang="pt-BR" sz="2200" dirty="0"/>
              <a:t>AIRFLOW__</a:t>
            </a:r>
          </a:p>
          <a:p>
            <a:pPr lvl="1"/>
            <a:r>
              <a:rPr lang="pt-BR" sz="2200" dirty="0"/>
              <a:t>[SEÇÃO]__</a:t>
            </a:r>
          </a:p>
          <a:p>
            <a:pPr lvl="1"/>
            <a:r>
              <a:rPr lang="pt-BR" sz="2200" dirty="0"/>
              <a:t>[CONFIGURAÇÃO]</a:t>
            </a:r>
          </a:p>
          <a:p>
            <a:pPr lvl="1"/>
            <a:endParaRPr lang="pt-BR" sz="2200" dirty="0"/>
          </a:p>
          <a:p>
            <a:pPr marL="0" indent="0">
              <a:buNone/>
            </a:pPr>
            <a:r>
              <a:rPr lang="pt-BR" sz="2200" dirty="0"/>
              <a:t>Exemplo</a:t>
            </a:r>
          </a:p>
          <a:p>
            <a:pPr marL="0" indent="0">
              <a:buNone/>
            </a:pPr>
            <a:r>
              <a:rPr lang="en-US" sz="2200" dirty="0"/>
              <a:t>[smtp]</a:t>
            </a:r>
          </a:p>
          <a:p>
            <a:pPr marL="0" indent="0">
              <a:buNone/>
            </a:pPr>
            <a:r>
              <a:rPr lang="en-US" sz="2200" dirty="0" err="1"/>
              <a:t>smtp_host</a:t>
            </a:r>
            <a:r>
              <a:rPr lang="en-US" sz="2200" dirty="0"/>
              <a:t> = localhost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pt-BR" sz="2200" dirty="0"/>
              <a:t>AIRFLOW__SMTP__SMTP_HOST:</a:t>
            </a:r>
          </a:p>
          <a:p>
            <a:pPr marL="0" indent="0">
              <a:buNone/>
            </a:pPr>
            <a:endParaRPr lang="pt-BR" sz="2200" dirty="0"/>
          </a:p>
        </p:txBody>
      </p:sp>
      <p:pic>
        <p:nvPicPr>
          <p:cNvPr id="6" name="Imagem 5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3DB448CD-2777-4F44-9541-29D89B717E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6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9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851597-29B4-0FFF-3E17-2692480B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pt-BR" sz="5600"/>
              <a:t>Core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76EB8B-6B7E-F387-710B-2D627A7D5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000">
                <a:solidFill>
                  <a:schemeClr val="tx1">
                    <a:alpha val="80000"/>
                  </a:schemeClr>
                </a:solidFill>
              </a:rPr>
              <a:t>dags_folder = /path/to/your/dags/folder</a:t>
            </a:r>
          </a:p>
          <a:p>
            <a:pPr marL="0" indent="0">
              <a:buNone/>
            </a:pPr>
            <a:r>
              <a:rPr lang="pt-BR" sz="2000">
                <a:solidFill>
                  <a:schemeClr val="tx1">
                    <a:alpha val="80000"/>
                  </a:schemeClr>
                </a:solidFill>
              </a:rPr>
              <a:t>base_log_folder = /path/to/your/log/folder</a:t>
            </a:r>
          </a:p>
          <a:p>
            <a:pPr marL="0" indent="0">
              <a:buNone/>
            </a:pPr>
            <a:r>
              <a:rPr lang="pt-BR" sz="2000">
                <a:solidFill>
                  <a:schemeClr val="tx1">
                    <a:alpha val="80000"/>
                  </a:schemeClr>
                </a:solidFill>
              </a:rPr>
              <a:t>executor = SequentialExecutor</a:t>
            </a:r>
          </a:p>
          <a:p>
            <a:pPr marL="0" indent="0">
              <a:buNone/>
            </a:pPr>
            <a:r>
              <a:rPr lang="pt-BR" sz="2000">
                <a:solidFill>
                  <a:schemeClr val="tx1">
                    <a:alpha val="80000"/>
                  </a:schemeClr>
                </a:solidFill>
              </a:rPr>
              <a:t>sql_alchemy_conn = postgresql+psycopg2://user:password@localhost/db_name</a:t>
            </a:r>
          </a:p>
          <a:p>
            <a:pPr marL="0" indent="0">
              <a:buNone/>
            </a:pPr>
            <a:r>
              <a:rPr lang="pt-BR" sz="2000">
                <a:solidFill>
                  <a:schemeClr val="tx1">
                    <a:alpha val="80000"/>
                  </a:schemeClr>
                </a:solidFill>
              </a:rPr>
              <a:t>parallelism = 32</a:t>
            </a:r>
          </a:p>
          <a:p>
            <a:pPr marL="0" indent="0">
              <a:buNone/>
            </a:pPr>
            <a:r>
              <a:rPr lang="pt-BR" sz="2000">
                <a:solidFill>
                  <a:schemeClr val="tx1">
                    <a:alpha val="80000"/>
                  </a:schemeClr>
                </a:solidFill>
              </a:rPr>
              <a:t>dag_concurrency = 16</a:t>
            </a:r>
          </a:p>
        </p:txBody>
      </p:sp>
      <p:pic>
        <p:nvPicPr>
          <p:cNvPr id="5" name="Imagem 4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DB9604FD-E9EF-5342-3782-F6E7AF01C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9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543C1D-418D-EE7E-6155-B7AD298C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pt-BR" sz="5600" b="1" i="0">
                <a:effectLst/>
                <a:latin typeface="Söhne"/>
              </a:rPr>
              <a:t>Webserver</a:t>
            </a:r>
            <a:endParaRPr lang="pt-BR" sz="56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735A10-0C1B-2FE5-0E28-3F0175D49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web_server_host = 0.0.0.0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web_server_port = 8080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authenticate = False</a:t>
            </a:r>
            <a:endParaRPr lang="pt-BR" sz="20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Imagem 4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EA75C8F3-F6F9-F792-0825-D04739289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4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7C1FF9-7306-C97A-FF33-40524BBB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pt-BR" sz="5600" b="0" i="0">
                <a:effectLst/>
                <a:latin typeface="Söhne Mono"/>
              </a:rPr>
              <a:t>scheduler</a:t>
            </a:r>
            <a:endParaRPr lang="pt-BR" sz="56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76A2CC-B608-7BC3-30C7-EC9B3AF13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scheduler_heartbeat_sec = 5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job_heartbeat_sec = 5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num_runs = -1</a:t>
            </a:r>
            <a:endParaRPr lang="pt-BR" sz="20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Imagem 4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9D777339-7540-AC98-8C12-3D2DF7185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77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360</Words>
  <Application>Microsoft Office PowerPoint</Application>
  <PresentationFormat>Widescreen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Söhne Mono</vt:lpstr>
      <vt:lpstr>Tema do Office</vt:lpstr>
      <vt:lpstr>Configurações</vt:lpstr>
      <vt:lpstr>Configurações</vt:lpstr>
      <vt:lpstr>No docker-compose.yaml</vt:lpstr>
      <vt:lpstr>Core</vt:lpstr>
      <vt:lpstr>Webserver</vt:lpstr>
      <vt:lpstr>scheduler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Configurações</dc:title>
  <dc:creator>Fernando Amaral</dc:creator>
  <cp:lastModifiedBy>Fernando Amaral</cp:lastModifiedBy>
  <cp:revision>2</cp:revision>
  <dcterms:created xsi:type="dcterms:W3CDTF">2023-03-15T22:40:53Z</dcterms:created>
  <dcterms:modified xsi:type="dcterms:W3CDTF">2023-03-15T23:04:11Z</dcterms:modified>
</cp:coreProperties>
</file>