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298" autoAdjust="0"/>
  </p:normalViewPr>
  <p:slideViewPr>
    <p:cSldViewPr snapToGrid="0">
      <p:cViewPr varScale="1">
        <p:scale>
          <a:sx n="54" d="100"/>
          <a:sy n="54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CDF91-CE46-42A8-96B5-37C073710BA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6C48D-4351-4D1F-A3F0-937EA9F0E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4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Ele utiliza o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Celery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uma biblioteca de processamento distribuído de tarefas, e requer um broker de mensagens, Redis, Que esta instalado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É o que estamos usando por padrão</a:t>
            </a:r>
          </a:p>
          <a:p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Imagina que você tem um monte de tarefas pra fazer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 o 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sequential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execute, você faz sozinho, uma de cada vez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 o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localexecuter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pessoas da sua casa lhe ajudar, 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 o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celery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outras pessoas de outros lugares lhe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ajuam</a:t>
            </a:r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A6C48D-4351-4D1F-A3F0-937EA9F0E28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315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48ABA-13EB-18EA-9BD6-06303BFA8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B050EF-FB4A-983A-4E84-7058694D6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04B40A-C6AB-0CEE-3738-8A7890DF3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AD2-CF36-46C6-BAE3-CC4257BAEFE9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E61DF9-902C-7FC7-A0C7-B6265ADE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E7EFBC-5F21-A1C6-359B-B6C91E94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E1AB-7D6E-4125-A5F8-C57B6B659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33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C4F67-BD5C-49B8-7227-CD64F4334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F4A5CA-08F7-2631-DE86-12CA80A7D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36F406-31DB-62D4-4671-1C67AFE9A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AD2-CF36-46C6-BAE3-CC4257BAEFE9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87C0D0-606D-86F0-D6DB-81172763E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CDE3E2-2A7D-EECC-BB13-DFF932E7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E1AB-7D6E-4125-A5F8-C57B6B659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21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70F256-1909-3232-33F6-5F7999BD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66ED98-3CCF-7151-4A10-97FEE9104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F4005C-AB99-0BE8-4188-D0C7C178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AD2-CF36-46C6-BAE3-CC4257BAEFE9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D1682A-7877-B75D-DD10-27BC3C30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A6BBCB-E035-2FE8-EAAE-94910E87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E1AB-7D6E-4125-A5F8-C57B6B659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61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257E1-3F25-EFF3-2B2B-060E4CA9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FD43F7-C604-CE91-409F-C0891D7EF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267808-286F-0FCF-D40F-60D0A7097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AD2-CF36-46C6-BAE3-CC4257BAEFE9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4F1E0B-7921-0CF3-8453-8CB4F5A0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81371C-E0E4-D1E4-4BA7-D6AD34C9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E1AB-7D6E-4125-A5F8-C57B6B659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37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C0DCE-EE35-4F6B-4800-F4114EEDF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212F6F-05A6-041F-5CE4-C905B179F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4707CA-14A4-9AE2-963F-CAED5EC8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AD2-CF36-46C6-BAE3-CC4257BAEFE9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046499-6231-0B57-DCF2-51D5B8AD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EF9EDF-9219-20D5-9FEA-FAFD24D1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E1AB-7D6E-4125-A5F8-C57B6B659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82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F96DF-DDC9-D50E-2EEE-71E07533D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346C45-77B4-E1AA-9379-D4562B33F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76195D-E309-6379-CA50-9456B1472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CF849C-0E15-ECBF-0A2B-0A82542E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AD2-CF36-46C6-BAE3-CC4257BAEFE9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8078C6-AACD-E7B0-5D94-5142FB3F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6F1887-F486-2B76-398A-58D36652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E1AB-7D6E-4125-A5F8-C57B6B659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18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A3977-A0A8-967D-3F76-2E10E3ED5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FE4132-DFF2-009B-1003-23334E2C3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6FB05B-4CE0-AFF2-A6D2-BF0C0EF4C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43AD0C2-D2BD-4BBE-93E2-74C89095F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DA12427-3C5F-49B3-0041-040A02A44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49F01F0-C9C8-B443-BC40-5536893A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AD2-CF36-46C6-BAE3-CC4257BAEFE9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8A9DE16-2170-5A80-B0BB-59DDF969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4D7AD9F-58AB-9BA6-8797-311A9FFAD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E1AB-7D6E-4125-A5F8-C57B6B659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25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9165A-171D-056E-6A78-01A2BA55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1C3EF62-69AE-EA96-55F7-BB71EF19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AD2-CF36-46C6-BAE3-CC4257BAEFE9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C92670-868D-3A90-F755-61BACF84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E727F2-E145-D94A-3E1A-A7B04900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E1AB-7D6E-4125-A5F8-C57B6B659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50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97BC288-9E8D-705D-0653-A59ED707C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AD2-CF36-46C6-BAE3-CC4257BAEFE9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537FF38-DAA6-6A20-8401-9B83BE329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88C2BC-ED20-5D58-01CA-48CCFEF5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E1AB-7D6E-4125-A5F8-C57B6B659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54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43472-D117-E323-106A-462D2E38F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B768B3-737C-53AE-5FCD-C4B2EE71F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9CD094-7E5C-A341-BCA5-937CE22D3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328381-AF73-AD33-CE04-96A65206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AD2-CF36-46C6-BAE3-CC4257BAEFE9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712F33-0307-A2B1-72C9-C7D2C17FF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2CADD5-BFE8-01E5-F9EE-532664FF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E1AB-7D6E-4125-A5F8-C57B6B659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11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8E5D9-8BEB-F1D5-88BD-E586AB1D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2704799-913B-3E8C-9C48-045455FAE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B4BF5B-F4A5-B04C-9CB0-A0DFF7454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20C689-DD8E-F354-F227-283B236D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AD2-CF36-46C6-BAE3-CC4257BAEFE9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04BABC-94D3-7E24-774F-98EBA7FF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910C7A-8D85-1321-720C-4102B7E0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E1AB-7D6E-4125-A5F8-C57B6B659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36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C1F1DD5-000B-7045-BBD9-AF67F358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B474A8-5209-82DE-FEC3-C507BBF59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6B2A2F-8BCB-1774-9BF7-36718FAF4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6CAD2-CF36-46C6-BAE3-CC4257BAEFE9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0940AE-FF9C-C452-237A-5D83624EE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099F88-268B-B242-BD40-AAFD69B5E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7E1AB-7D6E-4125-A5F8-C57B6B659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21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B148ED-8112-CDFC-1EAF-AB7D0B64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pt-BR" sz="5400"/>
              <a:t>Executers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ED94A1-4574-A01A-685B-D47510127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pt-BR" sz="2200" i="0">
                <a:effectLst/>
                <a:latin typeface="Söhne"/>
              </a:rPr>
              <a:t>Alocação de recursos: como e onde executar tarefas</a:t>
            </a:r>
          </a:p>
          <a:p>
            <a:r>
              <a:rPr lang="pt-BR" sz="2200">
                <a:latin typeface="Söhne"/>
              </a:rPr>
              <a:t>Gerencia Paralelismo</a:t>
            </a:r>
          </a:p>
          <a:p>
            <a:r>
              <a:rPr lang="pt-BR" sz="2200">
                <a:latin typeface="Söhne"/>
              </a:rPr>
              <a:t>Gerencia Dependências</a:t>
            </a:r>
          </a:p>
          <a:p>
            <a:r>
              <a:rPr lang="pt-BR" sz="2200">
                <a:latin typeface="Söhne"/>
              </a:rPr>
              <a:t>Tratamento de falhas</a:t>
            </a:r>
          </a:p>
          <a:p>
            <a:r>
              <a:rPr lang="pt-BR" sz="2200">
                <a:latin typeface="Söhne"/>
              </a:rPr>
              <a:t>Monitora</a:t>
            </a:r>
          </a:p>
          <a:p>
            <a:r>
              <a:rPr lang="pt-BR" sz="2200">
                <a:latin typeface="Söhne"/>
              </a:rPr>
              <a:t>Loga</a:t>
            </a:r>
          </a:p>
          <a:p>
            <a:endParaRPr lang="pt-BR" sz="2200"/>
          </a:p>
        </p:txBody>
      </p:sp>
      <p:pic>
        <p:nvPicPr>
          <p:cNvPr id="4" name="Imagem 3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01BFE4CC-F4E6-FA28-0176-DA82EBB1E2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6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ABB946-3D02-A005-3C6F-4862499D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pt-BR" sz="5400"/>
              <a:t>Tipos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48D721-059F-BE14-8A4B-34685D31D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pt-BR" sz="2200"/>
              <a:t>CeleryExecutor: Execução distribuída em cluster</a:t>
            </a:r>
          </a:p>
          <a:p>
            <a:endParaRPr lang="pt-BR" sz="2200"/>
          </a:p>
          <a:p>
            <a:r>
              <a:rPr lang="pt-BR" sz="2200"/>
              <a:t>SequentialExecutor: Permite apenas execução sequencial</a:t>
            </a:r>
          </a:p>
          <a:p>
            <a:endParaRPr lang="pt-BR" sz="2200"/>
          </a:p>
          <a:p>
            <a:r>
              <a:rPr lang="pt-BR" sz="2200"/>
              <a:t>LocalExecuter: Permite execução em paralelo, mas somente local</a:t>
            </a:r>
          </a:p>
          <a:p>
            <a:endParaRPr lang="pt-BR" sz="2200"/>
          </a:p>
          <a:p>
            <a:r>
              <a:rPr lang="pt-BR" sz="2200"/>
              <a:t>KubernetesExecutor: Executa em ambientes Kubernetes</a:t>
            </a:r>
          </a:p>
        </p:txBody>
      </p:sp>
      <p:pic>
        <p:nvPicPr>
          <p:cNvPr id="5" name="Imagem 4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7CE6A4E9-AF3E-7492-B1A9-A5B332CB09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6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125</Words>
  <Application>Microsoft Office PowerPoint</Application>
  <PresentationFormat>Widescreen</PresentationFormat>
  <Paragraphs>24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Söhne</vt:lpstr>
      <vt:lpstr>Tema do Office</vt:lpstr>
      <vt:lpstr>Executers</vt:lpstr>
      <vt:lpstr>Tipos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Executers</dc:title>
  <dc:creator>Fernando Amaral</dc:creator>
  <cp:lastModifiedBy>Fernando Amaral</cp:lastModifiedBy>
  <cp:revision>1</cp:revision>
  <dcterms:created xsi:type="dcterms:W3CDTF">2023-03-15T00:01:04Z</dcterms:created>
  <dcterms:modified xsi:type="dcterms:W3CDTF">2023-03-15T00:15:55Z</dcterms:modified>
</cp:coreProperties>
</file>