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138F5-9FF7-42AB-9F4D-74EFDC8B141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332F0-E1AE-4FC2-A815-AB4C5ADB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8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621E-3C47-4754-88B6-DE80E96C03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8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9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2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7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6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A0EB-F561-4CAE-9D16-93E18F5F6B35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5D3A-5FCE-4DF4-8109-27F2CF482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1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1550" y="5240919"/>
            <a:ext cx="4424536" cy="864096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2014182021</a:t>
            </a:r>
          </a:p>
          <a:p>
            <a:pPr algn="l"/>
            <a:r>
              <a:rPr lang="ko-KR" altLang="en-US" sz="2800" dirty="0">
                <a:solidFill>
                  <a:srgbClr val="0EBEA9"/>
                </a:solidFill>
                <a:latin typeface="+mn-ea"/>
              </a:rPr>
              <a:t>성소윤</a:t>
            </a:r>
            <a:endParaRPr lang="en-US" sz="2800" dirty="0">
              <a:solidFill>
                <a:srgbClr val="0EBEA9"/>
              </a:solidFill>
              <a:latin typeface="+mn-e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0696" y="2226520"/>
            <a:ext cx="8680704" cy="683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스크립트 언어 </a:t>
            </a:r>
            <a:endParaRPr lang="en-US" altLang="ko-KR" sz="54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  <a:p>
            <a:pPr marL="0" indent="0">
              <a:buNone/>
            </a:pPr>
            <a:r>
              <a:rPr lang="en-US" altLang="ko-KR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	 </a:t>
            </a:r>
            <a:r>
              <a:rPr lang="ko-KR" altLang="en-US" sz="54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텀프로젝트</a:t>
            </a:r>
            <a:r>
              <a:rPr lang="ko-KR" altLang="en-US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중간 발표</a:t>
            </a:r>
            <a:endParaRPr lang="en-US" altLang="ko-KR" sz="54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  <a:p>
            <a:pPr marL="0" indent="0">
              <a:buNone/>
            </a:pPr>
            <a:r>
              <a:rPr lang="en-US" altLang="ko-KR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	 </a:t>
            </a:r>
            <a:r>
              <a:rPr lang="ko-KR" altLang="en-US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구현 내용 </a:t>
            </a:r>
            <a:endParaRPr 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1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58057" y="3617879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서로 다른 </a:t>
            </a:r>
            <a:r>
              <a:rPr lang="en-US" altLang="ko-KR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Open API 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연동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5421" y="4447714"/>
            <a:ext cx="9692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진흥위원회 </a:t>
            </a:r>
            <a:r>
              <a:rPr lang="en-US" altLang="ko-KR" dirty="0" err="1"/>
              <a:t>OpenAPI</a:t>
            </a:r>
            <a:r>
              <a:rPr lang="ko-KR" altLang="en-US" dirty="0"/>
              <a:t>로 박스오피스 정보를 받아오고 한국영상자료원 </a:t>
            </a:r>
            <a:r>
              <a:rPr lang="en-US" altLang="ko-KR" dirty="0" err="1"/>
              <a:t>OpenAPI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영화 상세정보를 받아왔습니다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박스오피스의 영화 상세정보를 얻어 오기 위해서 영화정보를 넣으면 해당 영화의 상세정보를</a:t>
            </a:r>
            <a:endParaRPr lang="en-US" altLang="ko-KR" dirty="0"/>
          </a:p>
          <a:p>
            <a:r>
              <a:rPr lang="ko-KR" altLang="en-US" dirty="0"/>
              <a:t>얻어오는 모듈을 구현하여 서로 다른 </a:t>
            </a:r>
            <a:r>
              <a:rPr lang="en-US" altLang="ko-KR" dirty="0"/>
              <a:t>Open API</a:t>
            </a:r>
            <a:r>
              <a:rPr lang="ko-KR" altLang="en-US" dirty="0"/>
              <a:t>를 연동하였습니다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30693" y="956058"/>
            <a:ext cx="765820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PyQt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를 이용한 </a:t>
            </a:r>
            <a:r>
              <a:rPr lang="en-US" altLang="ko-KR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GUI 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환경 구현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0693" y="1942361"/>
            <a:ext cx="85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PyQt</a:t>
            </a:r>
            <a:r>
              <a:rPr lang="ko-KR" altLang="en-US" dirty="0"/>
              <a:t>를 공부하여 포스터 표시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리스트 같은 환경을 구현하여 사용자가 쉽게</a:t>
            </a:r>
            <a:endParaRPr lang="en-US" altLang="ko-KR" dirty="0"/>
          </a:p>
          <a:p>
            <a:r>
              <a:rPr lang="ko-KR" altLang="en-US" dirty="0"/>
              <a:t>사용할 수 있게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9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757991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전날 박스 오피스 불러오기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369" y="1340528"/>
            <a:ext cx="834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모듈을 사용하여 전날을 구해 영화 진흥위원회의 </a:t>
            </a:r>
            <a:r>
              <a:rPr lang="en-US" altLang="ko-KR" dirty="0" err="1"/>
              <a:t>OpenAPI</a:t>
            </a:r>
            <a:r>
              <a:rPr lang="ko-KR" altLang="en-US" dirty="0"/>
              <a:t>에 </a:t>
            </a:r>
            <a:r>
              <a:rPr lang="en-US" altLang="ko-KR" dirty="0"/>
              <a:t>query</a:t>
            </a:r>
            <a:r>
              <a:rPr lang="ko-KR" altLang="en-US" dirty="0"/>
              <a:t>를 보내 전날 다양성 영화 박스오피스를 받아왔습니다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98" y="2364165"/>
            <a:ext cx="66865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검색 기능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8182" y="1189609"/>
            <a:ext cx="972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영화명</a:t>
            </a:r>
            <a:r>
              <a:rPr lang="en-US" altLang="ko-KR" dirty="0"/>
              <a:t>, </a:t>
            </a:r>
            <a:r>
              <a:rPr lang="ko-KR" altLang="en-US" dirty="0" err="1"/>
              <a:t>감독명</a:t>
            </a:r>
            <a:r>
              <a:rPr lang="en-US" altLang="ko-KR" dirty="0"/>
              <a:t>, </a:t>
            </a:r>
            <a:r>
              <a:rPr lang="ko-KR" altLang="en-US" dirty="0" err="1"/>
              <a:t>배우명</a:t>
            </a:r>
            <a:r>
              <a:rPr lang="en-US" altLang="ko-KR" dirty="0"/>
              <a:t>, </a:t>
            </a:r>
            <a:r>
              <a:rPr lang="ko-KR" altLang="en-US" dirty="0"/>
              <a:t>키워드로 영화를 검색할 수 있게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한번에 </a:t>
            </a:r>
            <a:r>
              <a:rPr lang="en-US" altLang="ko-KR" dirty="0"/>
              <a:t>10</a:t>
            </a:r>
            <a:r>
              <a:rPr lang="ko-KR" altLang="en-US" dirty="0"/>
              <a:t>개씩 받아오며 화살표 키로 페이지를 넘기면서 추가로 받아 올 수 있게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18" y="2062327"/>
            <a:ext cx="3697546" cy="2154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28" y="2055138"/>
            <a:ext cx="3709884" cy="2161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18" y="4442982"/>
            <a:ext cx="3695086" cy="2152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928" y="4434360"/>
            <a:ext cx="3709884" cy="21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3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영화 상세 정보 가져오기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8452" y="1287262"/>
            <a:ext cx="9286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영화명</a:t>
            </a:r>
            <a:r>
              <a:rPr lang="en-US" altLang="ko-KR" dirty="0"/>
              <a:t>, </a:t>
            </a:r>
            <a:r>
              <a:rPr lang="ko-KR" altLang="en-US" dirty="0"/>
              <a:t>포스터</a:t>
            </a:r>
            <a:r>
              <a:rPr lang="en-US" altLang="ko-KR" dirty="0"/>
              <a:t>, </a:t>
            </a:r>
            <a:r>
              <a:rPr lang="ko-KR" altLang="en-US" dirty="0" err="1"/>
              <a:t>제작년도</a:t>
            </a:r>
            <a:r>
              <a:rPr lang="en-US" altLang="ko-KR" dirty="0"/>
              <a:t>, </a:t>
            </a:r>
            <a:r>
              <a:rPr lang="ko-KR" altLang="en-US" dirty="0"/>
              <a:t>러닝타임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r>
              <a:rPr lang="en-US" altLang="ko-KR" dirty="0"/>
              <a:t>, </a:t>
            </a:r>
            <a:r>
              <a:rPr lang="ko-KR" altLang="en-US" dirty="0"/>
              <a:t>줄거리</a:t>
            </a:r>
            <a:r>
              <a:rPr lang="en-US" altLang="ko-KR" dirty="0"/>
              <a:t>, </a:t>
            </a:r>
            <a:r>
              <a:rPr lang="ko-KR" altLang="en-US" dirty="0"/>
              <a:t>수상정보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VOD </a:t>
            </a:r>
            <a:r>
              <a:rPr lang="ko-KR" altLang="en-US" dirty="0" err="1"/>
              <a:t>정보등을</a:t>
            </a:r>
            <a:endParaRPr lang="en-US" altLang="ko-KR" dirty="0"/>
          </a:p>
          <a:p>
            <a:r>
              <a:rPr lang="ko-KR" altLang="en-US" dirty="0" err="1"/>
              <a:t>파싱하여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환경에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18" y="2768401"/>
            <a:ext cx="4482275" cy="2611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69" y="2768401"/>
            <a:ext cx="4490728" cy="261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0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357654" y="494624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개발 계획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96693"/>
              </p:ext>
            </p:extLst>
          </p:nvPr>
        </p:nvGraphicFramePr>
        <p:xfrm>
          <a:off x="1854017" y="1098072"/>
          <a:ext cx="8128000" cy="5226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48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(4.28~5.4)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활용할 오픈</a:t>
                      </a:r>
                      <a:r>
                        <a:rPr lang="en-US" altLang="ko-KR" baseline="0" dirty="0"/>
                        <a:t>API </a:t>
                      </a:r>
                      <a:r>
                        <a:rPr lang="ko-KR" altLang="en-US" baseline="0" dirty="0"/>
                        <a:t>조사 및 인증키 발급 받기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(5.5~5.11)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모듈 공부 및 각</a:t>
                      </a:r>
                      <a:r>
                        <a:rPr lang="ko-KR" altLang="en-US" baseline="0" dirty="0"/>
                        <a:t> 오픈 </a:t>
                      </a:r>
                      <a:r>
                        <a:rPr lang="en-US" altLang="ko-KR" baseline="0" dirty="0"/>
                        <a:t>API </a:t>
                      </a:r>
                      <a:r>
                        <a:rPr lang="ko-KR" altLang="en-US" baseline="0" dirty="0"/>
                        <a:t>사용법 공부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/>
                        <a:t>간단한 검색 기능 넣기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Py</a:t>
                      </a:r>
                      <a:r>
                        <a:rPr lang="en-US" altLang="ko-KR" dirty="0"/>
                        <a:t> QT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공부 및 기본적인</a:t>
                      </a:r>
                      <a:r>
                        <a:rPr lang="en-US" altLang="ko-KR" baseline="0" dirty="0"/>
                        <a:t> GUI </a:t>
                      </a:r>
                      <a:r>
                        <a:rPr lang="ko-KR" altLang="en-US" baseline="0" dirty="0"/>
                        <a:t>환경 구성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영화사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영화감독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년도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등에 따른 영화 </a:t>
                      </a:r>
                      <a:r>
                        <a:rPr lang="ko-KR" altLang="en-US" dirty="0"/>
                        <a:t>검색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다양성 영화 주요 정보 제공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 결과 영화 정보 출력 기능 구현</a:t>
                      </a:r>
                      <a:endParaRPr lang="en-US" altLang="ko-K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북마크</a:t>
                      </a:r>
                      <a:r>
                        <a:rPr lang="ko-KR" altLang="en-US" dirty="0"/>
                        <a:t> 데이터 베이스 기능 구현 및 데이터 베이스 분석 기능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메일 공유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C/C++ </a:t>
                      </a:r>
                      <a:r>
                        <a:rPr lang="ko-KR" altLang="en-US" baseline="0" dirty="0"/>
                        <a:t>연동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보완 및 배포 파일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15826" y="2361460"/>
            <a:ext cx="461665" cy="10733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구현완료</a:t>
            </a:r>
          </a:p>
        </p:txBody>
      </p:sp>
    </p:spTree>
    <p:extLst>
      <p:ext uri="{BB962C8B-B14F-4D97-AF65-F5344CB8AC3E}">
        <p14:creationId xmlns:p14="http://schemas.microsoft.com/office/powerpoint/2010/main" val="35885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Git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Commit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0" y="1207008"/>
            <a:ext cx="9877827" cy="55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8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277</Words>
  <Application>Microsoft Office PowerPoint</Application>
  <PresentationFormat>와이드스크린</PresentationFormat>
  <Paragraphs>49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Franchise</vt:lpstr>
      <vt:lpstr>Signika Negative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JaeYong Choi</dc:creator>
  <cp:lastModifiedBy>soyoun seong</cp:lastModifiedBy>
  <cp:revision>8</cp:revision>
  <dcterms:created xsi:type="dcterms:W3CDTF">2016-06-14T10:55:31Z</dcterms:created>
  <dcterms:modified xsi:type="dcterms:W3CDTF">2016-06-14T12:20:47Z</dcterms:modified>
</cp:coreProperties>
</file>