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CD-0620-44E8-AA40-AC5748A2A4ED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D974A-CD9E-484E-A9B1-9004D32BA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1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621E-3C47-4754-88B6-DE80E96C03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8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8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9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4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5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4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29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9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6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5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3BDA1-FC8D-4286-B78F-FD26B68FC90E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DFDB-252E-4C09-BA2F-A1918A9A6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0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1550" y="5240919"/>
            <a:ext cx="4424536" cy="864096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2014182021</a:t>
            </a:r>
          </a:p>
          <a:p>
            <a:pPr algn="l"/>
            <a:r>
              <a:rPr lang="ko-KR" altLang="en-US" sz="2800" dirty="0">
                <a:solidFill>
                  <a:srgbClr val="0EBEA9"/>
                </a:solidFill>
                <a:latin typeface="+mn-ea"/>
              </a:rPr>
              <a:t>성소윤</a:t>
            </a:r>
            <a:endParaRPr lang="en-US" sz="2800" dirty="0">
              <a:solidFill>
                <a:srgbClr val="0EBEA9"/>
              </a:solidFill>
              <a:latin typeface="+mn-e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0696" y="2226520"/>
            <a:ext cx="8680704" cy="683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스크립트 언어 </a:t>
            </a:r>
            <a:endParaRPr lang="en-US" altLang="ko-KR" sz="54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  <a:p>
            <a:pPr marL="0" indent="0">
              <a:buNone/>
            </a:pPr>
            <a:r>
              <a:rPr lang="en-US" altLang="ko-KR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	 </a:t>
            </a:r>
            <a:r>
              <a:rPr lang="ko-KR" altLang="en-US" sz="54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텀프로젝트</a:t>
            </a:r>
            <a:r>
              <a:rPr lang="ko-KR" altLang="en-US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최종 발표</a:t>
            </a:r>
            <a:endParaRPr lang="en-US" altLang="ko-KR" sz="54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  <a:p>
            <a:pPr marL="0" indent="0">
              <a:buNone/>
            </a:pPr>
            <a:r>
              <a:rPr lang="en-US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	 </a:t>
            </a:r>
            <a:r>
              <a:rPr lang="ko-KR" altLang="en-US" sz="5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구현 내용</a:t>
            </a:r>
            <a:endParaRPr lang="en-US" sz="54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757991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하이퍼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링크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2369" y="1340528"/>
            <a:ext cx="834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에서 영화감독</a:t>
            </a:r>
            <a:r>
              <a:rPr lang="en-US" altLang="ko-KR" dirty="0"/>
              <a:t>, </a:t>
            </a:r>
            <a:r>
              <a:rPr lang="ko-KR" altLang="en-US" dirty="0"/>
              <a:t>배우의 이름을 클릭하면 임의로 지정한 함수를 호출하게 하여 해당 영화인과 관련된 영화를 검색하도록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18" y="2364166"/>
            <a:ext cx="4215279" cy="24559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98" y="2364165"/>
            <a:ext cx="4215280" cy="2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9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757991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메일 보내기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2369" y="1340528"/>
            <a:ext cx="834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smtplib</a:t>
            </a:r>
            <a:r>
              <a:rPr lang="en-US" altLang="ko-KR" dirty="0"/>
              <a:t> </a:t>
            </a:r>
            <a:r>
              <a:rPr lang="ko-KR" altLang="en-US" dirty="0"/>
              <a:t>모듈을 활용하여 메일을 보낼 수 있게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98" y="2087166"/>
            <a:ext cx="66865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4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757991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북마크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구현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2369" y="1340528"/>
            <a:ext cx="8345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북마크</a:t>
            </a:r>
            <a:r>
              <a:rPr lang="ko-KR" altLang="en-US" dirty="0"/>
              <a:t> 한 영화 목록</a:t>
            </a:r>
            <a:r>
              <a:rPr lang="en-US" altLang="ko-KR" dirty="0"/>
              <a:t>, </a:t>
            </a:r>
            <a:r>
              <a:rPr lang="ko-KR" altLang="en-US" dirty="0" err="1"/>
              <a:t>북마크</a:t>
            </a:r>
            <a:r>
              <a:rPr lang="ko-KR" altLang="en-US" dirty="0"/>
              <a:t> 목록들을 분석한 선호하는 감독</a:t>
            </a:r>
            <a:r>
              <a:rPr lang="en-US" altLang="ko-KR" dirty="0"/>
              <a:t>, </a:t>
            </a:r>
            <a:r>
              <a:rPr lang="ko-KR" altLang="en-US" dirty="0"/>
              <a:t>배우를 찾아내 사용자에게 보여주게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98" y="2364165"/>
            <a:ext cx="66865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9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01941" y="315386"/>
            <a:ext cx="757991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C/C++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연동 </a:t>
            </a:r>
            <a:r>
              <a:rPr lang="en-US" altLang="ko-KR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– </a:t>
            </a:r>
            <a:r>
              <a:rPr lang="ko-KR" alt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북마크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기능 구현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1941" y="1233997"/>
            <a:ext cx="8345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</a:t>
            </a:r>
            <a:r>
              <a:rPr lang="ko-KR" altLang="en-US" dirty="0" err="1"/>
              <a:t>텀</a:t>
            </a:r>
            <a:r>
              <a:rPr lang="ko-KR" altLang="en-US" dirty="0"/>
              <a:t> 프로젝트에서 가장 공들인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북마크의 핵심 기능을 </a:t>
            </a:r>
            <a:r>
              <a:rPr lang="en-US" altLang="ko-KR" dirty="0"/>
              <a:t>C++</a:t>
            </a:r>
            <a:r>
              <a:rPr lang="ko-KR" altLang="en-US" dirty="0"/>
              <a:t>의 </a:t>
            </a:r>
            <a:r>
              <a:rPr lang="ko-KR" altLang="en-US" dirty="0" err="1"/>
              <a:t>파일스트림</a:t>
            </a:r>
            <a:r>
              <a:rPr lang="en-US" altLang="ko-KR" dirty="0"/>
              <a:t>, STL</a:t>
            </a:r>
            <a:r>
              <a:rPr lang="ko-KR" altLang="en-US" dirty="0"/>
              <a:t>의 </a:t>
            </a:r>
            <a:r>
              <a:rPr lang="en-US" altLang="ko-KR" dirty="0"/>
              <a:t>map, algorithm </a:t>
            </a:r>
            <a:r>
              <a:rPr lang="ko-KR" altLang="en-US" dirty="0"/>
              <a:t>등을 이용하여 </a:t>
            </a:r>
            <a:r>
              <a:rPr lang="ko-KR" altLang="en-US" dirty="0" err="1"/>
              <a:t>북마크</a:t>
            </a:r>
            <a:r>
              <a:rPr lang="ko-KR" altLang="en-US" dirty="0"/>
              <a:t> 목록 파일 저장 </a:t>
            </a:r>
            <a:r>
              <a:rPr lang="ko-KR" altLang="en-US" dirty="0" err="1"/>
              <a:t>읽어오기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북마크</a:t>
            </a:r>
            <a:r>
              <a:rPr lang="ko-KR" altLang="en-US" dirty="0"/>
              <a:t> 분석 등을 구현하였습니다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파이선</a:t>
            </a:r>
            <a:r>
              <a:rPr lang="ko-KR" altLang="en-US" dirty="0"/>
              <a:t> 모듈은 </a:t>
            </a:r>
            <a:r>
              <a:rPr lang="en-US" altLang="ko-KR" dirty="0"/>
              <a:t>C++</a:t>
            </a:r>
            <a:r>
              <a:rPr lang="ko-KR" altLang="en-US" dirty="0"/>
              <a:t>로 작성한 모듈에 </a:t>
            </a:r>
            <a:r>
              <a:rPr lang="en-US" altLang="ko-KR" dirty="0"/>
              <a:t>insert, delete, </a:t>
            </a:r>
            <a:r>
              <a:rPr lang="en-US" altLang="ko-KR" dirty="0" err="1"/>
              <a:t>getList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en-US" altLang="ko-KR" dirty="0"/>
              <a:t>query</a:t>
            </a:r>
            <a:r>
              <a:rPr lang="ko-KR" altLang="en-US" dirty="0"/>
              <a:t>만 보내고 핵심 작업은 </a:t>
            </a:r>
            <a:r>
              <a:rPr lang="en-US" altLang="ko-KR" dirty="0"/>
              <a:t>C++</a:t>
            </a:r>
            <a:r>
              <a:rPr lang="ko-KR" altLang="en-US" dirty="0"/>
              <a:t>모듈 내부에서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1991"/>
          <a:stretch/>
        </p:blipFill>
        <p:spPr>
          <a:xfrm>
            <a:off x="604223" y="2823098"/>
            <a:ext cx="5070222" cy="36806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32" y="2823099"/>
            <a:ext cx="5800129" cy="36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6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757991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배포판</a:t>
            </a:r>
            <a:r>
              <a: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만들기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433" y="1128921"/>
            <a:ext cx="8010618" cy="561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357654" y="494624"/>
            <a:ext cx="7120726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ko-KR" alt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개발 계획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76967"/>
              </p:ext>
            </p:extLst>
          </p:nvPr>
        </p:nvGraphicFramePr>
        <p:xfrm>
          <a:off x="1854017" y="1098072"/>
          <a:ext cx="8128000" cy="52265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6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(4.28~5.4)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/>
                        <a:t>활용할 오픈</a:t>
                      </a:r>
                      <a:r>
                        <a:rPr lang="en-US" altLang="ko-KR" baseline="0" dirty="0"/>
                        <a:t>API </a:t>
                      </a:r>
                      <a:r>
                        <a:rPr lang="ko-KR" altLang="en-US" baseline="0" dirty="0"/>
                        <a:t>조사 및 인증키 발급 받기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(5.5~5.11)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모듈 공부 및 각</a:t>
                      </a:r>
                      <a:r>
                        <a:rPr lang="ko-KR" altLang="en-US" baseline="0" dirty="0"/>
                        <a:t> 오픈 </a:t>
                      </a:r>
                      <a:r>
                        <a:rPr lang="en-US" altLang="ko-KR" baseline="0" dirty="0"/>
                        <a:t>API </a:t>
                      </a:r>
                      <a:r>
                        <a:rPr lang="ko-KR" altLang="en-US" baseline="0" dirty="0"/>
                        <a:t>사용법 공부</a:t>
                      </a:r>
                      <a:endParaRPr lang="en-US" altLang="ko-KR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/>
                        <a:t>간단한 검색 기능 넣기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(5.12~5.18)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Py</a:t>
                      </a:r>
                      <a:r>
                        <a:rPr lang="en-US" altLang="ko-KR" dirty="0"/>
                        <a:t> QT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공부 및 기본적인</a:t>
                      </a:r>
                      <a:r>
                        <a:rPr lang="en-US" altLang="ko-KR" baseline="0" dirty="0"/>
                        <a:t> GUI </a:t>
                      </a:r>
                      <a:r>
                        <a:rPr lang="ko-KR" altLang="en-US" baseline="0" dirty="0"/>
                        <a:t>환경 구성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(5.19~5.25)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영화사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영화감독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년도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등에 따른 영화 </a:t>
                      </a:r>
                      <a:r>
                        <a:rPr lang="ko-KR" altLang="en-US" dirty="0"/>
                        <a:t>검색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다양성 영화 주요 정보 제공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 결과 영화 정보 출력 기능 구현</a:t>
                      </a:r>
                      <a:endParaRPr lang="en-US" altLang="ko-KR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(5.26~6.1)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북마크</a:t>
                      </a:r>
                      <a:r>
                        <a:rPr lang="ko-KR" altLang="en-US" dirty="0"/>
                        <a:t> 데이터 베이스 기능 구현 및 데이터 베이스 분석 기능 구현</a:t>
                      </a:r>
                      <a:endParaRPr lang="en-US" altLang="ko-K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(6.2~6.8)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메일 공유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C/C++ </a:t>
                      </a:r>
                      <a:r>
                        <a:rPr lang="ko-KR" altLang="en-US" baseline="0" dirty="0"/>
                        <a:t>연동 구현</a:t>
                      </a:r>
                      <a:endParaRPr lang="en-US" altLang="ko-K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(6.9~6.15)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보완 및 배포 파일 작성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98071" y="4687410"/>
            <a:ext cx="461665" cy="10733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구현완료</a:t>
            </a:r>
          </a:p>
        </p:txBody>
      </p:sp>
    </p:spTree>
    <p:extLst>
      <p:ext uri="{BB962C8B-B14F-4D97-AF65-F5344CB8AC3E}">
        <p14:creationId xmlns:p14="http://schemas.microsoft.com/office/powerpoint/2010/main" val="419448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10818" y="359774"/>
            <a:ext cx="6096482" cy="603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spc="-150" dirty="0">
                <a:solidFill>
                  <a:srgbClr val="F5C24C"/>
                </a:solidFill>
                <a:latin typeface="Signika Negative" pitchFamily="2" charset="0"/>
                <a:ea typeface="Franchise" pitchFamily="49" charset="0"/>
              </a:rPr>
              <a:t>*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</a:t>
            </a:r>
            <a:r>
              <a:rPr lang="en-US" sz="40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Git</a:t>
            </a:r>
            <a:r>
              <a:rPr 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Signika Negative" pitchFamily="2" charset="0"/>
                <a:ea typeface="Franchise" pitchFamily="49" charset="0"/>
              </a:rPr>
              <a:t> Commit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Franchis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0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248</Words>
  <Application>Microsoft Office PowerPoint</Application>
  <PresentationFormat>와이드스크린</PresentationFormat>
  <Paragraphs>44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Franchise</vt:lpstr>
      <vt:lpstr>Signika Negative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JaeYong Choi</dc:creator>
  <cp:lastModifiedBy>JaeYong Choi</cp:lastModifiedBy>
  <cp:revision>4</cp:revision>
  <dcterms:created xsi:type="dcterms:W3CDTF">2016-06-14T11:16:06Z</dcterms:created>
  <dcterms:modified xsi:type="dcterms:W3CDTF">2016-06-14T12:16:59Z</dcterms:modified>
</cp:coreProperties>
</file>