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23A1-A45D-4124-B8D7-287C8AD107E6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3F76-FEDF-4C1A-9967-63B5F0AD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23A1-A45D-4124-B8D7-287C8AD107E6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3F76-FEDF-4C1A-9967-63B5F0AD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3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23A1-A45D-4124-B8D7-287C8AD107E6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3F76-FEDF-4C1A-9967-63B5F0AD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5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23A1-A45D-4124-B8D7-287C8AD107E6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3F76-FEDF-4C1A-9967-63B5F0AD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9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23A1-A45D-4124-B8D7-287C8AD107E6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3F76-FEDF-4C1A-9967-63B5F0AD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95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23A1-A45D-4124-B8D7-287C8AD107E6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3F76-FEDF-4C1A-9967-63B5F0AD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5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23A1-A45D-4124-B8D7-287C8AD107E6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3F76-FEDF-4C1A-9967-63B5F0AD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7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23A1-A45D-4124-B8D7-287C8AD107E6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3F76-FEDF-4C1A-9967-63B5F0AD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0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23A1-A45D-4124-B8D7-287C8AD107E6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3F76-FEDF-4C1A-9967-63B5F0AD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9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23A1-A45D-4124-B8D7-287C8AD107E6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3F76-FEDF-4C1A-9967-63B5F0AD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78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23A1-A45D-4124-B8D7-287C8AD107E6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3F76-FEDF-4C1A-9967-63B5F0AD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9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23A1-A45D-4124-B8D7-287C8AD107E6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3F76-FEDF-4C1A-9967-63B5F0AD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98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72566" y="238592"/>
            <a:ext cx="712072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개발 범위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08420"/>
              </p:ext>
            </p:extLst>
          </p:nvPr>
        </p:nvGraphicFramePr>
        <p:xfrm>
          <a:off x="1272566" y="842040"/>
          <a:ext cx="9427348" cy="549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764"/>
                <a:gridCol w="3669792"/>
                <a:gridCol w="1834896"/>
                <a:gridCol w="1834896"/>
              </a:tblGrid>
              <a:tr h="71928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차 발표 목표 범위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실제 개발 완료 범위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진척도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1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스테이지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개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마지막 스테이지는 보스 스테이지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각 스테이지 안에 방 </a:t>
                      </a:r>
                      <a:r>
                        <a:rPr lang="en-US" altLang="ko-KR" sz="1400" dirty="0" smtClean="0"/>
                        <a:t>2~3</a:t>
                      </a:r>
                      <a:r>
                        <a:rPr lang="ko-KR" altLang="en-US" sz="1400" dirty="0" smtClean="0"/>
                        <a:t>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특정 적이 열쇠를 가지고 있다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그</a:t>
                      </a:r>
                      <a:r>
                        <a:rPr lang="ko-KR" altLang="en-US" sz="1400" baseline="0" dirty="0" smtClean="0"/>
                        <a:t> 적을 해치워서 열쇠 획득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스테이지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개 각 스테이지 방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열쇠획득이 아닌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전부 죽이는 것으로 전향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95%</a:t>
                      </a:r>
                      <a:endParaRPr lang="ko-KR" altLang="en-US" sz="1400" dirty="0"/>
                    </a:p>
                  </a:txBody>
                  <a:tcPr/>
                </a:tc>
              </a:tr>
              <a:tr h="71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적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높은 스테이지로 갈수록 특수 능력을 가지고 있도록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공격 사거리 안에 들어오면 주인공 공격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길 찾기 알고리즘 더 강화하지 못함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80%</a:t>
                      </a:r>
                      <a:endParaRPr lang="ko-KR" altLang="en-US" sz="1400" dirty="0"/>
                    </a:p>
                  </a:txBody>
                  <a:tcPr/>
                </a:tc>
              </a:tr>
              <a:tr h="71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컨트롤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W,A,S,D,E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마우스로 공격 이동 조작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전부 구현 완료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</a:tr>
              <a:tr h="71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주인공 무기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가지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가지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90%</a:t>
                      </a:r>
                      <a:endParaRPr lang="ko-KR" altLang="en-US" sz="1400" dirty="0"/>
                    </a:p>
                  </a:txBody>
                  <a:tcPr/>
                </a:tc>
              </a:tr>
              <a:tr h="71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게임 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적 해치우면 돈 나오게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상점에서 돈으로 무기 구매 가능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타격 효과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전부 구현 완료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</a:tr>
              <a:tr h="71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배경음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공격시</a:t>
                      </a:r>
                      <a:r>
                        <a:rPr lang="ko-KR" altLang="en-US" sz="1400" baseline="0" dirty="0" smtClean="0"/>
                        <a:t> 효과음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전부 구현 완료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27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134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Franchise</vt:lpstr>
      <vt:lpstr>Signika Negative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soyoun seong</dc:creator>
  <cp:lastModifiedBy>soyoun seong</cp:lastModifiedBy>
  <cp:revision>1</cp:revision>
  <dcterms:created xsi:type="dcterms:W3CDTF">2015-12-13T14:07:15Z</dcterms:created>
  <dcterms:modified xsi:type="dcterms:W3CDTF">2015-12-13T14:12:54Z</dcterms:modified>
</cp:coreProperties>
</file>