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C285-BC73-4BB5-BDD0-73A7E35C6B19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A471-8012-4BBB-B995-3862C9F76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83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C285-BC73-4BB5-BDD0-73A7E35C6B19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A471-8012-4BBB-B995-3862C9F76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8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C285-BC73-4BB5-BDD0-73A7E35C6B19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A471-8012-4BBB-B995-3862C9F76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278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C285-BC73-4BB5-BDD0-73A7E35C6B19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A471-8012-4BBB-B995-3862C9F76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85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C285-BC73-4BB5-BDD0-73A7E35C6B19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A471-8012-4BBB-B995-3862C9F76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94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C285-BC73-4BB5-BDD0-73A7E35C6B19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A471-8012-4BBB-B995-3862C9F76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01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C285-BC73-4BB5-BDD0-73A7E35C6B19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A471-8012-4BBB-B995-3862C9F76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61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C285-BC73-4BB5-BDD0-73A7E35C6B19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A471-8012-4BBB-B995-3862C9F76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94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C285-BC73-4BB5-BDD0-73A7E35C6B19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A471-8012-4BBB-B995-3862C9F76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23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C285-BC73-4BB5-BDD0-73A7E35C6B19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A471-8012-4BBB-B995-3862C9F76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47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C285-BC73-4BB5-BDD0-73A7E35C6B19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A471-8012-4BBB-B995-3862C9F76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43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7C285-BC73-4BB5-BDD0-73A7E35C6B19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7A471-8012-4BBB-B995-3862C9F76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52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1550" y="5240919"/>
            <a:ext cx="4424536" cy="864096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2014182021</a:t>
            </a:r>
          </a:p>
          <a:p>
            <a:pPr algn="l"/>
            <a:r>
              <a:rPr lang="ko-KR" altLang="en-US" sz="2800" dirty="0" smtClean="0">
                <a:solidFill>
                  <a:srgbClr val="0EBEA9"/>
                </a:solidFill>
                <a:latin typeface="+mn-ea"/>
              </a:rPr>
              <a:t>성소윤</a:t>
            </a:r>
            <a:endParaRPr lang="en-US" sz="2800" dirty="0">
              <a:solidFill>
                <a:srgbClr val="0EBEA9"/>
              </a:solidFill>
              <a:latin typeface="+mn-e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58240" y="2987040"/>
            <a:ext cx="8680704" cy="683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 smtClean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en-US" altLang="ko-KR" sz="88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2D</a:t>
            </a:r>
            <a:r>
              <a:rPr lang="en-US" altLang="ko-KR" sz="54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ko-KR" altLang="en-US" sz="54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게임 프로그래밍 </a:t>
            </a:r>
            <a:r>
              <a:rPr lang="ko-KR" altLang="en-US" sz="54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프로젝트 </a:t>
            </a:r>
            <a:r>
              <a:rPr lang="en-US" altLang="ko-KR" sz="54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_</a:t>
            </a:r>
            <a:r>
              <a:rPr lang="en-US" altLang="ko-KR" sz="54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Bine</a:t>
            </a:r>
            <a:r>
              <a:rPr lang="ko-KR" altLang="en-US" sz="54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endParaRPr lang="en-US" sz="5400" b="1" spc="-150" dirty="0">
              <a:solidFill>
                <a:schemeClr val="tx1">
                  <a:lumMod val="65000"/>
                  <a:lumOff val="35000"/>
                </a:schemeClr>
              </a:solidFill>
              <a:latin typeface="Signika Negative" pitchFamily="2" charset="0"/>
              <a:ea typeface="Franchis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929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472" y="2432797"/>
            <a:ext cx="7665044" cy="4311587"/>
          </a:xfrm>
        </p:spPr>
      </p:pic>
      <p:sp>
        <p:nvSpPr>
          <p:cNvPr id="8" name="직사각형 7"/>
          <p:cNvSpPr/>
          <p:nvPr/>
        </p:nvSpPr>
        <p:spPr>
          <a:xfrm flipH="1">
            <a:off x="2849181" y="2615293"/>
            <a:ext cx="1524000" cy="17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49181" y="2807317"/>
            <a:ext cx="1109472" cy="161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870518" y="5869767"/>
            <a:ext cx="1658112" cy="829056"/>
          </a:xfrm>
          <a:prstGeom prst="rect">
            <a:avLst/>
          </a:prstGeom>
          <a:solidFill>
            <a:srgbClr val="F277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094791" y="5628816"/>
            <a:ext cx="1680897" cy="98113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800669" y="2785981"/>
            <a:ext cx="9144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1895158" y="6284295"/>
            <a:ext cx="1109472" cy="4876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9521256" y="5958000"/>
            <a:ext cx="1280160" cy="85344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191325" y="2350117"/>
            <a:ext cx="1816608" cy="826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체력</a:t>
            </a:r>
            <a:r>
              <a:rPr lang="en-US" altLang="ko-KR" dirty="0" smtClean="0"/>
              <a:t>,</a:t>
            </a:r>
            <a:r>
              <a:rPr lang="ko-KR" altLang="en-US" dirty="0" smtClean="0"/>
              <a:t> 방어력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73622" y="5985274"/>
            <a:ext cx="1816608" cy="826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무기 정보 및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338119" y="5544996"/>
            <a:ext cx="1816608" cy="826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미니맵</a:t>
            </a:r>
            <a:endParaRPr lang="ko-KR" altLang="en-US" dirty="0"/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582192" y="318047"/>
            <a:ext cx="5547306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 smtClean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ko-KR" altLang="en-US" sz="28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게임  </a:t>
            </a:r>
            <a:r>
              <a:rPr lang="ko-KR" altLang="en-US" sz="2800" b="1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컨셉</a:t>
            </a:r>
            <a:endParaRPr lang="en-US" altLang="ko-KR" sz="2800" b="1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Signika Negative" pitchFamily="2" charset="0"/>
              <a:ea typeface="Franchise" pitchFamily="49" charset="0"/>
            </a:endParaRPr>
          </a:p>
          <a:p>
            <a:pPr marL="0" indent="0">
              <a:buNone/>
            </a:pPr>
            <a:endParaRPr lang="en-US" sz="2800" b="1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sz="4000" b="1" spc="-150" dirty="0">
              <a:solidFill>
                <a:schemeClr val="tx1">
                  <a:lumMod val="65000"/>
                  <a:lumOff val="35000"/>
                </a:schemeClr>
              </a:solidFill>
              <a:latin typeface="Signika Negative" pitchFamily="2" charset="0"/>
              <a:ea typeface="Franchise" pitchFamily="49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175217" y="749777"/>
            <a:ext cx="4287553" cy="1560697"/>
            <a:chOff x="2759424" y="66344"/>
            <a:chExt cx="5982512" cy="2177673"/>
          </a:xfrm>
        </p:grpSpPr>
        <p:sp>
          <p:nvSpPr>
            <p:cNvPr id="23" name="Oval 3"/>
            <p:cNvSpPr/>
            <p:nvPr/>
          </p:nvSpPr>
          <p:spPr>
            <a:xfrm>
              <a:off x="4823981" y="66344"/>
              <a:ext cx="1771466" cy="1771466"/>
            </a:xfrm>
            <a:prstGeom prst="ellipse">
              <a:avLst/>
            </a:prstGeom>
            <a:solidFill>
              <a:srgbClr val="D1493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1"/>
            <p:cNvSpPr/>
            <p:nvPr/>
          </p:nvSpPr>
          <p:spPr>
            <a:xfrm>
              <a:off x="2930194" y="123495"/>
              <a:ext cx="1706724" cy="1719072"/>
            </a:xfrm>
            <a:prstGeom prst="ellipse">
              <a:avLst/>
            </a:prstGeom>
            <a:solidFill>
              <a:srgbClr val="4BACC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59424" y="1830711"/>
              <a:ext cx="1971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5C24C"/>
                  </a:solidFill>
                  <a:latin typeface="+mj-lt"/>
                </a:rPr>
                <a:t>Top View</a:t>
              </a:r>
              <a:endParaRPr lang="en-US" b="1" dirty="0">
                <a:solidFill>
                  <a:srgbClr val="F5C24C"/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06121" y="1874685"/>
              <a:ext cx="1807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5C24C"/>
                  </a:solidFill>
                </a:rPr>
                <a:t>Shooting</a:t>
              </a:r>
              <a:endParaRPr lang="en-US" b="1" dirty="0">
                <a:solidFill>
                  <a:srgbClr val="F5C24C"/>
                </a:solidFill>
                <a:latin typeface="Signika Negative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95447" y="1869726"/>
              <a:ext cx="2146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5C24C"/>
                  </a:solidFill>
                </a:rPr>
                <a:t>Adventure</a:t>
              </a:r>
              <a:endParaRPr lang="en-US" b="1" dirty="0">
                <a:solidFill>
                  <a:srgbClr val="F5C24C"/>
                </a:solidFill>
                <a:latin typeface="Signika Negative" pitchFamily="2" charset="0"/>
              </a:endParaRPr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6462" y="425363"/>
              <a:ext cx="1012970" cy="1012970"/>
            </a:xfrm>
            <a:prstGeom prst="rect">
              <a:avLst/>
            </a:prstGeom>
          </p:spPr>
        </p:pic>
        <p:sp>
          <p:nvSpPr>
            <p:cNvPr id="29" name="Oval 20"/>
            <p:cNvSpPr/>
            <p:nvPr/>
          </p:nvSpPr>
          <p:spPr>
            <a:xfrm>
              <a:off x="6808754" y="80967"/>
              <a:ext cx="1760226" cy="1760226"/>
            </a:xfrm>
            <a:prstGeom prst="ellipse">
              <a:avLst/>
            </a:prstGeom>
            <a:solidFill>
              <a:srgbClr val="0EBEA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5956" y="508762"/>
              <a:ext cx="766569" cy="932264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4275" y="332077"/>
              <a:ext cx="801184" cy="13153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280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479574" y="604352"/>
            <a:ext cx="7120726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ko-KR" altLang="en-US" sz="28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개발 범위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  <a:latin typeface="Signika Negative" pitchFamily="2" charset="0"/>
              <a:ea typeface="Franchise" pitchFamily="49" charset="0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387322"/>
              </p:ext>
            </p:extLst>
          </p:nvPr>
        </p:nvGraphicFramePr>
        <p:xfrm>
          <a:off x="1557644" y="1390226"/>
          <a:ext cx="9427348" cy="523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764"/>
                <a:gridCol w="7339584"/>
              </a:tblGrid>
              <a:tr h="719280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</a:tr>
              <a:tr h="7192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스테이지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개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마지막 스테이지는 보스 스테이지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dirty="0" smtClean="0"/>
                        <a:t>각 스테이지 안에 방 </a:t>
                      </a:r>
                      <a:r>
                        <a:rPr lang="en-US" altLang="ko-KR" dirty="0" smtClean="0"/>
                        <a:t>2~3</a:t>
                      </a:r>
                      <a:r>
                        <a:rPr lang="ko-KR" altLang="en-US" dirty="0" smtClean="0"/>
                        <a:t>개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해당 방의 적 다 없애면 다음 스테이지로 갈 수 있다</a:t>
                      </a:r>
                      <a:endParaRPr lang="ko-KR" altLang="en-US" dirty="0"/>
                    </a:p>
                  </a:txBody>
                  <a:tcPr/>
                </a:tc>
              </a:tr>
              <a:tr h="7192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높은 스테이지로 갈수록 특수 능력을 가지고 있도록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공격 사거리 안에 들어오면 주인공 공격</a:t>
                      </a:r>
                      <a:endParaRPr lang="ko-KR" altLang="en-US" dirty="0"/>
                    </a:p>
                  </a:txBody>
                  <a:tcPr/>
                </a:tc>
              </a:tr>
              <a:tr h="7192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컨트롤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W,A,S,D,E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마우스로 공격 이동 조작</a:t>
                      </a:r>
                      <a:endParaRPr lang="ko-KR" altLang="en-US" dirty="0"/>
                    </a:p>
                  </a:txBody>
                  <a:tcPr/>
                </a:tc>
              </a:tr>
              <a:tr h="7192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무기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주인공 무기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가지 </a:t>
                      </a:r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</a:tr>
              <a:tr h="7192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 해치우면 돈 나오게 </a:t>
                      </a:r>
                      <a:r>
                        <a:rPr lang="en-US" altLang="ko-KR" dirty="0" smtClean="0"/>
                        <a:t>-&gt; </a:t>
                      </a:r>
                      <a:r>
                        <a:rPr lang="ko-KR" altLang="en-US" dirty="0" smtClean="0"/>
                        <a:t>상점에서 돈으로 무기 구매 가능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타격 효과</a:t>
                      </a:r>
                      <a:endParaRPr lang="ko-KR" altLang="en-US" dirty="0"/>
                    </a:p>
                  </a:txBody>
                  <a:tcPr/>
                </a:tc>
              </a:tr>
              <a:tr h="7192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배경음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공격시</a:t>
                      </a:r>
                      <a:r>
                        <a:rPr lang="ko-KR" altLang="en-US" baseline="0" dirty="0" smtClean="0"/>
                        <a:t> 효과음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30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854016" y="141056"/>
            <a:ext cx="7120726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ko-KR" altLang="en-US" sz="28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개발 계획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  <a:latin typeface="Signika Negative" pitchFamily="2" charset="0"/>
              <a:ea typeface="Franchise" pitchFamily="49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780380"/>
              </p:ext>
            </p:extLst>
          </p:nvPr>
        </p:nvGraphicFramePr>
        <p:xfrm>
          <a:off x="1854016" y="744504"/>
          <a:ext cx="9024661" cy="584971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20258"/>
                <a:gridCol w="1027135"/>
                <a:gridCol w="6077268"/>
              </a:tblGrid>
              <a:tr h="4974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개발 내용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8717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계획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리소스 수집 및 </a:t>
                      </a:r>
                      <a:r>
                        <a:rPr lang="ko-KR" altLang="en-US" sz="1400" dirty="0" err="1" smtClean="0"/>
                        <a:t>맵</a:t>
                      </a:r>
                      <a:r>
                        <a:rPr lang="ko-KR" altLang="en-US" sz="1400" dirty="0" smtClean="0"/>
                        <a:t> 제작</a:t>
                      </a:r>
                    </a:p>
                  </a:txBody>
                  <a:tcPr/>
                </a:tc>
              </a:tr>
              <a:tr h="2487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리소스 수집 완료</a:t>
                      </a:r>
                      <a:r>
                        <a:rPr lang="en-US" altLang="ko-KR" sz="1400" dirty="0" smtClean="0"/>
                        <a:t>, Room 5</a:t>
                      </a:r>
                      <a:r>
                        <a:rPr lang="ko-KR" altLang="en-US" sz="1400" dirty="0" smtClean="0"/>
                        <a:t>개중 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개 제작</a:t>
                      </a:r>
                      <a:endParaRPr lang="ko-KR" altLang="en-US" sz="1400" dirty="0"/>
                    </a:p>
                  </a:txBody>
                  <a:tcPr/>
                </a:tc>
              </a:tr>
              <a:tr h="497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계획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캐릭터 띄우기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이동 입력 처리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카메라 구현</a:t>
                      </a:r>
                      <a:r>
                        <a:rPr lang="en-US" altLang="ko-KR" sz="1400" dirty="0" smtClean="0"/>
                        <a:t>, Room</a:t>
                      </a:r>
                      <a:r>
                        <a:rPr lang="en-US" altLang="ko-KR" sz="1400" baseline="0" dirty="0" smtClean="0"/>
                        <a:t> Stage </a:t>
                      </a:r>
                      <a:r>
                        <a:rPr lang="ko-KR" altLang="en-US" sz="1400" baseline="0" dirty="0" smtClean="0"/>
                        <a:t>넘어가게 구현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-&gt; </a:t>
                      </a:r>
                      <a:r>
                        <a:rPr lang="ko-KR" altLang="en-US" sz="1400" dirty="0" smtClean="0"/>
                        <a:t>캐릭터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카메라 </a:t>
                      </a:r>
                      <a:r>
                        <a:rPr lang="ko-KR" altLang="en-US" sz="1400" dirty="0" err="1" smtClean="0"/>
                        <a:t>맵이랑</a:t>
                      </a:r>
                      <a:r>
                        <a:rPr lang="ko-KR" altLang="en-US" sz="1400" dirty="0" smtClean="0"/>
                        <a:t> 충돌체크</a:t>
                      </a:r>
                    </a:p>
                  </a:txBody>
                  <a:tcPr/>
                </a:tc>
              </a:tr>
              <a:tr h="497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 띄우기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이동입력 처리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카메라 구현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캐릭터 </a:t>
                      </a:r>
                      <a:r>
                        <a:rPr lang="ko-KR" altLang="en-US" sz="1400" baseline="0" dirty="0" err="1" smtClean="0"/>
                        <a:t>맵이랑</a:t>
                      </a:r>
                      <a:r>
                        <a:rPr lang="ko-KR" altLang="en-US" sz="1400" baseline="0" dirty="0" smtClean="0"/>
                        <a:t> 충돌체크 완료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Stage </a:t>
                      </a:r>
                      <a:r>
                        <a:rPr lang="ko-KR" altLang="en-US" sz="1400" baseline="0" dirty="0" smtClean="0"/>
                        <a:t>넘어가는 것 미완성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48717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계획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애니메이션 </a:t>
                      </a:r>
                      <a:r>
                        <a:rPr lang="ko-KR" altLang="en-US" sz="1400" baseline="0" dirty="0" err="1" smtClean="0"/>
                        <a:t>로직</a:t>
                      </a:r>
                      <a:r>
                        <a:rPr lang="ko-KR" altLang="en-US" sz="1400" baseline="0" dirty="0" smtClean="0"/>
                        <a:t> 설계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무기 </a:t>
                      </a:r>
                      <a:r>
                        <a:rPr lang="ko-KR" altLang="en-US" sz="1400" baseline="0" dirty="0" err="1" smtClean="0"/>
                        <a:t>로직</a:t>
                      </a:r>
                      <a:r>
                        <a:rPr lang="ko-KR" altLang="en-US" sz="1400" baseline="0" dirty="0" smtClean="0"/>
                        <a:t> 설계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2487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결과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Animation,</a:t>
                      </a:r>
                      <a:r>
                        <a:rPr lang="en-US" altLang="ko-KR" sz="1400" baseline="0" dirty="0" smtClean="0"/>
                        <a:t> Weapon Class </a:t>
                      </a:r>
                      <a:r>
                        <a:rPr lang="ko-KR" altLang="en-US" sz="1400" baseline="0" dirty="0" smtClean="0"/>
                        <a:t>구현 완료</a:t>
                      </a:r>
                      <a:endParaRPr lang="ko-KR" altLang="en-US" sz="1400" dirty="0"/>
                    </a:p>
                  </a:txBody>
                  <a:tcPr/>
                </a:tc>
              </a:tr>
              <a:tr h="248717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계획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애니메이션 구현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무기 구현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적 띄우고 충돌체크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2487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결과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기본 애니메이션 구현 완료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기본 무기 구현완료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충돌체크 구현 완료</a:t>
                      </a:r>
                      <a:endParaRPr lang="ko-KR" altLang="en-US" sz="1400" dirty="0"/>
                    </a:p>
                  </a:txBody>
                  <a:tcPr/>
                </a:tc>
              </a:tr>
              <a:tr h="497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기본 적  </a:t>
                      </a:r>
                      <a:r>
                        <a:rPr lang="en-US" altLang="ko-KR" sz="1400" dirty="0" smtClean="0"/>
                        <a:t>AI,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특수능력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err="1" smtClean="0"/>
                        <a:t>로직</a:t>
                      </a:r>
                      <a:r>
                        <a:rPr lang="ko-KR" altLang="en-US" sz="1400" baseline="0" dirty="0" smtClean="0"/>
                        <a:t> 설계</a:t>
                      </a:r>
                      <a:endParaRPr lang="en-US" altLang="ko-KR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7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Stage 1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en-US" altLang="ko-KR" sz="1400" baseline="0" dirty="0" smtClean="0"/>
                        <a:t>Stage 2 </a:t>
                      </a:r>
                      <a:r>
                        <a:rPr lang="ko-KR" altLang="en-US" sz="1400" baseline="0" dirty="0" smtClean="0"/>
                        <a:t>보스 </a:t>
                      </a:r>
                      <a:r>
                        <a:rPr lang="en-US" altLang="ko-KR" sz="1400" baseline="0" dirty="0" smtClean="0"/>
                        <a:t>AI </a:t>
                      </a:r>
                      <a:r>
                        <a:rPr lang="ko-KR" altLang="en-US" sz="1400" baseline="0" dirty="0" smtClean="0"/>
                        <a:t>설계 및 구현</a:t>
                      </a:r>
                      <a:endParaRPr lang="ko-KR" altLang="en-US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7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Stage2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설계 및 구현</a:t>
                      </a:r>
                      <a:endParaRPr lang="ko-KR" altLang="en-US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7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애니메이션 제작</a:t>
                      </a:r>
                      <a:r>
                        <a:rPr lang="en-US" altLang="ko-KR" sz="1400" dirty="0" smtClean="0"/>
                        <a:t>, UI </a:t>
                      </a:r>
                      <a:r>
                        <a:rPr lang="ko-KR" altLang="en-US" sz="1400" dirty="0" smtClean="0"/>
                        <a:t>창 제작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메뉴 제작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7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사운드 넣기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버그 수정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밸런스 조정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66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780864" y="506816"/>
            <a:ext cx="7120726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en-US" sz="4000" b="1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Github</a:t>
            </a:r>
            <a:r>
              <a:rPr lang="en-US" sz="4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  </a:t>
            </a:r>
            <a:r>
              <a:rPr lang="ko-KR" altLang="en-US" sz="2800" b="1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Franchise" pitchFamily="49" charset="0"/>
              </a:rPr>
              <a:t>커밋</a:t>
            </a:r>
            <a:r>
              <a:rPr lang="ko-KR" altLang="en-US" sz="28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Franchise" pitchFamily="49" charset="0"/>
              </a:rPr>
              <a:t> 통계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Franchise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04" y="1520240"/>
            <a:ext cx="9126224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7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6"/>
          <p:cNvSpPr/>
          <p:nvPr/>
        </p:nvSpPr>
        <p:spPr>
          <a:xfrm>
            <a:off x="1428574" y="-1"/>
            <a:ext cx="9144002" cy="4442155"/>
          </a:xfrm>
          <a:prstGeom prst="rect">
            <a:avLst/>
          </a:prstGeom>
          <a:pattFill prst="pct90">
            <a:fgClr>
              <a:srgbClr val="D1493B"/>
            </a:fgClr>
            <a:bgClr>
              <a:srgbClr val="D5584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ubtitle 2"/>
          <p:cNvSpPr txBox="1">
            <a:spLocks/>
          </p:cNvSpPr>
          <p:nvPr/>
        </p:nvSpPr>
        <p:spPr>
          <a:xfrm>
            <a:off x="4730518" y="3050133"/>
            <a:ext cx="5547306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pc="-150" dirty="0" smtClean="0">
                <a:solidFill>
                  <a:schemeClr val="bg1"/>
                </a:solidFill>
                <a:latin typeface="Signika Negative" pitchFamily="2" charset="0"/>
                <a:ea typeface="Franchise" pitchFamily="49" charset="0"/>
              </a:rPr>
              <a:t>감사합니다</a:t>
            </a:r>
            <a:endParaRPr lang="en-US" spc="-150" dirty="0" smtClean="0">
              <a:solidFill>
                <a:schemeClr val="bg1"/>
              </a:solidFill>
              <a:latin typeface="Signika Negative" pitchFamily="2" charset="0"/>
              <a:ea typeface="Franchis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083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357654" y="494624"/>
            <a:ext cx="7120726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ko-KR" altLang="en-US" sz="28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자체 평가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  <a:latin typeface="Signika Negative" pitchFamily="2" charset="0"/>
              <a:ea typeface="Franchise" pitchFamily="49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586411"/>
              </p:ext>
            </p:extLst>
          </p:nvPr>
        </p:nvGraphicFramePr>
        <p:xfrm>
          <a:off x="1804416" y="1438994"/>
          <a:ext cx="8583168" cy="284769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91584"/>
                <a:gridCol w="4291584"/>
              </a:tblGrid>
              <a:tr h="4413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ko-KR" altLang="en-US" dirty="0"/>
                    </a:p>
                  </a:txBody>
                  <a:tcPr/>
                </a:tc>
              </a:tr>
              <a:tr h="7618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발표 자료에 포함할 내용을 </a:t>
                      </a:r>
                      <a:r>
                        <a:rPr lang="ko-KR" altLang="en-US" dirty="0" smtClean="0"/>
                        <a:t>다</a:t>
                      </a:r>
                      <a:r>
                        <a:rPr lang="ko-KR" altLang="en-US" baseline="0" dirty="0" smtClean="0"/>
                        <a:t> 포함했는가</a:t>
                      </a:r>
                      <a:r>
                        <a:rPr lang="en-US" altLang="ko-KR" baseline="0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4413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 대비 일정은 잘 지켰는</a:t>
                      </a:r>
                      <a:r>
                        <a:rPr lang="ko-KR" altLang="en-US" dirty="0" smtClean="0"/>
                        <a:t>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7618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</a:t>
                      </a:r>
                      <a:r>
                        <a:rPr lang="ko-KR" altLang="en-US" dirty="0" err="1" smtClean="0"/>
                        <a:t>프로토타입은</a:t>
                      </a:r>
                      <a:r>
                        <a:rPr lang="ko-KR" altLang="en-US" dirty="0" smtClean="0"/>
                        <a:t> 실행이 잘 되는가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4413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동영상의 화면과 소리 상태는 양호한가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60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301</Words>
  <Application>Microsoft Office PowerPoint</Application>
  <PresentationFormat>와이드스크린</PresentationFormat>
  <Paragraphs>81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Franchise</vt:lpstr>
      <vt:lpstr>Signika Negative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soyoun seong</dc:creator>
  <cp:lastModifiedBy>soyoun seong</cp:lastModifiedBy>
  <cp:revision>5</cp:revision>
  <dcterms:created xsi:type="dcterms:W3CDTF">2015-10-23T04:30:52Z</dcterms:created>
  <dcterms:modified xsi:type="dcterms:W3CDTF">2015-10-23T05:19:42Z</dcterms:modified>
</cp:coreProperties>
</file>