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2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DD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2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Στυλ κύριου υπότιτλου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15/6/2018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15/6/2018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15/6/2018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15/6/2018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Κεφαλίδα ενότητας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lang="en-US" sz="4000" kern="1200" cap="all" spc="-100" baseline="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15/6/2018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15/6/2018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15/6/2018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15/6/2018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15/6/2018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15/6/2018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 smtClean="0"/>
              <a:t>Κάντε κλικ στο εικονίδιο για να προσθέσετε μια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15/6/2018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2853615-BFDE-46DE-814C-47EC6EF6D371}" type="datetimeFigureOut">
              <a:rPr lang="el-GR" smtClean="0"/>
              <a:t>15/6/2018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8062664" cy="2966169"/>
          </a:xfrm>
        </p:spPr>
        <p:txBody>
          <a:bodyPr/>
          <a:lstStyle/>
          <a:p>
            <a:pPr algn="ctr"/>
            <a:r>
              <a:rPr lang="en-US" sz="3200" dirty="0" smtClean="0"/>
              <a:t>Deep Learning with </a:t>
            </a:r>
            <a:r>
              <a:rPr lang="en-US" sz="3200" dirty="0" err="1" smtClean="0"/>
              <a:t>Keras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800" dirty="0" smtClean="0"/>
              <a:t>Image Recognition</a:t>
            </a:r>
            <a:endParaRPr lang="el-GR" sz="4400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Themistoklis</a:t>
            </a:r>
            <a:r>
              <a:rPr lang="en-US" dirty="0" smtClean="0"/>
              <a:t> Diamantopoulos</a:t>
            </a:r>
          </a:p>
        </p:txBody>
      </p:sp>
    </p:spTree>
    <p:extLst>
      <p:ext uri="{BB962C8B-B14F-4D97-AF65-F5344CB8AC3E}">
        <p14:creationId xmlns:p14="http://schemas.microsoft.com/office/powerpoint/2010/main" val="111011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 Recognition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Cats </a:t>
            </a:r>
            <a:r>
              <a:rPr lang="en-US" dirty="0" err="1" smtClean="0"/>
              <a:t>vs</a:t>
            </a:r>
            <a:r>
              <a:rPr lang="en-US" dirty="0" smtClean="0"/>
              <a:t> Dogs</a:t>
            </a:r>
          </a:p>
          <a:p>
            <a:r>
              <a:rPr lang="en-US" dirty="0" smtClean="0"/>
              <a:t>Binary Classification problem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6307" y="6381328"/>
            <a:ext cx="7460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/>
              <a:t>: https://www.kaggle.com/c/dogs-vs-cats/data</a:t>
            </a:r>
            <a:endParaRPr lang="el-GR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36912"/>
            <a:ext cx="7479888" cy="3448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343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Representation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150 x 150 x 3</a:t>
            </a:r>
            <a:endParaRPr lang="en-US" dirty="0"/>
          </a:p>
          <a:p>
            <a:r>
              <a:rPr lang="en-US" dirty="0" smtClean="0"/>
              <a:t>3 channels for RGB</a:t>
            </a:r>
            <a:endParaRPr lang="en-US" dirty="0"/>
          </a:p>
          <a:p>
            <a:endParaRPr lang="en-US" dirty="0"/>
          </a:p>
          <a:p>
            <a:endParaRPr lang="el-GR" dirty="0"/>
          </a:p>
        </p:txBody>
      </p:sp>
      <p:sp>
        <p:nvSpPr>
          <p:cNvPr id="6" name="TextBox 5"/>
          <p:cNvSpPr txBox="1"/>
          <p:nvPr/>
        </p:nvSpPr>
        <p:spPr>
          <a:xfrm>
            <a:off x="136307" y="6381328"/>
            <a:ext cx="8252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http://www.subsubroutine.com/sub-subroutine/2016/9/30/cats-and-dogs-and-convolutional-neural-networks</a:t>
            </a:r>
            <a:endParaRPr lang="el-GR" sz="1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564904"/>
            <a:ext cx="7048843" cy="348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467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Augmentation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to do when data are few?</a:t>
            </a:r>
            <a:endParaRPr lang="en-US" dirty="0"/>
          </a:p>
          <a:p>
            <a:r>
              <a:rPr lang="en-US" dirty="0" smtClean="0"/>
              <a:t>Augment them!</a:t>
            </a:r>
            <a:endParaRPr lang="en-US" dirty="0"/>
          </a:p>
          <a:p>
            <a:endParaRPr lang="en-US" dirty="0"/>
          </a:p>
          <a:p>
            <a:endParaRPr lang="el-GR" dirty="0"/>
          </a:p>
        </p:txBody>
      </p:sp>
      <p:sp>
        <p:nvSpPr>
          <p:cNvPr id="6" name="TextBox 5"/>
          <p:cNvSpPr txBox="1"/>
          <p:nvPr/>
        </p:nvSpPr>
        <p:spPr>
          <a:xfrm>
            <a:off x="136307" y="6381328"/>
            <a:ext cx="7460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https://blog.keras.io/building-powerful-image-classification-models-using-very-little-data.html</a:t>
            </a:r>
            <a:endParaRPr lang="el-GR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18" y="3068960"/>
            <a:ext cx="7492565" cy="2649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324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using CNN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3-layer</a:t>
            </a:r>
          </a:p>
          <a:p>
            <a:pPr marL="0" indent="0">
              <a:buNone/>
              <a:tabLst>
                <a:tab pos="174625" algn="l"/>
              </a:tabLst>
            </a:pPr>
            <a:r>
              <a:rPr lang="en-US" dirty="0" smtClean="0"/>
              <a:t>	convolutional</a:t>
            </a:r>
          </a:p>
          <a:p>
            <a:r>
              <a:rPr lang="en-US" dirty="0" smtClean="0"/>
              <a:t>3-layer dense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00808"/>
            <a:ext cx="5993130" cy="4460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387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pretrained</a:t>
            </a:r>
            <a:r>
              <a:rPr lang="en-US" dirty="0" smtClean="0"/>
              <a:t> model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VGG16 architecture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6307" y="6381328"/>
            <a:ext cx="8540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</a:t>
            </a:r>
            <a:r>
              <a:rPr lang="en-GB" sz="1200" dirty="0"/>
              <a:t>https://www.researchgate.net/figure/VGG16-architecture-16_fig2_321829624</a:t>
            </a:r>
            <a:endParaRPr lang="el-GR" sz="1200" dirty="0"/>
          </a:p>
        </p:txBody>
      </p:sp>
      <p:pic>
        <p:nvPicPr>
          <p:cNvPr id="1026" name="Picture 2" descr="https://www.safaribooksonline.com/library/view/machine-learning-with/9781786462961/assets/f36fb94f-8824-43f8-a44b-e437972b52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13" y="2076457"/>
            <a:ext cx="7429503" cy="423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35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using VGG16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Pretrained</a:t>
            </a:r>
            <a:r>
              <a:rPr lang="en-US" dirty="0" smtClean="0"/>
              <a:t> on </a:t>
            </a:r>
            <a:r>
              <a:rPr lang="en-US" dirty="0" err="1" smtClean="0"/>
              <a:t>Imagenet</a:t>
            </a:r>
            <a:endParaRPr lang="en-US" dirty="0" smtClean="0"/>
          </a:p>
          <a:p>
            <a:r>
              <a:rPr lang="en-US" dirty="0" smtClean="0"/>
              <a:t>Extract bottleneck features</a:t>
            </a:r>
          </a:p>
          <a:p>
            <a:r>
              <a:rPr lang="en-US" dirty="0" smtClean="0"/>
              <a:t>Attach own classifier at the bottom</a:t>
            </a:r>
          </a:p>
          <a:p>
            <a:pPr marL="0" indent="0">
              <a:buNone/>
              <a:tabLst>
                <a:tab pos="174625" algn="l"/>
              </a:tabLst>
            </a:pPr>
            <a:r>
              <a:rPr lang="en-US" dirty="0" smtClean="0"/>
              <a:t>	(a fully connected MLP)</a:t>
            </a:r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136307" y="6381328"/>
            <a:ext cx="8540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https://www.slideshare.net/LalitJain29/object-classification-using-cnn-vgg16-model-keras-and-tensorflow</a:t>
            </a:r>
            <a:endParaRPr lang="el-GR" sz="12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936" y="628650"/>
            <a:ext cx="2590800" cy="560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41" y="4437112"/>
            <a:ext cx="5993130" cy="1417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906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Σαφήνεια">
  <a:themeElements>
    <a:clrScheme name="Στοιχειώδες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Κλασικό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Σαφήνεια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668</TotalTime>
  <Words>87</Words>
  <Application>Microsoft Office PowerPoint</Application>
  <PresentationFormat>Προβολή στην οθόνη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7</vt:i4>
      </vt:variant>
    </vt:vector>
  </HeadingPairs>
  <TitlesOfParts>
    <vt:vector size="8" baseType="lpstr">
      <vt:lpstr>Σαφήνεια</vt:lpstr>
      <vt:lpstr>Deep Learning with Keras    Image Recognition</vt:lpstr>
      <vt:lpstr>Image Recognition</vt:lpstr>
      <vt:lpstr>Feature Representation</vt:lpstr>
      <vt:lpstr>Data Augmentation</vt:lpstr>
      <vt:lpstr>Solution using CNN</vt:lpstr>
      <vt:lpstr>Use pretrained model</vt:lpstr>
      <vt:lpstr>Solution using VGG16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user</dc:creator>
  <cp:lastModifiedBy>themis</cp:lastModifiedBy>
  <cp:revision>163</cp:revision>
  <dcterms:created xsi:type="dcterms:W3CDTF">2018-04-30T14:23:21Z</dcterms:created>
  <dcterms:modified xsi:type="dcterms:W3CDTF">2018-06-14T21:37:43Z</dcterms:modified>
</cp:coreProperties>
</file>