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φαλίδα ενότητας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lang="en-US" sz="4000" kern="1200" cap="all" spc="-100" baseline="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dirty="0" smtClean="0"/>
              <a:t>Στυλ κύριου τίτλου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2/3/2019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2/3/2019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2/3/2019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μια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3615-BFDE-46DE-814C-47EC6EF6D371}" type="datetimeFigureOut">
              <a:rPr lang="el-GR" smtClean="0"/>
              <a:t>2/3/2019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2853615-BFDE-46DE-814C-47EC6EF6D371}" type="datetimeFigureOut">
              <a:rPr lang="el-GR" smtClean="0"/>
              <a:t>2/3/2019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DF53439-851E-44AD-84B1-B6BFC3D0C743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8062664" cy="2966169"/>
          </a:xfrm>
        </p:spPr>
        <p:txBody>
          <a:bodyPr/>
          <a:lstStyle/>
          <a:p>
            <a:pPr algn="ctr"/>
            <a:r>
              <a:rPr lang="en-US" sz="3200" dirty="0" smtClean="0"/>
              <a:t>Deep Learning with </a:t>
            </a:r>
            <a:r>
              <a:rPr lang="en-US" sz="3200" dirty="0" err="1" smtClean="0"/>
              <a:t>Keras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800" dirty="0" smtClean="0"/>
              <a:t>OCR</a:t>
            </a:r>
            <a:endParaRPr lang="el-GR" sz="44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Themistoklis</a:t>
            </a:r>
            <a:r>
              <a:rPr lang="en-US" dirty="0" smtClean="0"/>
              <a:t> Diamantopoulos</a:t>
            </a:r>
          </a:p>
        </p:txBody>
      </p:sp>
    </p:spTree>
    <p:extLst>
      <p:ext uri="{BB962C8B-B14F-4D97-AF65-F5344CB8AC3E}">
        <p14:creationId xmlns:p14="http://schemas.microsoft.com/office/powerpoint/2010/main" val="111011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Optical Character Recognition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Handwritten digits</a:t>
            </a:r>
          </a:p>
          <a:p>
            <a:r>
              <a:rPr lang="en-US" dirty="0" smtClean="0"/>
              <a:t>Classification problem</a:t>
            </a:r>
          </a:p>
        </p:txBody>
      </p:sp>
      <p:pic>
        <p:nvPicPr>
          <p:cNvPr id="4098" name="Picture 2" descr="https://cdn-images-1.medium.com/max/1600/1*9Mjoc_J0JR294YwHGXwCeg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83610"/>
            <a:ext cx="5056909" cy="335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https://codeburst.io/use-tensorflow-dnnclassifier-estimator-to-classify-mnist-dataset-a7222bf9f940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75343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Representation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28 x 28 pixel images</a:t>
            </a:r>
            <a:endParaRPr lang="en-US" dirty="0"/>
          </a:p>
          <a:p>
            <a:r>
              <a:rPr lang="en-US" dirty="0" smtClean="0"/>
              <a:t>Pixel intensity between 0 and 1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pic>
        <p:nvPicPr>
          <p:cNvPr id="5122" name="Picture 2" descr="https://www.tensorflow.org/versions/r1.0/images/MNIST-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8503227" cy="335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https://www.tensorflow.org/versions/r1.0/get_started/mnist/beginners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16324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using MLP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3-layer fully connected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 smtClean="0"/>
              <a:t>	network</a:t>
            </a:r>
          </a:p>
          <a:p>
            <a:r>
              <a:rPr lang="en-US" dirty="0" smtClean="0"/>
              <a:t>Input vector size: 784</a:t>
            </a:r>
          </a:p>
          <a:p>
            <a:r>
              <a:rPr lang="en-US" dirty="0" smtClean="0"/>
              <a:t>Output layer: 10 nodes</a:t>
            </a:r>
          </a:p>
          <a:p>
            <a:r>
              <a:rPr lang="en-US" dirty="0" smtClean="0"/>
              <a:t>2 Intermediate layers</a:t>
            </a:r>
            <a:endParaRPr lang="en-US" dirty="0"/>
          </a:p>
          <a:p>
            <a:endParaRPr lang="el-GR" dirty="0"/>
          </a:p>
        </p:txBody>
      </p:sp>
      <p:pic>
        <p:nvPicPr>
          <p:cNvPr id="6146" name="Picture 2" descr="https://github.com/wxs/keras-mnist-tutorial/raw/8824b7b56963a92ef879f09acd99cf3a210db2b8/fig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" r="5842" b="4363"/>
          <a:stretch/>
        </p:blipFill>
        <p:spPr bwMode="auto">
          <a:xfrm>
            <a:off x="4695700" y="1525410"/>
            <a:ext cx="4340796" cy="420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https://github.com/wxs/keras-mnist-tutorial/blob/master/MNIST%20in%20Keras.ipynb</a:t>
            </a:r>
            <a:endParaRPr lang="el-GR" sz="1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35" y="4322968"/>
            <a:ext cx="5375377" cy="191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8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smtClean="0"/>
              <a:t>using CNN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Conv. layers</a:t>
            </a:r>
          </a:p>
          <a:p>
            <a:r>
              <a:rPr lang="en-US" dirty="0" smtClean="0"/>
              <a:t>1 Pooling layer</a:t>
            </a:r>
          </a:p>
          <a:p>
            <a:r>
              <a:rPr lang="en-US" dirty="0" smtClean="0"/>
              <a:t>Fully Connected</a:t>
            </a:r>
          </a:p>
          <a:p>
            <a:pPr marL="0" indent="0">
              <a:buNone/>
              <a:tabLst>
                <a:tab pos="174625" algn="l"/>
              </a:tabLst>
            </a:pPr>
            <a:r>
              <a:rPr lang="en-US" dirty="0" smtClean="0"/>
              <a:t>	Output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https://towardsdatascience.com/a-simple-2d-cnn-for-mnist-digit-recognition-a998dbc1e79a</a:t>
            </a:r>
            <a:endParaRPr lang="el-G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97698"/>
            <a:ext cx="7847543" cy="261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45735" y="5807378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Convolution</a:t>
            </a:r>
            <a:endParaRPr lang="el-G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5739615"/>
            <a:ext cx="197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/>
              <a:t>Convolution</a:t>
            </a:r>
            <a:endParaRPr lang="el-G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00192" y="5909210"/>
            <a:ext cx="132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Pooling</a:t>
            </a:r>
            <a:endParaRPr lang="el-GR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311" y="1340768"/>
            <a:ext cx="5981605" cy="2558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25302" y="5454966"/>
            <a:ext cx="1495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Fully</a:t>
            </a:r>
          </a:p>
          <a:p>
            <a:r>
              <a:rPr lang="en-US" sz="2000" dirty="0" smtClean="0"/>
              <a:t>Connected</a:t>
            </a:r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19483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kernel to data to provide transformation</a:t>
            </a:r>
          </a:p>
          <a:p>
            <a:r>
              <a:rPr lang="en-US" dirty="0"/>
              <a:t>Use padding to preserve input dimensions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7460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http://cs231n.github.io/convolutional-networks/</a:t>
            </a:r>
            <a:endParaRPr lang="el-GR" sz="1200" dirty="0"/>
          </a:p>
        </p:txBody>
      </p:sp>
      <p:pic>
        <p:nvPicPr>
          <p:cNvPr id="1026" name="Picture 2" descr="http://intellabs.github.io/ParallelJavaScript/img/convolution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61713"/>
            <a:ext cx="4614710" cy="277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r="9961"/>
          <a:stretch/>
        </p:blipFill>
        <p:spPr bwMode="auto">
          <a:xfrm>
            <a:off x="5836209" y="3036378"/>
            <a:ext cx="2624223" cy="302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84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dimensionality, i.e. reduce number </a:t>
            </a:r>
            <a:r>
              <a:rPr lang="en-US" dirty="0"/>
              <a:t>of </a:t>
            </a:r>
            <a:r>
              <a:rPr lang="en-US" dirty="0" smtClean="0"/>
              <a:t>parameters</a:t>
            </a:r>
          </a:p>
          <a:p>
            <a:r>
              <a:rPr lang="en-US" dirty="0" smtClean="0"/>
              <a:t>Controls </a:t>
            </a:r>
            <a:r>
              <a:rPr lang="en-US" dirty="0" err="1" smtClean="0"/>
              <a:t>overfitting</a:t>
            </a:r>
            <a:endParaRPr lang="en-US" dirty="0"/>
          </a:p>
          <a:p>
            <a:r>
              <a:rPr lang="en-US" dirty="0" smtClean="0"/>
              <a:t>Different ways of pooling, e.g. max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18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https://medium.freecodecamp.org/an-intuitive-guide-to-convolutional-neural-networks-260c2de0a050</a:t>
            </a:r>
            <a:endParaRPr lang="el-GR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04" y="3368016"/>
            <a:ext cx="6550226" cy="2362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92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Drop some nodes for a pass of the algorithm</a:t>
            </a:r>
          </a:p>
          <a:p>
            <a:r>
              <a:rPr lang="en-US" dirty="0" smtClean="0"/>
              <a:t>Avoid overtraining certain nodes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6307" y="6381328"/>
            <a:ext cx="818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Source</a:t>
            </a:r>
            <a:r>
              <a:rPr lang="en-GB" sz="1200" dirty="0"/>
              <a:t>: </a:t>
            </a:r>
            <a:r>
              <a:rPr lang="en-GB" sz="1200" dirty="0"/>
              <a:t>https://medium.com/p/74334da4bfc5/</a:t>
            </a:r>
            <a:endParaRPr lang="el-GR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67" y="2636912"/>
            <a:ext cx="7518143" cy="358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3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αφήνεια">
  <a:themeElements>
    <a:clrScheme name="Στοιχειώδες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Κλασικό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αφήνει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669</TotalTime>
  <Words>134</Words>
  <Application>Microsoft Office PowerPoint</Application>
  <PresentationFormat>Προβολή στην οθόνη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Σαφήνεια</vt:lpstr>
      <vt:lpstr>Deep Learning with Keras    OCR</vt:lpstr>
      <vt:lpstr>Optical Character Recognition</vt:lpstr>
      <vt:lpstr>Feature Representation</vt:lpstr>
      <vt:lpstr>Solution using MLP</vt:lpstr>
      <vt:lpstr>Solution using CNN</vt:lpstr>
      <vt:lpstr>Convolution</vt:lpstr>
      <vt:lpstr>Pooling</vt:lpstr>
      <vt:lpstr>Dropout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user</dc:creator>
  <cp:lastModifiedBy>themis</cp:lastModifiedBy>
  <cp:revision>164</cp:revision>
  <dcterms:created xsi:type="dcterms:W3CDTF">2018-04-30T14:23:21Z</dcterms:created>
  <dcterms:modified xsi:type="dcterms:W3CDTF">2019-03-01T23:12:03Z</dcterms:modified>
</cp:coreProperties>
</file>