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Image Recognition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</a:t>
            </a:r>
            <a:r>
              <a:rPr lang="en-US" dirty="0" smtClean="0"/>
              <a:t>Recognition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Cats </a:t>
            </a:r>
            <a:r>
              <a:rPr lang="en-US" dirty="0" err="1" smtClean="0"/>
              <a:t>vs</a:t>
            </a:r>
            <a:r>
              <a:rPr lang="en-US" dirty="0" smtClean="0"/>
              <a:t> Dogs</a:t>
            </a:r>
            <a:endParaRPr lang="en-US" dirty="0" smtClean="0"/>
          </a:p>
          <a:p>
            <a:r>
              <a:rPr lang="en-US" dirty="0" smtClean="0"/>
              <a:t>Binary Classification </a:t>
            </a:r>
            <a:r>
              <a:rPr lang="en-US" dirty="0" smtClean="0"/>
              <a:t>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/>
              <a:t>: </a:t>
            </a:r>
            <a:r>
              <a:rPr lang="en-GB" sz="1200"/>
              <a:t>https://www.kaggle.com/c/dogs-vs-cats/data</a:t>
            </a:r>
            <a:endParaRPr lang="el-G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479888" cy="344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150 x 150 x 3</a:t>
            </a:r>
            <a:endParaRPr lang="en-US" dirty="0"/>
          </a:p>
          <a:p>
            <a:r>
              <a:rPr lang="en-US" dirty="0" smtClean="0"/>
              <a:t>3 channels for RGB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25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http://www.subsubroutine.com/sub-subroutine/2016/9/30/cats-and-dogs-and-convolutional-neural-networks</a:t>
            </a:r>
            <a:endParaRPr lang="el-GR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048843" cy="34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6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when data are few?</a:t>
            </a:r>
            <a:endParaRPr lang="en-US" dirty="0"/>
          </a:p>
          <a:p>
            <a:r>
              <a:rPr lang="en-US" dirty="0" smtClean="0"/>
              <a:t>Augment them!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https://blog.keras.io/building-powerful-image-classification-models-using-very-little-data.html</a:t>
            </a:r>
            <a:endParaRPr lang="el-G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8" y="3068960"/>
            <a:ext cx="7492565" cy="264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</a:t>
            </a:r>
            <a:r>
              <a:rPr lang="en-US" dirty="0" smtClean="0"/>
              <a:t>CNN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convolutional</a:t>
            </a:r>
          </a:p>
          <a:p>
            <a:r>
              <a:rPr lang="en-US" dirty="0" smtClean="0"/>
              <a:t>3-layer dense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https://github.com/wxs/keras-mnist-tutorial/blob/master/MNIST%20in%20Keras.ipynb</a:t>
            </a:r>
            <a:endParaRPr lang="el-G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5993130" cy="446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 smtClean="0"/>
              <a:t>using VGG16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Pretrained</a:t>
            </a:r>
            <a:r>
              <a:rPr lang="en-US" dirty="0" smtClean="0"/>
              <a:t> on </a:t>
            </a:r>
            <a:r>
              <a:rPr lang="en-US" dirty="0" err="1" smtClean="0"/>
              <a:t>Imagenet</a:t>
            </a:r>
            <a:endParaRPr lang="en-US" dirty="0" smtClean="0"/>
          </a:p>
          <a:p>
            <a:r>
              <a:rPr lang="en-US" dirty="0" smtClean="0"/>
              <a:t>Extract bottleneck features</a:t>
            </a:r>
            <a:endParaRPr lang="en-US" dirty="0" smtClean="0"/>
          </a:p>
          <a:p>
            <a:r>
              <a:rPr lang="en-US" dirty="0" smtClean="0"/>
              <a:t>Attach own classifier at the bottom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(a fully connected MLP)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54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https://www.slideshare.net/LalitJain29/object-classification-using-cnn-vgg16-model-keras-and-tensorflow</a:t>
            </a:r>
            <a:endParaRPr lang="el-GR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36" y="628650"/>
            <a:ext cx="25908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1" y="4437112"/>
            <a:ext cx="5993130" cy="141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666</TotalTime>
  <Words>82</Words>
  <Application>Microsoft Office PowerPoint</Application>
  <PresentationFormat>Προβολή στην οθόνη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Σαφήνεια</vt:lpstr>
      <vt:lpstr>Deep Learning with Keras    Image Recognition</vt:lpstr>
      <vt:lpstr>Image Recognition</vt:lpstr>
      <vt:lpstr>Feature Representation</vt:lpstr>
      <vt:lpstr>Data Augmentation</vt:lpstr>
      <vt:lpstr>Solution using CNN</vt:lpstr>
      <vt:lpstr>Solution using VGG16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161</cp:revision>
  <dcterms:created xsi:type="dcterms:W3CDTF">2018-04-30T14:23:21Z</dcterms:created>
  <dcterms:modified xsi:type="dcterms:W3CDTF">2018-06-04T00:04:46Z</dcterms:modified>
</cp:coreProperties>
</file>