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9/6/2018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Neural Doodle and Neural Style Transfer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Doodle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problem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/>
              <a:t> code: https://github.com/keras-team/keras/blob/master/examples/neural_doodle.py</a:t>
            </a:r>
            <a:endParaRPr lang="en-US" dirty="0" smtClean="0"/>
          </a:p>
          <a:p>
            <a:r>
              <a:rPr lang="en-US" dirty="0"/>
              <a:t>Online demo: https://likemo.net/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3706950" cy="232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9" b="8119"/>
          <a:stretch/>
        </p:blipFill>
        <p:spPr bwMode="auto">
          <a:xfrm>
            <a:off x="5076056" y="3645025"/>
            <a:ext cx="3699794" cy="23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Δεξιό βέλος 5"/>
          <p:cNvSpPr/>
          <p:nvPr/>
        </p:nvSpPr>
        <p:spPr>
          <a:xfrm>
            <a:off x="4355976" y="4591894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Neural Doodle works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analogy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https://www.slideshare.net/ckmarkohchang/neural-doodle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26" y="2141375"/>
            <a:ext cx="2637086" cy="198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53" y="4337319"/>
            <a:ext cx="2644959" cy="19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38" y="2148639"/>
            <a:ext cx="2637086" cy="198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401" y="4337318"/>
            <a:ext cx="2644959" cy="19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Δεξιό βέλος 11"/>
          <p:cNvSpPr/>
          <p:nvPr/>
        </p:nvSpPr>
        <p:spPr>
          <a:xfrm>
            <a:off x="4220061" y="2916312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Δεξιό βέλος 12"/>
          <p:cNvSpPr/>
          <p:nvPr/>
        </p:nvSpPr>
        <p:spPr>
          <a:xfrm rot="10800000">
            <a:off x="4211960" y="5109218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Καμπύλο αριστερό βέλος 6"/>
          <p:cNvSpPr/>
          <p:nvPr/>
        </p:nvSpPr>
        <p:spPr>
          <a:xfrm>
            <a:off x="8100392" y="3042433"/>
            <a:ext cx="648072" cy="2498834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Style Transfer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/>
              <a:t>code: </a:t>
            </a:r>
            <a:r>
              <a:rPr lang="en-US" spc="-100" dirty="0"/>
              <a:t>https://github.com/keras-team/keras/blob/master/examples/neural_style_transfer.py</a:t>
            </a:r>
          </a:p>
          <a:p>
            <a:pPr>
              <a:tabLst>
                <a:tab pos="2060575" algn="l"/>
              </a:tabLst>
            </a:pPr>
            <a:r>
              <a:rPr lang="en-US" dirty="0" smtClean="0"/>
              <a:t>Online </a:t>
            </a:r>
            <a:r>
              <a:rPr lang="en-US" dirty="0"/>
              <a:t>demo: https://demos.algorithmia.com/deep-style/ </a:t>
            </a:r>
            <a:endParaRPr lang="en-US" dirty="0" smtClean="0"/>
          </a:p>
          <a:p>
            <a:pPr marL="0" indent="0">
              <a:buNone/>
              <a:tabLst>
                <a:tab pos="2060575" algn="l"/>
              </a:tabLst>
            </a:pPr>
            <a:r>
              <a:rPr lang="en-US" dirty="0"/>
              <a:t>	</a:t>
            </a:r>
            <a:r>
              <a:rPr lang="en-US" dirty="0" smtClean="0"/>
              <a:t>or </a:t>
            </a:r>
            <a:r>
              <a:rPr lang="en-US" dirty="0"/>
              <a:t>https://deepart.io/</a:t>
            </a:r>
            <a:endParaRPr lang="en-US" dirty="0" smtClean="0"/>
          </a:p>
        </p:txBody>
      </p:sp>
      <p:sp>
        <p:nvSpPr>
          <p:cNvPr id="6" name="Δεξιό βέλος 5"/>
          <p:cNvSpPr/>
          <p:nvPr/>
        </p:nvSpPr>
        <p:spPr>
          <a:xfrm>
            <a:off x="4290380" y="4955342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5" y="4205269"/>
            <a:ext cx="2576259" cy="193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98" y="3544667"/>
            <a:ext cx="1759620" cy="131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37" y="4205268"/>
            <a:ext cx="2569103" cy="1932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5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Neural Style Transfer works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https://www.slideshare.net/ckmarkohchang/neural-doodle</a:t>
            </a:r>
            <a:endParaRPr lang="el-GR" sz="1200" dirty="0"/>
          </a:p>
        </p:txBody>
      </p:sp>
      <p:sp>
        <p:nvSpPr>
          <p:cNvPr id="12" name="Δεξιό βέλος 11"/>
          <p:cNvSpPr/>
          <p:nvPr/>
        </p:nvSpPr>
        <p:spPr>
          <a:xfrm>
            <a:off x="3491880" y="264150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1873513" cy="188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5" y="4358707"/>
            <a:ext cx="1889256" cy="18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1889256" cy="18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831" y="4358707"/>
            <a:ext cx="1881385" cy="186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172210"/>
            <a:ext cx="1967975" cy="196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Δεξιό βέλος 16"/>
          <p:cNvSpPr/>
          <p:nvPr/>
        </p:nvSpPr>
        <p:spPr>
          <a:xfrm>
            <a:off x="3491880" y="5079440"/>
            <a:ext cx="504056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Διάσημα 3"/>
          <p:cNvSpPr/>
          <p:nvPr/>
        </p:nvSpPr>
        <p:spPr>
          <a:xfrm>
            <a:off x="6300192" y="3179773"/>
            <a:ext cx="504056" cy="1952848"/>
          </a:xfrm>
          <a:prstGeom prst="chevron">
            <a:avLst>
              <a:gd name="adj" fmla="val 557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359" y="147552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Content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1954865" y="3956142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Style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4184938" y="1475521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Semantic maps</a:t>
            </a:r>
            <a:endParaRPr lang="el-GR" dirty="0"/>
          </a:p>
        </p:txBody>
      </p:sp>
      <p:sp>
        <p:nvSpPr>
          <p:cNvPr id="23" name="TextBox 22"/>
          <p:cNvSpPr txBox="1"/>
          <p:nvPr/>
        </p:nvSpPr>
        <p:spPr>
          <a:xfrm>
            <a:off x="7469114" y="2753617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Artwork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97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701</TotalTime>
  <Words>65</Words>
  <Application>Microsoft Office PowerPoint</Application>
  <PresentationFormat>Προβολή στην οθόνη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Deep Learning with Keras  Neural Doodle and Neural Style Transfer</vt:lpstr>
      <vt:lpstr>Neural Doodle</vt:lpstr>
      <vt:lpstr>How Neural Doodle works</vt:lpstr>
      <vt:lpstr>Neural Style Transfer</vt:lpstr>
      <vt:lpstr>How Neural Style Transfer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172</cp:revision>
  <dcterms:created xsi:type="dcterms:W3CDTF">2018-04-30T14:23:21Z</dcterms:created>
  <dcterms:modified xsi:type="dcterms:W3CDTF">2018-06-09T00:16:29Z</dcterms:modified>
</cp:coreProperties>
</file>