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2" r:id="rId4"/>
    <p:sldId id="293" r:id="rId5"/>
    <p:sldId id="294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1371600"/>
            <a:ext cx="8062664" cy="1927225"/>
          </a:xfrm>
        </p:spPr>
        <p:txBody>
          <a:bodyPr/>
          <a:lstStyle/>
          <a:p>
            <a:r>
              <a:rPr lang="en-US" sz="4400" dirty="0" smtClean="0"/>
              <a:t>Deep Learning with Keras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have we learned?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Deep Learning?</a:t>
            </a:r>
          </a:p>
          <a:p>
            <a:r>
              <a:rPr lang="en-US" dirty="0" smtClean="0"/>
              <a:t>How can I train a Neural Network?</a:t>
            </a:r>
          </a:p>
          <a:p>
            <a:r>
              <a:rPr lang="en-US" dirty="0" smtClean="0"/>
              <a:t>Which topology is best for what problem?</a:t>
            </a:r>
          </a:p>
          <a:p>
            <a:r>
              <a:rPr lang="en-US" dirty="0" smtClean="0"/>
              <a:t>Problems outlined:</a:t>
            </a:r>
          </a:p>
          <a:p>
            <a:pPr lvl="1"/>
            <a:r>
              <a:rPr lang="en-US" dirty="0" smtClean="0"/>
              <a:t>Image classification</a:t>
            </a:r>
          </a:p>
          <a:p>
            <a:pPr lvl="1"/>
            <a:r>
              <a:rPr lang="en-US" dirty="0" smtClean="0"/>
              <a:t>Text classification</a:t>
            </a:r>
          </a:p>
          <a:p>
            <a:pPr lvl="1"/>
            <a:r>
              <a:rPr lang="en-US" dirty="0" smtClean="0"/>
              <a:t>Text generation</a:t>
            </a:r>
          </a:p>
          <a:p>
            <a:pPr lvl="1"/>
            <a:r>
              <a:rPr lang="en-US" dirty="0" smtClean="0"/>
              <a:t>Image style transfer</a:t>
            </a:r>
            <a:endParaRPr lang="en-US" dirty="0" smtClean="0"/>
          </a:p>
          <a:p>
            <a:pPr lvl="1"/>
            <a:r>
              <a:rPr lang="en-US" dirty="0" smtClean="0"/>
              <a:t>Game learning</a:t>
            </a:r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more applications?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Caption Generation</a:t>
            </a:r>
          </a:p>
          <a:p>
            <a:r>
              <a:rPr lang="en-US" dirty="0" smtClean="0"/>
              <a:t>Visual Question Answering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79550" y="5896291"/>
            <a:ext cx="283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See demo at https</a:t>
            </a:r>
            <a:r>
              <a:rPr lang="en-GB" dirty="0"/>
              <a:t>://</a:t>
            </a:r>
            <a:r>
              <a:rPr lang="en-GB" dirty="0" smtClean="0"/>
              <a:t>vqa.cloudcv.org</a:t>
            </a:r>
            <a:r>
              <a:rPr lang="en-GB" dirty="0"/>
              <a:t>/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626623" y="5734997"/>
            <a:ext cx="414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See demo at </a:t>
            </a:r>
            <a:r>
              <a:rPr lang="en-GB" dirty="0"/>
              <a:t>https://cs.stanford.edu/people/karpathy/deepimagesent/generationdemo/</a:t>
            </a:r>
            <a:endParaRPr lang="el-GR" dirty="0"/>
          </a:p>
        </p:txBody>
      </p:sp>
      <p:pic>
        <p:nvPicPr>
          <p:cNvPr id="5124" name="Picture 4" descr="https://cs.stanford.edu/people/karpathy/deepimagesent/generationdemo/data/coco/imgs/COCO_val2014_0000001101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9" y="285673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vqa.cloudcv.org/static/images/img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2" r="13214"/>
          <a:stretch/>
        </p:blipFill>
        <p:spPr bwMode="auto">
          <a:xfrm>
            <a:off x="5804572" y="620688"/>
            <a:ext cx="3181971" cy="324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547" y="3867847"/>
            <a:ext cx="3204020" cy="202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5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more applications?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Restore </a:t>
            </a:r>
            <a:r>
              <a:rPr lang="en-US" dirty="0"/>
              <a:t>colors in B&amp;W photos and </a:t>
            </a:r>
            <a:r>
              <a:rPr lang="en-US" dirty="0" smtClean="0"/>
              <a:t>videos</a:t>
            </a:r>
          </a:p>
          <a:p>
            <a:r>
              <a:rPr lang="en-US" dirty="0"/>
              <a:t>Automatic </a:t>
            </a:r>
            <a:r>
              <a:rPr lang="en-US" dirty="0" smtClean="0"/>
              <a:t>translation</a:t>
            </a:r>
          </a:p>
          <a:p>
            <a:r>
              <a:rPr lang="en-US" dirty="0"/>
              <a:t>Self-driving cars</a:t>
            </a:r>
          </a:p>
          <a:p>
            <a:r>
              <a:rPr lang="en-US" dirty="0" smtClean="0"/>
              <a:t>Predict earthquakes?</a:t>
            </a:r>
          </a:p>
          <a:p>
            <a:r>
              <a:rPr lang="en-US" dirty="0" smtClean="0"/>
              <a:t>Create deep learning programs!?</a:t>
            </a:r>
          </a:p>
          <a:p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4" name="Ορθογώνιο 3"/>
          <p:cNvSpPr/>
          <p:nvPr/>
        </p:nvSpPr>
        <p:spPr>
          <a:xfrm>
            <a:off x="529469" y="4437112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Check:</a:t>
            </a:r>
          </a:p>
          <a:p>
            <a:r>
              <a:rPr lang="en-GB" dirty="0" smtClean="0"/>
              <a:t>- http</a:t>
            </a:r>
            <a:r>
              <a:rPr lang="en-GB" dirty="0"/>
              <a:t>://www.yaronhadad.com/deep-learning-most-amazing-applications</a:t>
            </a:r>
            <a:r>
              <a:rPr lang="en-GB" dirty="0" smtClean="0"/>
              <a:t>/</a:t>
            </a:r>
          </a:p>
          <a:p>
            <a:r>
              <a:rPr lang="en-GB" dirty="0" smtClean="0"/>
              <a:t>- https</a:t>
            </a:r>
            <a:r>
              <a:rPr lang="en-GB" dirty="0"/>
              <a:t>://medium.com/@vratulmittal/top-15-deep-learning-applications-that-will-rule-the-world-in-2018-and-beyond-7c6130c43b01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433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what next?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you know!</a:t>
            </a:r>
          </a:p>
          <a:p>
            <a:r>
              <a:rPr lang="en-US" dirty="0" smtClean="0"/>
              <a:t>Use your power for good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29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805</TotalTime>
  <Words>121</Words>
  <Application>Microsoft Office PowerPoint</Application>
  <PresentationFormat>Προβολή στην οθόνη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Σαφήνεια</vt:lpstr>
      <vt:lpstr>Deep Learning with Keras</vt:lpstr>
      <vt:lpstr>What have we learned?</vt:lpstr>
      <vt:lpstr>Any more applications?</vt:lpstr>
      <vt:lpstr>Even more applications?</vt:lpstr>
      <vt:lpstr>So, what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183</cp:revision>
  <dcterms:created xsi:type="dcterms:W3CDTF">2018-04-30T14:23:21Z</dcterms:created>
  <dcterms:modified xsi:type="dcterms:W3CDTF">2018-06-08T23:36:02Z</dcterms:modified>
</cp:coreProperties>
</file>