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Deep Learning with </a:t>
            </a:r>
            <a:r>
              <a:rPr lang="en-US" sz="3200" dirty="0" err="1" smtClean="0"/>
              <a:t>Keras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Text </a:t>
            </a:r>
            <a:r>
              <a:rPr lang="en-US" sz="4800" dirty="0" smtClean="0"/>
              <a:t>Generation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smtClean="0"/>
              <a:t>Generation </a:t>
            </a:r>
            <a:r>
              <a:rPr lang="en-US" dirty="0" smtClean="0"/>
              <a:t>Problem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Answering</a:t>
            </a:r>
          </a:p>
          <a:p>
            <a:r>
              <a:rPr lang="en-US" dirty="0" err="1" smtClean="0"/>
              <a:t>bAbi</a:t>
            </a:r>
            <a:r>
              <a:rPr lang="en-US" dirty="0" smtClean="0"/>
              <a:t> tasks</a:t>
            </a:r>
          </a:p>
          <a:p>
            <a:pPr lvl="1"/>
            <a:r>
              <a:rPr lang="en-US" dirty="0" smtClean="0"/>
              <a:t>Dataset </a:t>
            </a:r>
            <a:r>
              <a:rPr lang="en-US" dirty="0" smtClean="0"/>
              <a:t>from </a:t>
            </a:r>
            <a:r>
              <a:rPr lang="en-US" dirty="0" smtClean="0"/>
              <a:t>Facebook</a:t>
            </a:r>
            <a:r>
              <a:rPr lang="en-US" dirty="0"/>
              <a:t>: https://research.fb.com/downloads/babi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Supporting Facts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http://smerity.com/articles/2015/keras_qa.html</a:t>
            </a:r>
            <a:endParaRPr lang="el-G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3429000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STORY</a:t>
            </a:r>
            <a:endParaRPr lang="en-US" dirty="0" smtClean="0"/>
          </a:p>
          <a:p>
            <a:r>
              <a:rPr lang="en-US" dirty="0"/>
              <a:t>1 John moved to the bedroom.</a:t>
            </a:r>
            <a:br>
              <a:rPr lang="en-US" dirty="0"/>
            </a:br>
            <a:r>
              <a:rPr lang="en-US" dirty="0"/>
              <a:t>2 </a:t>
            </a:r>
            <a:r>
              <a:rPr lang="en-US" b="1" dirty="0"/>
              <a:t>Mary grabbed the football there.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 Sandra journeyed to the bedroom.</a:t>
            </a:r>
            <a:br>
              <a:rPr lang="en-US" dirty="0"/>
            </a:br>
            <a:r>
              <a:rPr lang="en-US" dirty="0"/>
              <a:t>4 Sandra went back to the hallway.</a:t>
            </a:r>
            <a:br>
              <a:rPr lang="en-US" dirty="0"/>
            </a:br>
            <a:r>
              <a:rPr lang="en-US" dirty="0"/>
              <a:t>5 Mary moved to the garden.</a:t>
            </a:r>
            <a:br>
              <a:rPr lang="en-US" dirty="0"/>
            </a:br>
            <a:r>
              <a:rPr lang="en-US" dirty="0"/>
              <a:t>6 </a:t>
            </a:r>
            <a:r>
              <a:rPr lang="en-US" b="1" dirty="0"/>
              <a:t>Mary journeyed to the office.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7 Where is the </a:t>
            </a:r>
            <a:r>
              <a:rPr lang="en-US" b="1" dirty="0"/>
              <a:t>football</a:t>
            </a:r>
            <a:r>
              <a:rPr lang="en-US" dirty="0"/>
              <a:t>? office 2 6</a:t>
            </a:r>
            <a:endParaRPr lang="el-GR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3718773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</a:t>
            </a:r>
            <a:endParaRPr lang="en-US" dirty="0" smtClean="0"/>
          </a:p>
          <a:p>
            <a:pPr algn="ctr"/>
            <a:r>
              <a:rPr lang="en-US" dirty="0" smtClean="0"/>
              <a:t>Where </a:t>
            </a:r>
            <a:r>
              <a:rPr lang="en-US" dirty="0"/>
              <a:t>is the </a:t>
            </a:r>
            <a:r>
              <a:rPr lang="en-US" b="1" dirty="0"/>
              <a:t>football</a:t>
            </a:r>
            <a:r>
              <a:rPr lang="en-US" dirty="0" smtClean="0"/>
              <a:t>?</a:t>
            </a:r>
            <a:endParaRPr lang="el-GR" dirty="0"/>
          </a:p>
        </p:txBody>
      </p:sp>
      <p:sp>
        <p:nvSpPr>
          <p:cNvPr id="16" name="TextBox 15"/>
          <p:cNvSpPr txBox="1"/>
          <p:nvPr/>
        </p:nvSpPr>
        <p:spPr>
          <a:xfrm>
            <a:off x="6049585" y="4797152"/>
            <a:ext cx="12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</a:t>
            </a:r>
            <a:endParaRPr lang="en-US" dirty="0" smtClean="0"/>
          </a:p>
          <a:p>
            <a:pPr algn="ctr"/>
            <a:r>
              <a:rPr lang="en-US" dirty="0" smtClean="0"/>
              <a:t>office </a:t>
            </a:r>
            <a:r>
              <a:rPr lang="en-US" dirty="0"/>
              <a:t>2 6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word has an ID, so each story/query is a vector</a:t>
            </a:r>
          </a:p>
          <a:p>
            <a:r>
              <a:rPr lang="en-US" dirty="0" smtClean="0"/>
              <a:t>Train two models, one for stories and one for queries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03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http://smerity.com/articles/2015/keras_qa.html</a:t>
            </a:r>
            <a:endParaRPr lang="el-GR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27261"/>
            <a:ext cx="7069583" cy="310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</a:t>
            </a:r>
            <a:r>
              <a:rPr lang="en-US" dirty="0" smtClean="0"/>
              <a:t>LSTM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Embedding layers</a:t>
            </a:r>
          </a:p>
          <a:p>
            <a:pPr lvl="1"/>
            <a:r>
              <a:rPr lang="en-US" dirty="0" smtClean="0"/>
              <a:t>1 for stories</a:t>
            </a:r>
          </a:p>
          <a:p>
            <a:pPr lvl="1"/>
            <a:r>
              <a:rPr lang="en-US" dirty="0" smtClean="0"/>
              <a:t>1 for questions</a:t>
            </a:r>
          </a:p>
          <a:p>
            <a:r>
              <a:rPr lang="en-US" dirty="0" smtClean="0"/>
              <a:t>Merge into LSTM layer</a:t>
            </a:r>
          </a:p>
          <a:p>
            <a:r>
              <a:rPr lang="en-US" dirty="0" smtClean="0"/>
              <a:t>Dense layer on output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http://smerity.com/articles/2015/keras_qa.html</a:t>
            </a:r>
            <a:endParaRPr lang="el-GR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59" y="1365670"/>
            <a:ext cx="4632061" cy="50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7" y="3802884"/>
            <a:ext cx="5612665" cy="256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747</TotalTime>
  <Words>101</Words>
  <Application>Microsoft Office PowerPoint</Application>
  <PresentationFormat>Προβολή στην οθόνη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5" baseType="lpstr">
      <vt:lpstr>Σαφήνεια</vt:lpstr>
      <vt:lpstr>Deep Learning with Keras    Text Generation</vt:lpstr>
      <vt:lpstr>Text Generation Problem</vt:lpstr>
      <vt:lpstr>Feature Representation</vt:lpstr>
      <vt:lpstr>Solution using LSTM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195</cp:revision>
  <dcterms:created xsi:type="dcterms:W3CDTF">2018-04-30T14:23:21Z</dcterms:created>
  <dcterms:modified xsi:type="dcterms:W3CDTF">2018-06-05T10:21:54Z</dcterms:modified>
</cp:coreProperties>
</file>