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D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3/6/2018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3/6/2018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3/6/2018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3/6/2018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φαλίδα ενότητα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lang="en-US" sz="4000" kern="1200" cap="all" spc="-100" baseline="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3/6/2018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3/6/2018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3/6/2018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3/6/2018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3/6/2018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3/6/2018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μια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3/6/2018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2853615-BFDE-46DE-814C-47EC6EF6D371}" type="datetimeFigureOut">
              <a:rPr lang="el-GR" smtClean="0"/>
              <a:t>3/6/2018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8062664" cy="2966169"/>
          </a:xfrm>
        </p:spPr>
        <p:txBody>
          <a:bodyPr/>
          <a:lstStyle/>
          <a:p>
            <a:pPr algn="ctr"/>
            <a:r>
              <a:rPr lang="en-US" sz="3200" dirty="0" smtClean="0"/>
              <a:t>Deep Learning with </a:t>
            </a:r>
            <a:r>
              <a:rPr lang="en-US" sz="3200" dirty="0" err="1" smtClean="0"/>
              <a:t>Keras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800" dirty="0" smtClean="0"/>
              <a:t>OCR</a:t>
            </a:r>
            <a:endParaRPr lang="el-GR" sz="440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Themistoklis</a:t>
            </a:r>
            <a:r>
              <a:rPr lang="en-US" dirty="0" smtClean="0"/>
              <a:t> Diamantopoulos</a:t>
            </a:r>
          </a:p>
        </p:txBody>
      </p:sp>
    </p:spTree>
    <p:extLst>
      <p:ext uri="{BB962C8B-B14F-4D97-AF65-F5344CB8AC3E}">
        <p14:creationId xmlns:p14="http://schemas.microsoft.com/office/powerpoint/2010/main" val="11101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Optical Character Recognition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Handwritten digits</a:t>
            </a:r>
          </a:p>
          <a:p>
            <a:r>
              <a:rPr lang="en-US" dirty="0" smtClean="0"/>
              <a:t>Classification problem</a:t>
            </a:r>
          </a:p>
        </p:txBody>
      </p:sp>
      <p:pic>
        <p:nvPicPr>
          <p:cNvPr id="4098" name="Picture 2" descr="https://cdn-images-1.medium.com/max/1600/1*9Mjoc_J0JR294YwHGXwCe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583610"/>
            <a:ext cx="5056909" cy="335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6307" y="6381328"/>
            <a:ext cx="7460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https://codeburst.io/use-tensorflow-dnnclassifier-estimator-to-classify-mnist-dataset-a7222bf9f940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7534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Representation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28 x 28 pixel images</a:t>
            </a:r>
            <a:endParaRPr lang="en-US" dirty="0"/>
          </a:p>
          <a:p>
            <a:r>
              <a:rPr lang="en-US" dirty="0" smtClean="0"/>
              <a:t>Pixel intensity between 0 and 1</a:t>
            </a:r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5122" name="Picture 2" descr="https://www.tensorflow.org/versions/r1.0/images/MNIST-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64904"/>
            <a:ext cx="8503227" cy="335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6307" y="6381328"/>
            <a:ext cx="7460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https://www.tensorflow.org/versions/r1.0/get_started/mnist/beginners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216324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using MLP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3-layer fully </a:t>
            </a:r>
            <a:r>
              <a:rPr lang="en-US" dirty="0" smtClean="0"/>
              <a:t>connected</a:t>
            </a:r>
          </a:p>
          <a:p>
            <a:pPr marL="0" indent="0">
              <a:buNone/>
              <a:tabLst>
                <a:tab pos="174625" algn="l"/>
              </a:tabLst>
            </a:pPr>
            <a:r>
              <a:rPr lang="en-US" dirty="0" smtClean="0"/>
              <a:t>	network</a:t>
            </a:r>
            <a:endParaRPr lang="en-US" dirty="0" smtClean="0"/>
          </a:p>
          <a:p>
            <a:r>
              <a:rPr lang="en-US" dirty="0" smtClean="0"/>
              <a:t>Input vector size: 784</a:t>
            </a:r>
          </a:p>
          <a:p>
            <a:r>
              <a:rPr lang="en-US" dirty="0" smtClean="0"/>
              <a:t>Output layer: 10 nodes</a:t>
            </a:r>
          </a:p>
          <a:p>
            <a:r>
              <a:rPr lang="en-US" dirty="0" smtClean="0"/>
              <a:t>2 Intermediate layers</a:t>
            </a:r>
            <a:endParaRPr lang="en-US" dirty="0"/>
          </a:p>
          <a:p>
            <a:endParaRPr lang="el-GR" dirty="0"/>
          </a:p>
        </p:txBody>
      </p:sp>
      <p:pic>
        <p:nvPicPr>
          <p:cNvPr id="6146" name="Picture 2" descr="https://github.com/wxs/keras-mnist-tutorial/raw/8824b7b56963a92ef879f09acd99cf3a210db2b8/figur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3" r="5842" b="4363"/>
          <a:stretch/>
        </p:blipFill>
        <p:spPr bwMode="auto">
          <a:xfrm>
            <a:off x="4695700" y="1525410"/>
            <a:ext cx="4340796" cy="420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6307" y="6381328"/>
            <a:ext cx="7460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https://github.com/wxs/keras-mnist-tutorial/blob/master/MNIST%20in%20Keras.ipynb</a:t>
            </a:r>
            <a:endParaRPr lang="el-GR" sz="1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35" y="4322968"/>
            <a:ext cx="5375377" cy="1914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387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r>
              <a:rPr lang="en-US" smtClean="0"/>
              <a:t>using </a:t>
            </a:r>
            <a:r>
              <a:rPr lang="en-US" smtClean="0"/>
              <a:t>CNN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Conv. layers</a:t>
            </a:r>
            <a:endParaRPr lang="en-US" dirty="0" smtClean="0"/>
          </a:p>
          <a:p>
            <a:r>
              <a:rPr lang="en-US" dirty="0" smtClean="0"/>
              <a:t>1 Pooling layer</a:t>
            </a:r>
            <a:endParaRPr lang="en-US" dirty="0" smtClean="0"/>
          </a:p>
          <a:p>
            <a:r>
              <a:rPr lang="en-US" dirty="0" smtClean="0"/>
              <a:t>Fully Connected</a:t>
            </a:r>
          </a:p>
          <a:p>
            <a:pPr marL="0" indent="0">
              <a:buNone/>
              <a:tabLst>
                <a:tab pos="174625" algn="l"/>
              </a:tabLst>
            </a:pPr>
            <a:r>
              <a:rPr lang="en-US" dirty="0" smtClean="0"/>
              <a:t>	Output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7460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</a:t>
            </a:r>
            <a:r>
              <a:rPr lang="en-GB" sz="1200" dirty="0"/>
              <a:t>https://towardsdatascience.com/a-simple-2d-cnn-for-mnist-digit-recognition-a998dbc1e79a</a:t>
            </a:r>
            <a:endParaRPr lang="el-GR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697698"/>
            <a:ext cx="7847543" cy="2611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45735" y="5807378"/>
            <a:ext cx="197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Convolution</a:t>
            </a:r>
            <a:endParaRPr lang="el-G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779912" y="5739615"/>
            <a:ext cx="197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Convolution</a:t>
            </a:r>
            <a:endParaRPr lang="el-GR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300192" y="5909210"/>
            <a:ext cx="1325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Pooling</a:t>
            </a:r>
            <a:endParaRPr lang="el-GR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311" y="1340768"/>
            <a:ext cx="5981605" cy="2558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625302" y="5454966"/>
            <a:ext cx="1495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Fully</a:t>
            </a:r>
          </a:p>
          <a:p>
            <a:r>
              <a:rPr lang="en-US" sz="2000" dirty="0" smtClean="0"/>
              <a:t>Connected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194835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Σαφήνεια">
  <a:themeElements>
    <a:clrScheme name="Στοιχειώδες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Κλασικό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Σαφήνεια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645</TotalTime>
  <Words>69</Words>
  <Application>Microsoft Office PowerPoint</Application>
  <PresentationFormat>Προβολή στην οθόνη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6" baseType="lpstr">
      <vt:lpstr>Σαφήνεια</vt:lpstr>
      <vt:lpstr>Deep Learning with Keras    OCR</vt:lpstr>
      <vt:lpstr>Optical Character Recognition</vt:lpstr>
      <vt:lpstr>Feature Representation</vt:lpstr>
      <vt:lpstr>Solution using MLP</vt:lpstr>
      <vt:lpstr>Solution using CNN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user</dc:creator>
  <cp:lastModifiedBy>themis</cp:lastModifiedBy>
  <cp:revision>152</cp:revision>
  <dcterms:created xsi:type="dcterms:W3CDTF">2018-04-30T14:23:21Z</dcterms:created>
  <dcterms:modified xsi:type="dcterms:W3CDTF">2018-06-03T13:58:24Z</dcterms:modified>
</cp:coreProperties>
</file>