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have we learned?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Deep Learning?</a:t>
            </a:r>
          </a:p>
          <a:p>
            <a:r>
              <a:rPr lang="en-US" dirty="0" smtClean="0"/>
              <a:t>How can I train a Neural Network?</a:t>
            </a:r>
          </a:p>
          <a:p>
            <a:r>
              <a:rPr lang="en-US" dirty="0" smtClean="0"/>
              <a:t>Which topology is best for what problem?</a:t>
            </a:r>
          </a:p>
          <a:p>
            <a:r>
              <a:rPr lang="en-US" dirty="0" smtClean="0"/>
              <a:t>Problems outlined: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Text classification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Image style transfer</a:t>
            </a:r>
          </a:p>
          <a:p>
            <a:pPr lvl="1"/>
            <a:r>
              <a:rPr lang="en-US" dirty="0" smtClean="0"/>
              <a:t>Game learning</a:t>
            </a:r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Caption Generation</a:t>
            </a:r>
          </a:p>
          <a:p>
            <a:r>
              <a:rPr lang="en-US" dirty="0" smtClean="0"/>
              <a:t>Visual Question Answering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9550" y="5896291"/>
            <a:ext cx="28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</a:t>
            </a:r>
            <a:r>
              <a:rPr lang="en-GB" dirty="0" smtClean="0"/>
              <a:t>vqa.cloudcv.org</a:t>
            </a:r>
            <a:r>
              <a:rPr lang="en-GB" dirty="0"/>
              <a:t>/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626623" y="5734997"/>
            <a:ext cx="414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</a:t>
            </a:r>
            <a:r>
              <a:rPr lang="en-GB" dirty="0" smtClean="0"/>
              <a:t>at https</a:t>
            </a:r>
            <a:r>
              <a:rPr lang="en-GB" dirty="0"/>
              <a:t>://cs.stanford.edu/people/karpathy/deepimagesent/generationdemo/</a:t>
            </a:r>
            <a:endParaRPr lang="el-GR" dirty="0"/>
          </a:p>
        </p:txBody>
      </p:sp>
      <p:pic>
        <p:nvPicPr>
          <p:cNvPr id="5126" name="Picture 6" descr="https://vqa.cloudcv.org/static/images/img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r="13214"/>
          <a:stretch/>
        </p:blipFill>
        <p:spPr bwMode="auto">
          <a:xfrm>
            <a:off x="5804572" y="620688"/>
            <a:ext cx="3181971" cy="32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47" y="3867847"/>
            <a:ext cx="3204020" cy="20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6"/>
          <a:stretch/>
        </p:blipFill>
        <p:spPr bwMode="auto">
          <a:xfrm>
            <a:off x="650695" y="2856739"/>
            <a:ext cx="4130168" cy="25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603" y="5368318"/>
            <a:ext cx="414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 person skiing down a snow covered slope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878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Restore </a:t>
            </a:r>
            <a:r>
              <a:rPr lang="en-US" dirty="0"/>
              <a:t>colors in B&amp;W photos and </a:t>
            </a:r>
            <a:r>
              <a:rPr lang="en-US" dirty="0" smtClean="0"/>
              <a:t>videos</a:t>
            </a:r>
          </a:p>
          <a:p>
            <a:r>
              <a:rPr lang="en-US" dirty="0"/>
              <a:t>Automatic </a:t>
            </a:r>
            <a:r>
              <a:rPr lang="en-US" dirty="0" smtClean="0"/>
              <a:t>translation</a:t>
            </a:r>
          </a:p>
          <a:p>
            <a:r>
              <a:rPr lang="en-US" dirty="0"/>
              <a:t>Self-driving cars</a:t>
            </a:r>
          </a:p>
          <a:p>
            <a:r>
              <a:rPr lang="en-US" dirty="0" smtClean="0"/>
              <a:t>Predict earthquakes?</a:t>
            </a:r>
          </a:p>
          <a:p>
            <a:r>
              <a:rPr lang="en-US" dirty="0" smtClean="0"/>
              <a:t>Create deep learning programs!?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Ορθογώνιο 3"/>
          <p:cNvSpPr/>
          <p:nvPr/>
        </p:nvSpPr>
        <p:spPr>
          <a:xfrm>
            <a:off x="529469" y="4437112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Check:</a:t>
            </a:r>
          </a:p>
          <a:p>
            <a:r>
              <a:rPr lang="en-GB" dirty="0" smtClean="0"/>
              <a:t>- http</a:t>
            </a:r>
            <a:r>
              <a:rPr lang="en-GB" dirty="0"/>
              <a:t>://www.yaronhadad.com/deep-learning-most-amazing-applications</a:t>
            </a:r>
            <a:r>
              <a:rPr lang="en-GB" dirty="0" smtClean="0"/>
              <a:t>/</a:t>
            </a:r>
          </a:p>
          <a:p>
            <a:r>
              <a:rPr lang="en-GB" dirty="0" smtClean="0"/>
              <a:t>- https</a:t>
            </a:r>
            <a:r>
              <a:rPr lang="en-GB" dirty="0"/>
              <a:t>://medium.com/@vratulmittal/top-15-deep-learning-applications-that-will-rule-the-world-in-2018-and-beyond-7c6130c43b01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3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next?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800" dirty="0" smtClean="0"/>
              <a:t>Now </a:t>
            </a:r>
            <a:r>
              <a:rPr lang="en-US" sz="2800" dirty="0" smtClean="0"/>
              <a:t>you know!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Use </a:t>
            </a:r>
            <a:r>
              <a:rPr lang="en-US" sz="2800" dirty="0" smtClean="0"/>
              <a:t>your power for </a:t>
            </a:r>
            <a:r>
              <a:rPr lang="en-US" sz="2800" dirty="0" smtClean="0"/>
              <a:t>good!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2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812</TotalTime>
  <Words>130</Words>
  <Application>Microsoft Office PowerPoint</Application>
  <PresentationFormat>Προβολή στην οθόνη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</vt:lpstr>
      <vt:lpstr>What have we learned?</vt:lpstr>
      <vt:lpstr>Any more applications?</vt:lpstr>
      <vt:lpstr>Even more applications?</vt:lpstr>
      <vt:lpstr>So, 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188</cp:revision>
  <dcterms:created xsi:type="dcterms:W3CDTF">2018-04-30T14:23:21Z</dcterms:created>
  <dcterms:modified xsi:type="dcterms:W3CDTF">2018-06-14T11:52:49Z</dcterms:modified>
</cp:coreProperties>
</file>