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8" r:id="rId4"/>
    <p:sldId id="26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Feature Extraction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</a:t>
            </a:r>
            <a:r>
              <a:rPr lang="en-US" sz="2800" dirty="0" smtClean="0"/>
              <a:t>Scale </a:t>
            </a:r>
            <a:r>
              <a:rPr lang="en-US" sz="2800" dirty="0" smtClean="0"/>
              <a:t>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2985040" cy="315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46" y="2587954"/>
            <a:ext cx="3123343" cy="311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2: Find dimensions that maximize variance</a:t>
            </a:r>
          </a:p>
          <a:p>
            <a:pPr lvl="1"/>
            <a:r>
              <a:rPr lang="en-US" dirty="0" smtClean="0"/>
              <a:t>Compute covariance matrix</a:t>
            </a:r>
          </a:p>
          <a:p>
            <a:pPr lvl="1"/>
            <a:r>
              <a:rPr lang="en-US" dirty="0" smtClean="0"/>
              <a:t>Get eigenvalues and eigenvectors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6" y="3021513"/>
            <a:ext cx="3185160" cy="91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6" y="4215306"/>
            <a:ext cx="2546033" cy="145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47" y="2634055"/>
            <a:ext cx="3077242" cy="30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3: Project data points to PCs</a:t>
            </a:r>
          </a:p>
          <a:p>
            <a:pPr lvl="1"/>
            <a:r>
              <a:rPr lang="en-US" dirty="0" smtClean="0"/>
              <a:t>Keep less dimensions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92667"/>
            <a:ext cx="2903211" cy="233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66" y="3089794"/>
            <a:ext cx="4587050" cy="251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5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1148</TotalTime>
  <Words>62</Words>
  <Application>Microsoft Office PowerPoint</Application>
  <PresentationFormat>Προβολή στην οθόνη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Σαφήνεια</vt:lpstr>
      <vt:lpstr>Machine Learning with Python    Feature Extraction</vt:lpstr>
      <vt:lpstr>Principal Component Analysis</vt:lpstr>
      <vt:lpstr>Principal Component Analysis</vt:lpstr>
      <vt:lpstr>Principal Component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235</cp:revision>
  <dcterms:created xsi:type="dcterms:W3CDTF">2018-04-30T14:23:21Z</dcterms:created>
  <dcterms:modified xsi:type="dcterms:W3CDTF">2018-10-11T21:30:07Z</dcterms:modified>
</cp:coreProperties>
</file>