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22/9/2018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k-Nearest Neighbors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using KNN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3898777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Find the k nearest neighbors of the new data point</a:t>
            </a:r>
          </a:p>
          <a:p>
            <a:r>
              <a:rPr lang="en-US" dirty="0" smtClean="0"/>
              <a:t>Determine class the new point using majority vote</a:t>
            </a:r>
            <a:endParaRPr lang="en-US" dirty="0" smtClean="0"/>
          </a:p>
          <a:p>
            <a:r>
              <a:rPr lang="en-US" dirty="0" smtClean="0"/>
              <a:t>Distance functions used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Euclidean:</a:t>
            </a:r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Manhattan:</a:t>
            </a:r>
          </a:p>
          <a:p>
            <a:pPr lvl="1"/>
            <a:endParaRPr lang="en-US" sz="2400" dirty="0"/>
          </a:p>
          <a:p>
            <a:pPr lvl="1"/>
            <a:r>
              <a:rPr lang="en-US" dirty="0" err="1" smtClean="0"/>
              <a:t>Minkowski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 smtClean="0"/>
              <a:t>https://helloacm.com/a-short-introduction-to-k-nearest-neighbors-algorithm/</a:t>
            </a:r>
            <a:endParaRPr lang="el-GR" sz="1200" dirty="0"/>
          </a:p>
        </p:txBody>
      </p:sp>
      <p:pic>
        <p:nvPicPr>
          <p:cNvPr id="1028" name="Picture 4" descr="2012-10-26-knn-concept A Short Introduction to  K-Nearest Neighbors Algorithm algorithms introduction machine learning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67" y="1676560"/>
            <a:ext cx="4731421" cy="35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76" y="3966967"/>
            <a:ext cx="1728788" cy="88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73" y="4826648"/>
            <a:ext cx="1246823" cy="7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76" y="5646500"/>
            <a:ext cx="1543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k </a:t>
            </a:r>
            <a:r>
              <a:rPr lang="en-US" dirty="0" smtClean="0">
                <a:sym typeface="Wingdings" pitchFamily="2" charset="2"/>
              </a:rPr>
              <a:t> prone to </a:t>
            </a:r>
            <a:r>
              <a:rPr lang="en-US" dirty="0" err="1" smtClean="0">
                <a:sym typeface="Wingdings" pitchFamily="2" charset="2"/>
              </a:rPr>
              <a:t>overfitting</a:t>
            </a:r>
            <a:r>
              <a:rPr lang="en-US" dirty="0" smtClean="0">
                <a:sym typeface="Wingdings" pitchFamily="2" charset="2"/>
              </a:rPr>
              <a:t> due to locality</a:t>
            </a:r>
            <a:endParaRPr lang="en-US" dirty="0" smtClean="0"/>
          </a:p>
          <a:p>
            <a:r>
              <a:rPr lang="en-US" dirty="0" smtClean="0"/>
              <a:t>Larger k </a:t>
            </a:r>
            <a:r>
              <a:rPr lang="en-US" dirty="0" smtClean="0">
                <a:sym typeface="Wingdings" pitchFamily="2" charset="2"/>
              </a:rPr>
              <a:t> smoother boundary</a:t>
            </a:r>
          </a:p>
          <a:p>
            <a:r>
              <a:rPr lang="en-US" dirty="0" smtClean="0">
                <a:sym typeface="Wingdings" pitchFamily="2" charset="2"/>
              </a:rPr>
              <a:t>Very large k  looking for samples too far away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http://bdewilde.github.io/blog/blogger/2012/10/26/classification-of-hand-written-digits-3/</a:t>
            </a:r>
            <a:endParaRPr lang="el-GR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43734"/>
            <a:ext cx="8602583" cy="2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using KNN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value determined as mean of k nearest neighbors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15" y="2060848"/>
            <a:ext cx="6596653" cy="442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https://www.slideshare.net/amirudind/k-nearest-neighbor-presentation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k in 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k </a:t>
            </a:r>
            <a:r>
              <a:rPr lang="en-US" dirty="0" smtClean="0">
                <a:sym typeface="Wingdings" pitchFamily="2" charset="2"/>
              </a:rPr>
              <a:t> prone to </a:t>
            </a:r>
            <a:r>
              <a:rPr lang="en-US" dirty="0" err="1" smtClean="0">
                <a:sym typeface="Wingdings" pitchFamily="2" charset="2"/>
              </a:rPr>
              <a:t>overfitting</a:t>
            </a:r>
            <a:r>
              <a:rPr lang="en-US" dirty="0" smtClean="0">
                <a:sym typeface="Wingdings" pitchFamily="2" charset="2"/>
              </a:rPr>
              <a:t> due to locality</a:t>
            </a:r>
            <a:endParaRPr lang="en-US" dirty="0" smtClean="0"/>
          </a:p>
          <a:p>
            <a:r>
              <a:rPr lang="en-US" dirty="0" smtClean="0"/>
              <a:t>Larger k </a:t>
            </a:r>
            <a:r>
              <a:rPr lang="en-US" dirty="0" smtClean="0">
                <a:sym typeface="Wingdings" pitchFamily="2" charset="2"/>
              </a:rPr>
              <a:t> smoother model</a:t>
            </a:r>
          </a:p>
          <a:p>
            <a:r>
              <a:rPr lang="en-US" dirty="0" smtClean="0">
                <a:sym typeface="Wingdings" pitchFamily="2" charset="2"/>
              </a:rPr>
              <a:t>Very large k  prone to data averaging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http://bdewilde.github.io/blog/blogger/2012/10/26/classification-of-hand-written-digits-3/</a:t>
            </a:r>
            <a:endParaRPr lang="el-G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8887"/>
            <a:ext cx="8833644" cy="232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920</TotalTime>
  <Words>125</Words>
  <Application>Microsoft Office PowerPoint</Application>
  <PresentationFormat>Προβολή στην οθόνη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Machine Learning with Python    k-Nearest Neighbors</vt:lpstr>
      <vt:lpstr>Classification using KNN</vt:lpstr>
      <vt:lpstr>Impact of k</vt:lpstr>
      <vt:lpstr>Regression using KNN</vt:lpstr>
      <vt:lpstr>Impact of k in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187</cp:revision>
  <dcterms:created xsi:type="dcterms:W3CDTF">2018-04-30T14:23:21Z</dcterms:created>
  <dcterms:modified xsi:type="dcterms:W3CDTF">2018-09-22T11:42:45Z</dcterms:modified>
</cp:coreProperties>
</file>