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6" r:id="rId4"/>
    <p:sldId id="263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Linear Regression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of Regression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2674641" cy="3340967"/>
          </a:xfrm>
        </p:spPr>
        <p:txBody>
          <a:bodyPr>
            <a:normAutofit/>
          </a:bodyPr>
          <a:lstStyle/>
          <a:p>
            <a:r>
              <a:rPr lang="en-US" dirty="0" smtClean="0"/>
              <a:t>Find model that best fits the data</a:t>
            </a:r>
          </a:p>
          <a:p>
            <a:endParaRPr lang="en-US" sz="3200" dirty="0" smtClean="0"/>
          </a:p>
          <a:p>
            <a:r>
              <a:rPr lang="en-US" dirty="0" smtClean="0"/>
              <a:t>Minimize squared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307" y="6309320"/>
            <a:ext cx="83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8650" algn="l"/>
              </a:tabLst>
            </a:pPr>
            <a:r>
              <a:rPr lang="en-GB" sz="1200" dirty="0" smtClean="0"/>
              <a:t>Source:	https</a:t>
            </a:r>
            <a:r>
              <a:rPr lang="en-GB" sz="1200" dirty="0"/>
              <a:t>://</a:t>
            </a:r>
            <a:r>
              <a:rPr lang="en-GB" sz="1200" dirty="0" smtClean="0"/>
              <a:t>www.slideshare.net/oxygen024/regression-analysis-8672920</a:t>
            </a:r>
          </a:p>
          <a:p>
            <a:pPr>
              <a:tabLst>
                <a:tab pos="628650" algn="l"/>
              </a:tabLst>
            </a:pPr>
            <a:r>
              <a:rPr lang="en-GB" sz="1200" dirty="0" smtClean="0"/>
              <a:t>	https</a:t>
            </a:r>
            <a:r>
              <a:rPr lang="en-GB" sz="1200" dirty="0"/>
              <a:t>://web.williams.edu/Mathematics/sjmiller/public_html/BrownClasses/54/handouts/MethodLeastSquares.pdf</a:t>
            </a:r>
            <a:endParaRPr lang="el-G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79" y="2636991"/>
            <a:ext cx="7313517" cy="32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630839"/>
              </p:ext>
            </p:extLst>
          </p:nvPr>
        </p:nvGraphicFramePr>
        <p:xfrm>
          <a:off x="683568" y="2326876"/>
          <a:ext cx="19764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812520" imgH="228600" progId="Equation.DSMT4">
                  <p:embed/>
                </p:oleObj>
              </mc:Choice>
              <mc:Fallback>
                <p:oleObj name="Equation" r:id="rId4" imgW="812520" imgH="22860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26876"/>
                        <a:ext cx="19764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876303"/>
              </p:ext>
            </p:extLst>
          </p:nvPr>
        </p:nvGraphicFramePr>
        <p:xfrm>
          <a:off x="692572" y="3789040"/>
          <a:ext cx="18542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6" imgW="761760" imgH="368280" progId="Equation.DSMT4">
                  <p:embed/>
                </p:oleObj>
              </mc:Choice>
              <mc:Fallback>
                <p:oleObj name="Equation" r:id="rId6" imgW="761760" imgH="36828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72" y="3789040"/>
                        <a:ext cx="18542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Least Squares Fitting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2674641" cy="3340967"/>
          </a:xfrm>
        </p:spPr>
        <p:txBody>
          <a:bodyPr>
            <a:normAutofit/>
          </a:bodyPr>
          <a:lstStyle/>
          <a:p>
            <a:r>
              <a:rPr lang="en-US" dirty="0" smtClean="0"/>
              <a:t>Find model that best fits the data</a:t>
            </a:r>
          </a:p>
          <a:p>
            <a:endParaRPr lang="en-US" sz="3200" dirty="0" smtClean="0"/>
          </a:p>
          <a:p>
            <a:r>
              <a:rPr lang="en-US" dirty="0" smtClean="0"/>
              <a:t>Minimize squared error</a:t>
            </a:r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639713"/>
              </p:ext>
            </p:extLst>
          </p:nvPr>
        </p:nvGraphicFramePr>
        <p:xfrm>
          <a:off x="683568" y="2326876"/>
          <a:ext cx="19764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26876"/>
                        <a:ext cx="19764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72359"/>
              </p:ext>
            </p:extLst>
          </p:nvPr>
        </p:nvGraphicFramePr>
        <p:xfrm>
          <a:off x="692572" y="3789040"/>
          <a:ext cx="18542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761760" imgH="368280" progId="Equation.DSMT4">
                  <p:embed/>
                </p:oleObj>
              </mc:Choice>
              <mc:Fallback>
                <p:oleObj name="Equation" r:id="rId5" imgW="761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72" y="3789040"/>
                        <a:ext cx="18542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Θέση περιεχομένου 2"/>
          <p:cNvSpPr txBox="1">
            <a:spLocks/>
          </p:cNvSpPr>
          <p:nvPr/>
        </p:nvSpPr>
        <p:spPr>
          <a:xfrm>
            <a:off x="3745207" y="1600201"/>
            <a:ext cx="4307537" cy="33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Derive error w.r.t. </a:t>
            </a:r>
            <a:r>
              <a:rPr lang="en-US" i="1" dirty="0" smtClean="0"/>
              <a:t>b</a:t>
            </a:r>
            <a:r>
              <a:rPr lang="en-US" dirty="0" smtClean="0"/>
              <a:t> and solve</a:t>
            </a:r>
          </a:p>
        </p:txBody>
      </p:sp>
      <p:graphicFrame>
        <p:nvGraphicFramePr>
          <p:cNvPr id="7" name="Αντικείμενο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231580"/>
              </p:ext>
            </p:extLst>
          </p:nvPr>
        </p:nvGraphicFramePr>
        <p:xfrm>
          <a:off x="3995936" y="2456597"/>
          <a:ext cx="3490615" cy="169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7" imgW="1434960" imgH="685800" progId="Equation.DSMT4">
                  <p:embed/>
                </p:oleObj>
              </mc:Choice>
              <mc:Fallback>
                <p:oleObj name="Equation" r:id="rId7" imgW="1434960" imgH="685800" progId="Equation.DSMT4">
                  <p:embed/>
                  <p:pic>
                    <p:nvPicPr>
                      <p:cNvPr id="0" name="Αντικείμενο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456597"/>
                        <a:ext cx="3490615" cy="1692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Αντικείμενο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12374"/>
              </p:ext>
            </p:extLst>
          </p:nvPr>
        </p:nvGraphicFramePr>
        <p:xfrm>
          <a:off x="3974761" y="4367920"/>
          <a:ext cx="1821375" cy="5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0" name="Αντικείμενο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761" y="4367920"/>
                        <a:ext cx="1821375" cy="564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https://www.varsitytutors.com/hotmath/hotmath_help/topics/line-of-best-fit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8167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Evaluation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Absolute Error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 Squared Error and Root Mean Squared Error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Coefficient of Determination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https://www.ritchieng.com/machine-learning-evaluate-linear-regression-model/</a:t>
            </a:r>
            <a:endParaRPr lang="el-GR" sz="1200" dirty="0"/>
          </a:p>
        </p:txBody>
      </p:sp>
      <p:graphicFrame>
        <p:nvGraphicFramePr>
          <p:cNvPr id="8" name="Αντικείμενο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096137"/>
              </p:ext>
            </p:extLst>
          </p:nvPr>
        </p:nvGraphicFramePr>
        <p:xfrm>
          <a:off x="755576" y="2034357"/>
          <a:ext cx="23256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" imgW="1193760" imgH="457200" progId="Equation.DSMT4">
                  <p:embed/>
                </p:oleObj>
              </mc:Choice>
              <mc:Fallback>
                <p:oleObj name="Equation" r:id="rId3" imgW="1193760" imgH="457200" progId="Equation.DSMT4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34357"/>
                        <a:ext cx="2325688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Αντικείμενο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71560"/>
              </p:ext>
            </p:extLst>
          </p:nvPr>
        </p:nvGraphicFramePr>
        <p:xfrm>
          <a:off x="755576" y="3356992"/>
          <a:ext cx="254793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5" imgW="1307880" imgH="457200" progId="Equation.DSMT4">
                  <p:embed/>
                </p:oleObj>
              </mc:Choice>
              <mc:Fallback>
                <p:oleObj name="Equation" r:id="rId5" imgW="1307880" imgH="45720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56992"/>
                        <a:ext cx="254793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Αντικείμενο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257045"/>
              </p:ext>
            </p:extLst>
          </p:nvPr>
        </p:nvGraphicFramePr>
        <p:xfrm>
          <a:off x="755576" y="4649365"/>
          <a:ext cx="2497137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7" imgW="1282680" imgH="888840" progId="Equation.DSMT4">
                  <p:embed/>
                </p:oleObj>
              </mc:Choice>
              <mc:Fallback>
                <p:oleObj name="Equation" r:id="rId7" imgW="1282680" imgH="888840" progId="Equation.DSMT4">
                  <p:embed/>
                  <p:pic>
                    <p:nvPicPr>
                      <p:cNvPr id="0" name="Αντικείμενο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49365"/>
                        <a:ext cx="2497137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Αντικείμενο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6555"/>
              </p:ext>
            </p:extLst>
          </p:nvPr>
        </p:nvGraphicFramePr>
        <p:xfrm>
          <a:off x="4139952" y="3281363"/>
          <a:ext cx="29432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9" imgW="1511280" imgH="507960" progId="Equation.DSMT4">
                  <p:embed/>
                </p:oleObj>
              </mc:Choice>
              <mc:Fallback>
                <p:oleObj name="Equation" r:id="rId9" imgW="1511280" imgH="507960" progId="Equation.DSMT4">
                  <p:embed/>
                  <p:pic>
                    <p:nvPicPr>
                      <p:cNvPr id="0" name="Αντικείμενο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281363"/>
                        <a:ext cx="29432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1030</TotalTime>
  <Words>70</Words>
  <Application>Microsoft Office PowerPoint</Application>
  <PresentationFormat>Προβολή στην οθόνη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2</vt:i4>
      </vt:variant>
      <vt:variant>
        <vt:lpstr>Τίτλοι διαφανειών</vt:lpstr>
      </vt:variant>
      <vt:variant>
        <vt:i4>4</vt:i4>
      </vt:variant>
    </vt:vector>
  </HeadingPairs>
  <TitlesOfParts>
    <vt:vector size="7" baseType="lpstr">
      <vt:lpstr>Σαφήνεια</vt:lpstr>
      <vt:lpstr>Equation</vt:lpstr>
      <vt:lpstr>MathType 6.0 Equation</vt:lpstr>
      <vt:lpstr>Machine Learning with Python    Linear Regression</vt:lpstr>
      <vt:lpstr>The Problem of Regression</vt:lpstr>
      <vt:lpstr>Example Least Squares Fitting</vt:lpstr>
      <vt:lpstr>Regression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209</cp:revision>
  <dcterms:created xsi:type="dcterms:W3CDTF">2018-04-30T14:23:21Z</dcterms:created>
  <dcterms:modified xsi:type="dcterms:W3CDTF">2018-09-22T21:22:28Z</dcterms:modified>
</cp:coreProperties>
</file>