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8" r:id="rId4"/>
    <p:sldId id="267" r:id="rId5"/>
    <p:sldId id="269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29/9/2018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29/9/2018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29/9/2018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29/9/2018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29/9/2018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29/9/2018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29/9/2018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29/9/2018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29/9/2018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29/9/2018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29/9/2018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29/9/2018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4800" dirty="0" smtClean="0"/>
              <a:t>Hierarchical Clustering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Agglomerative Hierarchical Clustering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8147249" cy="964704"/>
          </a:xfrm>
        </p:spPr>
        <p:txBody>
          <a:bodyPr>
            <a:normAutofit/>
          </a:bodyPr>
          <a:lstStyle/>
          <a:p>
            <a:r>
              <a:rPr lang="en-US" dirty="0" smtClean="0"/>
              <a:t>Connect points according to their distance</a:t>
            </a:r>
          </a:p>
          <a:p>
            <a:r>
              <a:rPr lang="en-US" dirty="0" smtClean="0"/>
              <a:t>Select cut-off point to split to clusters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307" y="6279703"/>
            <a:ext cx="789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https://www.researchgate.net/figure/Example-of-hierarchical-clustering-clusters-are-consecutively-merged-with-the-most_fig3_273456906</a:t>
            </a:r>
            <a:endParaRPr lang="el-G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6" y="2530687"/>
            <a:ext cx="8111806" cy="376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vs</a:t>
            </a:r>
            <a:r>
              <a:rPr lang="en-US" dirty="0" smtClean="0"/>
              <a:t> Complete Linkage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Single-link</a:t>
            </a:r>
          </a:p>
          <a:p>
            <a:pPr lvl="1"/>
            <a:r>
              <a:rPr lang="en-US" sz="2000" dirty="0" smtClean="0"/>
              <a:t>Smallest distance between an element in one cluster and an element in the other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Produces large clusters</a:t>
            </a:r>
          </a:p>
          <a:p>
            <a:pPr lvl="1"/>
            <a:r>
              <a:rPr lang="en-US" sz="2000" dirty="0" smtClean="0"/>
              <a:t>Sensitive to outliers</a:t>
            </a:r>
            <a:endParaRPr lang="el-GR" sz="2000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Complete-link</a:t>
            </a:r>
            <a:endParaRPr lang="en-US" sz="2400" dirty="0"/>
          </a:p>
          <a:p>
            <a:pPr lvl="1"/>
            <a:r>
              <a:rPr lang="en-US" sz="2000" dirty="0" smtClean="0"/>
              <a:t>Largest </a:t>
            </a:r>
            <a:r>
              <a:rPr lang="en-US" sz="2000" dirty="0"/>
              <a:t>distance between an element in one cluster and an element in the </a:t>
            </a:r>
            <a:r>
              <a:rPr lang="en-US" sz="2000" dirty="0" smtClean="0"/>
              <a:t>other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Produces balanced clusters</a:t>
            </a:r>
          </a:p>
          <a:p>
            <a:pPr lvl="1"/>
            <a:r>
              <a:rPr lang="en-US" sz="2000" dirty="0" smtClean="0"/>
              <a:t>Breaks large clusters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14" y="3212976"/>
            <a:ext cx="3519433" cy="156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82" y="3212976"/>
            <a:ext cx="3519433" cy="158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https://www.slideshare.net/pierluca.lanzi/dmtm-lecture-12-hierarchical-clustering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37511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Single-link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6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https://www.slideshare.net/ChaToX/hierarchical-clustering-56364612</a:t>
            </a:r>
            <a:endParaRPr lang="el-GR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8503227" cy="384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5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Complete-link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6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https://www.slideshare.net/ChaToX/hierarchical-clustering-56364612</a:t>
            </a:r>
            <a:endParaRPr lang="el-GR" sz="1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9" y="2331086"/>
            <a:ext cx="8570768" cy="354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7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1027</TotalTime>
  <Words>92</Words>
  <Application>Microsoft Office PowerPoint</Application>
  <PresentationFormat>Προβολή στην οθόνη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Σαφήνεια</vt:lpstr>
      <vt:lpstr>Machine Learning with Python   Hierarchical Clustering</vt:lpstr>
      <vt:lpstr>Agglomerative Hierarchical Clustering</vt:lpstr>
      <vt:lpstr>Single vs Complete Linkage</vt:lpstr>
      <vt:lpstr>Single-link</vt:lpstr>
      <vt:lpstr>Complete-link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205</cp:revision>
  <dcterms:created xsi:type="dcterms:W3CDTF">2018-04-30T14:23:21Z</dcterms:created>
  <dcterms:modified xsi:type="dcterms:W3CDTF">2018-09-29T16:49:42Z</dcterms:modified>
</cp:coreProperties>
</file>