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6" r:id="rId4"/>
    <p:sldId id="295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30/9/2018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Machine</a:t>
            </a:r>
            <a:r>
              <a:rPr lang="en-US" sz="4400" dirty="0" smtClean="0"/>
              <a:t> </a:t>
            </a:r>
            <a:r>
              <a:rPr lang="en-US" sz="4400" dirty="0" smtClean="0"/>
              <a:t>Learning with </a:t>
            </a:r>
            <a:r>
              <a:rPr lang="en-US" sz="4400" dirty="0" smtClean="0"/>
              <a:t>Python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have we learned?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Machine </a:t>
            </a:r>
            <a:r>
              <a:rPr lang="en-US" dirty="0" smtClean="0"/>
              <a:t>Learning?</a:t>
            </a:r>
          </a:p>
          <a:p>
            <a:r>
              <a:rPr lang="en-US" dirty="0" smtClean="0"/>
              <a:t>What are the main types of algorithms?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can I train a </a:t>
            </a:r>
            <a:r>
              <a:rPr lang="en-US" dirty="0" smtClean="0"/>
              <a:t>model?</a:t>
            </a:r>
          </a:p>
          <a:p>
            <a:r>
              <a:rPr lang="en-US" dirty="0" smtClean="0"/>
              <a:t>Problems </a:t>
            </a:r>
            <a:r>
              <a:rPr lang="en-US" dirty="0" smtClean="0"/>
              <a:t>outlined:</a:t>
            </a:r>
          </a:p>
          <a:p>
            <a:pPr lvl="1"/>
            <a:r>
              <a:rPr lang="en-US" dirty="0" smtClean="0"/>
              <a:t>Classification</a:t>
            </a:r>
            <a:endParaRPr lang="en-US" dirty="0" smtClean="0"/>
          </a:p>
          <a:p>
            <a:pPr lvl="1"/>
            <a:r>
              <a:rPr lang="en-US" dirty="0" smtClean="0"/>
              <a:t>Regression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  <a:endParaRPr lang="en-US" dirty="0" smtClean="0"/>
          </a:p>
          <a:p>
            <a:pPr lvl="1"/>
            <a:r>
              <a:rPr lang="en-US" dirty="0"/>
              <a:t>Feature </a:t>
            </a:r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Clustering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a Machine Learning Algorithm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59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http://scikit-learn.org/stable/tutorial/machine_learning_map/index.html</a:t>
            </a:r>
            <a:endParaRPr lang="el-GR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" y="1513485"/>
            <a:ext cx="8763611" cy="479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Algorithmic Trade-Off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46005" cy="476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07" y="6381328"/>
            <a:ext cx="859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 smtClean="0"/>
              <a:t>https://www.slideshare.net/firstmarkcap/machine-learning-in-production-josh-bloom-wiseio-firstmarks-data-driven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101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uses Machine Learning</a:t>
            </a:r>
            <a:endParaRPr lang="el-GR" dirty="0"/>
          </a:p>
        </p:txBody>
      </p:sp>
      <p:pic>
        <p:nvPicPr>
          <p:cNvPr id="3074" name="Picture 2" descr="http://airesearch.com/wp-content/uploads/2015/10/Machine_Intelligence_Landscape_12-10-2014_pic-825x5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4" y="1427280"/>
            <a:ext cx="7936706" cy="490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6307" y="6381328"/>
            <a:ext cx="859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http://airesearch.com/ai-blog/ai-startups-companies-in-the-landscape-of-machine-intelligence/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878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l-GR" dirty="0"/>
          </a:p>
        </p:txBody>
      </p:sp>
      <p:pic>
        <p:nvPicPr>
          <p:cNvPr id="4098" name="Picture 2" descr="Machine Learning Application 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76149" cy="55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307" y="6381328"/>
            <a:ext cx="859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https://www.researchgate.net/figure/Machine-Learning-Application_fig1_323108787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43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next?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800" dirty="0" smtClean="0"/>
              <a:t>Now you know!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Use your power for good!</a:t>
            </a:r>
          </a:p>
        </p:txBody>
      </p:sp>
    </p:spTree>
    <p:extLst>
      <p:ext uri="{BB962C8B-B14F-4D97-AF65-F5344CB8AC3E}">
        <p14:creationId xmlns:p14="http://schemas.microsoft.com/office/powerpoint/2010/main" val="1992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861</TotalTime>
  <Words>91</Words>
  <Application>Microsoft Office PowerPoint</Application>
  <PresentationFormat>Προβολή στην οθόνη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Σαφήνεια</vt:lpstr>
      <vt:lpstr>Machine Learning with Python</vt:lpstr>
      <vt:lpstr>What have we learned?</vt:lpstr>
      <vt:lpstr>Choose a Machine Learning Algorithm</vt:lpstr>
      <vt:lpstr>Machine Learning Algorithmic Trade-Off</vt:lpstr>
      <vt:lpstr>Who uses Machine Learning</vt:lpstr>
      <vt:lpstr>Applications</vt:lpstr>
      <vt:lpstr>So, 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197</cp:revision>
  <dcterms:created xsi:type="dcterms:W3CDTF">2018-04-30T14:23:21Z</dcterms:created>
  <dcterms:modified xsi:type="dcterms:W3CDTF">2018-09-30T10:15:39Z</dcterms:modified>
</cp:coreProperties>
</file>