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8" r:id="rId4"/>
    <p:sldId id="269" r:id="rId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Μεσαίο στυ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24/9/2018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24/9/2018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24/9/2018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24/9/2018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24/9/2018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24/9/2018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24/9/2018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24/9/2018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24/9/2018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24/9/2018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24/9/2018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24/9/2018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8062664" cy="2966169"/>
          </a:xfrm>
        </p:spPr>
        <p:txBody>
          <a:bodyPr/>
          <a:lstStyle/>
          <a:p>
            <a:pPr algn="ctr"/>
            <a:r>
              <a:rPr lang="en-US" sz="3200" dirty="0" smtClean="0"/>
              <a:t>Machine Learning with Python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800" dirty="0" smtClean="0"/>
              <a:t>Feature </a:t>
            </a:r>
            <a:r>
              <a:rPr lang="en-US" sz="4800" dirty="0" smtClean="0"/>
              <a:t>Extraction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Principal Component Analysis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199" y="1600200"/>
            <a:ext cx="8147249" cy="334096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 1: Center the data</a:t>
            </a:r>
            <a:endParaRPr lang="en-US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https://www.youtube.com/watch?v=QP43Iy-QQWY</a:t>
            </a:r>
            <a:endParaRPr lang="el-GR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2985040" cy="315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046" y="2587954"/>
            <a:ext cx="3123343" cy="311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Principal Component Analysis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199" y="1600200"/>
            <a:ext cx="8147249" cy="334096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 2: Find dimensions that maximize variance</a:t>
            </a:r>
          </a:p>
          <a:p>
            <a:pPr lvl="1"/>
            <a:r>
              <a:rPr lang="en-US" dirty="0" smtClean="0"/>
              <a:t>Compute covariance matrix</a:t>
            </a:r>
          </a:p>
          <a:p>
            <a:pPr lvl="1"/>
            <a:r>
              <a:rPr lang="en-US" dirty="0" smtClean="0"/>
              <a:t>Get eigenvalues and eigenvectors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https://www.youtube.com/watch?v=QP43Iy-QQWY</a:t>
            </a:r>
            <a:endParaRPr lang="el-GR" sz="1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76" y="3021513"/>
            <a:ext cx="3185160" cy="91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76" y="4215306"/>
            <a:ext cx="2546033" cy="1456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147" y="2634055"/>
            <a:ext cx="3077242" cy="301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93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Principal Component Analysis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199" y="1600200"/>
            <a:ext cx="8147249" cy="334096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 3: Project data points to PCs</a:t>
            </a:r>
          </a:p>
          <a:p>
            <a:pPr lvl="1"/>
            <a:r>
              <a:rPr lang="en-US" dirty="0" smtClean="0"/>
              <a:t>Keep less dimensions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https://www.youtube.com/watch?v=QP43Iy-QQWY</a:t>
            </a:r>
            <a:endParaRPr lang="el-GR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92667"/>
            <a:ext cx="2903211" cy="233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66" y="3089794"/>
            <a:ext cx="4587050" cy="251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152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1148</TotalTime>
  <Words>62</Words>
  <Application>Microsoft Office PowerPoint</Application>
  <PresentationFormat>Προβολή στην οθόνη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</vt:i4>
      </vt:variant>
    </vt:vector>
  </HeadingPairs>
  <TitlesOfParts>
    <vt:vector size="5" baseType="lpstr">
      <vt:lpstr>Σαφήνεια</vt:lpstr>
      <vt:lpstr>Machine Learning with Python    Feature Extraction</vt:lpstr>
      <vt:lpstr>Principal Component Analysis</vt:lpstr>
      <vt:lpstr>Principal Component Analysis</vt:lpstr>
      <vt:lpstr>Principal Component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234</cp:revision>
  <dcterms:created xsi:type="dcterms:W3CDTF">2018-04-30T14:23:21Z</dcterms:created>
  <dcterms:modified xsi:type="dcterms:W3CDTF">2018-09-23T21:51:33Z</dcterms:modified>
</cp:coreProperties>
</file>