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5" r:id="rId4"/>
    <p:sldId id="264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77933C"/>
    <a:srgbClr val="C0504D"/>
    <a:srgbClr val="8C3836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2" autoAdjust="0"/>
    <p:restoredTop sz="75646" autoAdjust="0"/>
  </p:normalViewPr>
  <p:slideViewPr>
    <p:cSldViewPr>
      <p:cViewPr varScale="1">
        <p:scale>
          <a:sx n="72" d="100"/>
          <a:sy n="72" d="100"/>
        </p:scale>
        <p:origin x="-19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D4729-B84C-42B5-9188-FD43DB10373E}" type="datetimeFigureOut">
              <a:rPr lang="ko-KR" altLang="en-US" smtClean="0"/>
              <a:pPr/>
              <a:t>2010-04-15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15A-3B5D-4A61-BB30-6DA54D742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Command</a:t>
            </a:r>
            <a:r>
              <a:rPr lang="ko-KR" altLang="en-US" dirty="0" smtClean="0"/>
              <a:t>에 대해서 발표할 안용준 이라고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615A-3B5D-4A61-BB30-6DA54D74214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목차는 </a:t>
            </a:r>
            <a:r>
              <a:rPr lang="en-US" altLang="ko-KR" dirty="0" err="1" smtClean="0"/>
              <a:t>SqlCommand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SqlCommand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속성</a:t>
            </a:r>
            <a:r>
              <a:rPr lang="ko-KR" altLang="en-US" baseline="0" dirty="0" smtClean="0"/>
              <a:t>에 대해 알아보고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간단한 실습을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615A-3B5D-4A61-BB30-6DA54D74214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8651-0E8E-4F79-A248-71204544C602}" type="datetimeFigureOut">
              <a:rPr lang="ko-KR" altLang="en-US" smtClean="0"/>
              <a:pPr/>
              <a:t>2010-04-15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5354-BB6A-458D-9335-DACDCA3FB2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8651-0E8E-4F79-A248-71204544C602}" type="datetimeFigureOut">
              <a:rPr lang="ko-KR" altLang="en-US" smtClean="0"/>
              <a:pPr/>
              <a:t>2010-04-15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357166"/>
            <a:ext cx="9144000" cy="10001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45354-BB6A-458D-9335-DACDCA3FB20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454723" y="1585906"/>
            <a:ext cx="8215370" cy="46291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 descr="Logo.png"/>
          <p:cNvPicPr>
            <a:picLocks noChangeAspect="1"/>
          </p:cNvPicPr>
          <p:nvPr userDrawn="1"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7500958" y="5310211"/>
            <a:ext cx="1404937" cy="140493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ckyubin\바탕 화면\디자인\1.png"/>
          <p:cNvPicPr>
            <a:picLocks noChangeAspect="1" noChangeArrowheads="1"/>
          </p:cNvPicPr>
          <p:nvPr userDrawn="1"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0" y="0"/>
            <a:ext cx="9142413" cy="6856412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 flipH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78000"/>
                </a:schemeClr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8651-0E8E-4F79-A248-71204544C602}" type="datetimeFigureOut">
              <a:rPr lang="ko-KR" altLang="en-US" smtClean="0"/>
              <a:pPr/>
              <a:t>2010-04-15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5354-BB6A-458D-9335-DACDCA3FB2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214554"/>
            <a:ext cx="9144000" cy="15001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7328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Windows Installer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7072330" y="557214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19</a:t>
            </a:r>
            <a:r>
              <a:rPr lang="en-US" altLang="ko-KR" sz="24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안 용 준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Windows Installer </a:t>
            </a:r>
            <a:r>
              <a:rPr lang="ko-KR" altLang="en-US" dirty="0" smtClean="0"/>
              <a:t>배포기능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ClickOnce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배포 </a:t>
            </a:r>
            <a:r>
              <a:rPr lang="en-US" altLang="ko-KR" dirty="0" smtClean="0"/>
              <a:t>&amp; Windows Installer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   </a:t>
            </a:r>
            <a:r>
              <a:rPr lang="ko-KR" altLang="en-US" dirty="0" err="1" smtClean="0"/>
              <a:t>습</a:t>
            </a:r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54723" y="1800220"/>
            <a:ext cx="8215370" cy="46291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600" dirty="0" smtClean="0"/>
              <a:t>Windows Installer</a:t>
            </a:r>
            <a:r>
              <a:rPr lang="ko-KR" altLang="en-US" sz="2600" dirty="0" smtClean="0"/>
              <a:t>는 단일 패키지로 모든 설치 데이터 및 명령을 제공하는 </a:t>
            </a:r>
            <a:r>
              <a:rPr lang="ko-KR" altLang="en-US" sz="2600" dirty="0" smtClean="0">
                <a:solidFill>
                  <a:srgbClr val="FFC000"/>
                </a:solidFill>
              </a:rPr>
              <a:t>데이터 위주의 모델을 기반</a:t>
            </a:r>
            <a:endParaRPr lang="en-US" altLang="ko-KR" sz="2600" dirty="0" smtClean="0">
              <a:solidFill>
                <a:srgbClr val="FFC000"/>
              </a:solidFill>
            </a:endParaRPr>
          </a:p>
          <a:p>
            <a:pPr>
              <a:spcAft>
                <a:spcPts val="600"/>
              </a:spcAft>
            </a:pPr>
            <a:endParaRPr lang="en-US" altLang="ko-KR" sz="2600" dirty="0" smtClean="0"/>
          </a:p>
          <a:p>
            <a:pPr>
              <a:spcAft>
                <a:spcPts val="600"/>
              </a:spcAft>
            </a:pPr>
            <a:r>
              <a:rPr lang="en-US" altLang="ko-KR" sz="2600" dirty="0" smtClean="0"/>
              <a:t>Windows Installer</a:t>
            </a:r>
            <a:r>
              <a:rPr lang="ko-KR" altLang="en-US" sz="2600" dirty="0" smtClean="0"/>
              <a:t>는 </a:t>
            </a:r>
            <a:r>
              <a:rPr lang="ko-KR" altLang="en-US" sz="2600" dirty="0" smtClean="0">
                <a:solidFill>
                  <a:srgbClr val="FFC000"/>
                </a:solidFill>
              </a:rPr>
              <a:t>설치를 롤백</a:t>
            </a:r>
            <a:r>
              <a:rPr lang="ko-KR" altLang="en-US" sz="2600" dirty="0" smtClean="0"/>
              <a:t>하는 </a:t>
            </a:r>
            <a:r>
              <a:rPr lang="ko-KR" altLang="en-US" sz="2600" dirty="0" smtClean="0">
                <a:solidFill>
                  <a:srgbClr val="FFC000"/>
                </a:solidFill>
              </a:rPr>
              <a:t>기능을 제공</a:t>
            </a:r>
            <a:endParaRPr lang="en-US" altLang="ko-KR" sz="2600" dirty="0" smtClean="0">
              <a:solidFill>
                <a:srgbClr val="FFC000"/>
              </a:solidFill>
            </a:endParaRPr>
          </a:p>
          <a:p>
            <a:pPr>
              <a:spcAft>
                <a:spcPts val="600"/>
              </a:spcAft>
            </a:pPr>
            <a:endParaRPr lang="ko-KR" altLang="en-US" sz="2600" dirty="0" smtClean="0"/>
          </a:p>
          <a:p>
            <a:pPr>
              <a:spcAft>
                <a:spcPts val="600"/>
              </a:spcAft>
            </a:pPr>
            <a:r>
              <a:rPr lang="ko-KR" altLang="en-US" sz="2600" dirty="0" smtClean="0"/>
              <a:t>사용자의 부주의로 삭제된 파일을 응용 프로그램이 자동으로 다시 설치하는 기능인</a:t>
            </a:r>
            <a:r>
              <a:rPr lang="ko-KR" altLang="en-US" sz="2600" dirty="0" smtClean="0">
                <a:solidFill>
                  <a:srgbClr val="FFC000"/>
                </a:solidFill>
              </a:rPr>
              <a:t> 자체 복구</a:t>
            </a:r>
            <a:r>
              <a:rPr lang="ko-KR" altLang="en-US" sz="2600" dirty="0" smtClean="0"/>
              <a:t>도 지원</a:t>
            </a:r>
            <a:endParaRPr lang="ko-KR" altLang="en-US" sz="2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Installer </a:t>
            </a:r>
            <a:r>
              <a:rPr lang="ko-KR" altLang="en-US" dirty="0" smtClean="0"/>
              <a:t>배포기능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Click </a:t>
            </a:r>
            <a:r>
              <a:rPr lang="en-US" altLang="ko-KR" dirty="0" smtClean="0"/>
              <a:t>Once</a:t>
            </a:r>
          </a:p>
          <a:p>
            <a:pPr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>
                <a:solidFill>
                  <a:srgbClr val="FFC000"/>
                </a:solidFill>
              </a:rPr>
              <a:t>응용프로그램을 게시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Windows </a:t>
            </a:r>
            <a:r>
              <a:rPr lang="en-US" altLang="ko-KR" dirty="0" smtClean="0"/>
              <a:t>Installer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>
                <a:solidFill>
                  <a:srgbClr val="FFC000"/>
                </a:solidFill>
              </a:rPr>
              <a:t>설치프로그램</a:t>
            </a:r>
            <a:r>
              <a:rPr lang="ko-KR" altLang="en-US" dirty="0" smtClean="0"/>
              <a:t>을 통해 응용프로그램을 배포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Once &amp; Windows Installer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준비된 </a:t>
            </a:r>
            <a:r>
              <a:rPr lang="en-US" altLang="ko-KR" dirty="0" smtClean="0"/>
              <a:t>Windows Forms</a:t>
            </a:r>
            <a:r>
              <a:rPr lang="ko-KR" altLang="en-US" dirty="0" smtClean="0"/>
              <a:t>응용 프로그램을 </a:t>
            </a:r>
            <a:r>
              <a:rPr lang="en-US" altLang="ko-KR" dirty="0" smtClean="0"/>
              <a:t>Windows Installer</a:t>
            </a:r>
            <a:r>
              <a:rPr lang="ko-KR" altLang="en-US" dirty="0" smtClean="0"/>
              <a:t>를 이용하여 배포하기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 </a:t>
            </a:r>
            <a:r>
              <a:rPr lang="ko-KR" altLang="en-US" dirty="0" err="1" smtClean="0"/>
              <a:t>습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111</Words>
  <Application>Microsoft Office PowerPoint</Application>
  <PresentationFormat>화면 슬라이드 쇼(4:3)</PresentationFormat>
  <Paragraphs>29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Windows Installer</vt:lpstr>
      <vt:lpstr>목   차</vt:lpstr>
      <vt:lpstr>Windows Installer 배포기능</vt:lpstr>
      <vt:lpstr>Click Once &amp; Windows Installer</vt:lpstr>
      <vt:lpstr>실 습</vt:lpstr>
    </vt:vector>
  </TitlesOfParts>
  <Company>선문대학교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Factory</dc:title>
  <dc:creator>IT교육원</dc:creator>
  <cp:lastModifiedBy>snoopy</cp:lastModifiedBy>
  <cp:revision>141</cp:revision>
  <dcterms:created xsi:type="dcterms:W3CDTF">2010-02-17T11:24:23Z</dcterms:created>
  <dcterms:modified xsi:type="dcterms:W3CDTF">2010-04-14T20:57:30Z</dcterms:modified>
</cp:coreProperties>
</file>