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70E5-E535-4975-AFF3-063AF9C1D0CE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B1B7-5DCD-4FED-8841-3D4BA3820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93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70E5-E535-4975-AFF3-063AF9C1D0CE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B1B7-5DCD-4FED-8841-3D4BA3820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17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70E5-E535-4975-AFF3-063AF9C1D0CE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B1B7-5DCD-4FED-8841-3D4BA3820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41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70E5-E535-4975-AFF3-063AF9C1D0CE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B1B7-5DCD-4FED-8841-3D4BA3820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03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70E5-E535-4975-AFF3-063AF9C1D0CE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B1B7-5DCD-4FED-8841-3D4BA3820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34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70E5-E535-4975-AFF3-063AF9C1D0CE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B1B7-5DCD-4FED-8841-3D4BA3820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28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70E5-E535-4975-AFF3-063AF9C1D0CE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B1B7-5DCD-4FED-8841-3D4BA3820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41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70E5-E535-4975-AFF3-063AF9C1D0CE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B1B7-5DCD-4FED-8841-3D4BA3820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8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70E5-E535-4975-AFF3-063AF9C1D0CE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B1B7-5DCD-4FED-8841-3D4BA3820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74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70E5-E535-4975-AFF3-063AF9C1D0CE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B1B7-5DCD-4FED-8841-3D4BA3820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2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70E5-E535-4975-AFF3-063AF9C1D0CE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B1B7-5DCD-4FED-8841-3D4BA3820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89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970E5-E535-4975-AFF3-063AF9C1D0CE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6B1B7-5DCD-4FED-8841-3D4BA3820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72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A%B9%80%ED%83%9C%ED%9D%AC#fn-8" TargetMode="External"/><Relationship Id="rId7" Type="http://schemas.openxmlformats.org/officeDocument/2006/relationships/image" Target="../media/image1.jpg"/><Relationship Id="rId2" Type="http://schemas.openxmlformats.org/officeDocument/2006/relationships/hyperlink" Target="https://namu.wiki/w/%EA%B9%80%ED%83%9C%ED%9D%AC#fn-7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namu.wiki/w/%EC%9D%98%EB%A5%98%EC%9D%98%EC%83%81%ED%95%99%EA%B3%BC" TargetMode="External"/><Relationship Id="rId5" Type="http://schemas.openxmlformats.org/officeDocument/2006/relationships/hyperlink" Target="https://namu.wiki/w/%EC%84%9C%EC%9A%B8%EB%8C%80%ED%95%99%EA%B5%90/%ED%95%99%EB%B6%80/%EC%83%9D%ED%99%9C%EA%B3%BC%ED%95%99%EB%8C%80%ED%95%99" TargetMode="External"/><Relationship Id="rId4" Type="http://schemas.openxmlformats.org/officeDocument/2006/relationships/hyperlink" Target="https://namu.wiki/w/%EC%9A%B8%EC%82%B0%EC%97%AC%EC%9E%90%EA%B3%A0%EB%93%B1%ED%95%99%EA%B5%9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124741"/>
              </p:ext>
            </p:extLst>
          </p:nvPr>
        </p:nvGraphicFramePr>
        <p:xfrm>
          <a:off x="270164" y="124692"/>
          <a:ext cx="11261436" cy="6345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986">
                  <a:extLst>
                    <a:ext uri="{9D8B030D-6E8A-4147-A177-3AD203B41FA5}">
                      <a16:colId xmlns:a16="http://schemas.microsoft.com/office/drawing/2014/main" val="3214298532"/>
                    </a:ext>
                  </a:extLst>
                </a:gridCol>
                <a:gridCol w="570937">
                  <a:extLst>
                    <a:ext uri="{9D8B030D-6E8A-4147-A177-3AD203B41FA5}">
                      <a16:colId xmlns:a16="http://schemas.microsoft.com/office/drawing/2014/main" val="767492510"/>
                    </a:ext>
                  </a:extLst>
                </a:gridCol>
                <a:gridCol w="2777319">
                  <a:extLst>
                    <a:ext uri="{9D8B030D-6E8A-4147-A177-3AD203B41FA5}">
                      <a16:colId xmlns:a16="http://schemas.microsoft.com/office/drawing/2014/main" val="1183676146"/>
                    </a:ext>
                  </a:extLst>
                </a:gridCol>
                <a:gridCol w="2777319">
                  <a:extLst>
                    <a:ext uri="{9D8B030D-6E8A-4147-A177-3AD203B41FA5}">
                      <a16:colId xmlns:a16="http://schemas.microsoft.com/office/drawing/2014/main" val="1627344204"/>
                    </a:ext>
                  </a:extLst>
                </a:gridCol>
                <a:gridCol w="3151875">
                  <a:extLst>
                    <a:ext uri="{9D8B030D-6E8A-4147-A177-3AD203B41FA5}">
                      <a16:colId xmlns:a16="http://schemas.microsoft.com/office/drawing/2014/main" val="2279919458"/>
                    </a:ext>
                  </a:extLst>
                </a:gridCol>
              </a:tblGrid>
              <a:tr h="530621"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2800" i="1" dirty="0" err="1" smtClean="0"/>
                        <a:t>퍼소나</a:t>
                      </a:r>
                      <a:endParaRPr lang="ko-KR" altLang="en-US" sz="2800" i="1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707809"/>
                  </a:ext>
                </a:extLst>
              </a:tr>
              <a:tr h="513497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Persona’s characteristic</a:t>
                      </a:r>
                      <a:r>
                        <a:rPr lang="en-US" altLang="ko-KR" baseline="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 : </a:t>
                      </a:r>
                      <a:r>
                        <a:rPr lang="ko-KR" altLang="en-US" baseline="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하루를 쉴 틈도 없이 바쁘게 귀신의 집에 </a:t>
                      </a:r>
                      <a:r>
                        <a:rPr lang="ko-KR" altLang="en-US" baseline="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놀러다니는</a:t>
                      </a:r>
                      <a:r>
                        <a:rPr lang="ko-KR" altLang="en-US" baseline="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baseline="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43</a:t>
                      </a:r>
                      <a:r>
                        <a:rPr lang="ko-KR" altLang="en-US" baseline="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세 </a:t>
                      </a:r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398777"/>
                  </a:ext>
                </a:extLst>
              </a:tr>
              <a:tr h="2619460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sz="2000" b="1" baseline="0" dirty="0" smtClean="0"/>
                        <a:t>Age :</a:t>
                      </a:r>
                      <a:r>
                        <a:rPr lang="en-US" altLang="ko-KR" baseline="0" dirty="0" smtClean="0"/>
                        <a:t> 43</a:t>
                      </a:r>
                      <a:r>
                        <a:rPr lang="ko-KR" altLang="en-US" baseline="0" dirty="0" smtClean="0"/>
                        <a:t>세</a:t>
                      </a:r>
                      <a:endParaRPr lang="en-US" altLang="ko-KR" baseline="0" dirty="0" smtClean="0"/>
                    </a:p>
                    <a:p>
                      <a:pPr latinLnBrk="1"/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sz="2000" b="1" baseline="0" dirty="0" smtClean="0"/>
                        <a:t>Occupation :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삼신초등학교</a:t>
                      </a:r>
                      <a:r>
                        <a:rPr lang="en-US" altLang="ko-KR" sz="1800" b="0" i="0" u="none" strike="noStrike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[7]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졸업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2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dirty="0" smtClean="0"/>
                        <a:t/>
                      </a:r>
                      <a:br>
                        <a:rPr lang="ko-KR" altLang="en-US" dirty="0" smtClean="0"/>
                      </a:b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                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대현중학교</a:t>
                      </a:r>
                      <a:r>
                        <a:rPr lang="en-US" altLang="ko-KR" sz="1800" b="0" i="0" u="none" strike="noStrike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[8]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졸업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45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dirty="0" smtClean="0"/>
                        <a:t/>
                      </a:r>
                      <a:br>
                        <a:rPr lang="ko-KR" altLang="en-US" dirty="0" smtClean="0"/>
                      </a:br>
                      <a:r>
                        <a:rPr lang="ko-KR" alt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울산여자고등학교"/>
                        </a:rPr>
                        <a:t>                  울산여자고등학교</a:t>
                      </a:r>
                      <a:r>
                        <a:rPr lang="ko-KR" altLang="en-US" sz="18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졸업 </a:t>
                      </a:r>
                      <a:r>
                        <a:rPr lang="en-US" altLang="ko-KR" sz="18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45</a:t>
                      </a:r>
                      <a:r>
                        <a:rPr lang="ko-KR" altLang="en-US" sz="18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</a:t>
                      </a:r>
                      <a:r>
                        <a:rPr lang="en-US" altLang="ko-KR" sz="18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u="none" dirty="0" smtClean="0"/>
                        <a:t/>
                      </a:r>
                      <a:br>
                        <a:rPr lang="ko-KR" altLang="en-US" u="none" dirty="0" smtClean="0"/>
                      </a:br>
                      <a:r>
                        <a:rPr lang="ko-KR" alt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 tooltip="서울대학교/학부/생활과학대학"/>
                        </a:rPr>
                        <a:t>                 서울대학교 생활과학대학</a:t>
                      </a:r>
                      <a:r>
                        <a:rPr lang="ko-KR" altLang="en-US" sz="18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 tooltip="의류의상학과"/>
                        </a:rPr>
                        <a:t>의류학</a:t>
                      </a:r>
                      <a:r>
                        <a:rPr lang="ko-KR" altLang="en-US" sz="18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학사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/>
                        <a:t>Specification:</a:t>
                      </a:r>
                      <a:br>
                        <a:rPr lang="en-US" altLang="ko-KR" sz="2000" b="1" dirty="0" smtClean="0"/>
                      </a:br>
                      <a:r>
                        <a:rPr lang="ko-KR" altLang="en-US" sz="2000" dirty="0" smtClean="0">
                          <a:effectLst/>
                        </a:rPr>
                        <a:t/>
                      </a:r>
                      <a:br>
                        <a:rPr lang="ko-KR" altLang="en-US" sz="2000" dirty="0" smtClean="0">
                          <a:effectLst/>
                        </a:rPr>
                      </a:br>
                      <a:r>
                        <a:rPr lang="ko-KR" altLang="en-US" sz="1400" dirty="0" smtClean="0">
                          <a:effectLst/>
                        </a:rPr>
                        <a:t>항상 </a:t>
                      </a:r>
                      <a:r>
                        <a:rPr lang="ko-KR" altLang="en-US" sz="1400" dirty="0" err="1" smtClean="0">
                          <a:effectLst/>
                        </a:rPr>
                        <a:t>재밌게</a:t>
                      </a:r>
                      <a:r>
                        <a:rPr lang="ko-KR" altLang="en-US" sz="1400" dirty="0" smtClean="0">
                          <a:effectLst/>
                        </a:rPr>
                        <a:t> 쉴 틈 없어 바쁘게 귀신의 집에 </a:t>
                      </a:r>
                      <a:r>
                        <a:rPr lang="ko-KR" altLang="en-US" sz="1400" dirty="0" err="1" smtClean="0">
                          <a:effectLst/>
                        </a:rPr>
                        <a:t>놀러다니는</a:t>
                      </a:r>
                      <a:r>
                        <a:rPr lang="ko-KR" altLang="en-US" sz="1400" dirty="0" smtClean="0">
                          <a:effectLst/>
                        </a:rPr>
                        <a:t> </a:t>
                      </a:r>
                      <a:r>
                        <a:rPr lang="ko-KR" altLang="en-US" sz="1400" dirty="0" err="1" smtClean="0">
                          <a:effectLst/>
                        </a:rPr>
                        <a:t>베르다는</a:t>
                      </a:r>
                      <a:r>
                        <a:rPr lang="ko-KR" altLang="en-US" sz="1400" dirty="0" smtClean="0">
                          <a:effectLst/>
                        </a:rPr>
                        <a:t> </a:t>
                      </a:r>
                      <a:r>
                        <a:rPr lang="ko-KR" altLang="en-US" sz="1400" dirty="0" err="1" smtClean="0">
                          <a:effectLst/>
                        </a:rPr>
                        <a:t>귀신의집에</a:t>
                      </a:r>
                      <a:r>
                        <a:rPr lang="ko-KR" altLang="en-US" sz="1400" dirty="0" smtClean="0">
                          <a:effectLst/>
                        </a:rPr>
                        <a:t> 사람이 너무 많아 </a:t>
                      </a:r>
                      <a:r>
                        <a:rPr lang="ko-KR" altLang="en-US" sz="1400" dirty="0" err="1" smtClean="0">
                          <a:effectLst/>
                        </a:rPr>
                        <a:t>귀신의집</a:t>
                      </a:r>
                      <a:r>
                        <a:rPr lang="ko-KR" altLang="en-US" sz="1400" dirty="0" smtClean="0">
                          <a:effectLst/>
                        </a:rPr>
                        <a:t> 놀이공원 이용에 불편함을 느낀다</a:t>
                      </a:r>
                      <a:br>
                        <a:rPr lang="ko-KR" altLang="en-US" sz="1400" dirty="0" smtClean="0">
                          <a:effectLst/>
                        </a:rPr>
                      </a:br>
                      <a:r>
                        <a:rPr lang="ko-KR" altLang="en-US" sz="1400" dirty="0" err="1" smtClean="0">
                          <a:effectLst/>
                        </a:rPr>
                        <a:t>어트랙션</a:t>
                      </a:r>
                      <a:r>
                        <a:rPr lang="ko-KR" altLang="en-US" sz="1400" dirty="0" smtClean="0">
                          <a:effectLst/>
                        </a:rPr>
                        <a:t> 및 음식점</a:t>
                      </a:r>
                      <a:r>
                        <a:rPr lang="en-US" altLang="ko-KR" sz="1400" dirty="0" smtClean="0">
                          <a:effectLst/>
                        </a:rPr>
                        <a:t>, </a:t>
                      </a:r>
                      <a:r>
                        <a:rPr lang="ko-KR" altLang="en-US" sz="1400" dirty="0" smtClean="0">
                          <a:effectLst/>
                        </a:rPr>
                        <a:t>화장실 등 사람이 많아 대기시간이 길고 많이 즐기지</a:t>
                      </a:r>
                      <a:br>
                        <a:rPr lang="ko-KR" altLang="en-US" sz="1400" dirty="0" smtClean="0">
                          <a:effectLst/>
                        </a:rPr>
                      </a:br>
                      <a:r>
                        <a:rPr lang="ko-KR" altLang="en-US" sz="1400" dirty="0" smtClean="0">
                          <a:effectLst/>
                        </a:rPr>
                        <a:t>못해 </a:t>
                      </a:r>
                      <a:r>
                        <a:rPr lang="ko-KR" altLang="en-US" sz="1400" dirty="0" err="1" smtClean="0">
                          <a:effectLst/>
                        </a:rPr>
                        <a:t>피로함과</a:t>
                      </a:r>
                      <a:r>
                        <a:rPr lang="ko-KR" altLang="en-US" sz="1400" dirty="0" smtClean="0">
                          <a:effectLst/>
                        </a:rPr>
                        <a:t> 불쾌감을 느낀다</a:t>
                      </a:r>
                      <a:endParaRPr lang="en-US" altLang="ko-KR" sz="1400" b="1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411859"/>
                  </a:ext>
                </a:extLst>
              </a:tr>
              <a:tr h="26194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b="1" baseline="0" dirty="0" smtClean="0"/>
                        <a:t>Primary Use :</a:t>
                      </a:r>
                    </a:p>
                    <a:p>
                      <a:pPr latinLnBrk="1"/>
                      <a:endParaRPr lang="en-US" altLang="ko-KR" sz="1800" b="1" baseline="0" dirty="0" smtClean="0"/>
                    </a:p>
                    <a:p>
                      <a:pPr latinLnBrk="1"/>
                      <a:r>
                        <a:rPr lang="ko-KR" altLang="en-US" sz="1800" b="1" baseline="0" dirty="0" smtClean="0"/>
                        <a:t>실시간 </a:t>
                      </a:r>
                      <a:r>
                        <a:rPr lang="ko-KR" altLang="en-US" sz="1800" b="1" baseline="0" dirty="0" err="1" smtClean="0"/>
                        <a:t>어트랙션</a:t>
                      </a:r>
                      <a:endParaRPr lang="en-US" altLang="ko-KR" sz="1800" b="1" baseline="0" dirty="0" smtClean="0"/>
                    </a:p>
                    <a:p>
                      <a:pPr latinLnBrk="1"/>
                      <a:endParaRPr lang="en-US" altLang="ko-KR" sz="1800" b="1" baseline="0" dirty="0" smtClean="0"/>
                    </a:p>
                    <a:p>
                      <a:pPr latinLnBrk="1"/>
                      <a:r>
                        <a:rPr lang="ko-KR" altLang="en-US" sz="1800" b="1" baseline="0" dirty="0" smtClean="0"/>
                        <a:t>대기 시간과 음식점 및</a:t>
                      </a:r>
                      <a:endParaRPr lang="en-US" altLang="ko-KR" sz="1800" b="1" baseline="0" dirty="0" smtClean="0"/>
                    </a:p>
                    <a:p>
                      <a:pPr latinLnBrk="1"/>
                      <a:endParaRPr lang="en-US" altLang="ko-KR" sz="1800" b="1" baseline="0" dirty="0" smtClean="0"/>
                    </a:p>
                    <a:p>
                      <a:pPr latinLnBrk="1"/>
                      <a:r>
                        <a:rPr lang="ko-KR" altLang="en-US" sz="1800" b="1" baseline="0" dirty="0" smtClean="0"/>
                        <a:t>화장실 자리 정보</a:t>
                      </a:r>
                      <a:endParaRPr lang="en-US" altLang="ko-KR" sz="1800" b="1" baseline="0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baseline="0" smtClean="0"/>
                        <a:t>Goal :</a:t>
                      </a:r>
                    </a:p>
                    <a:p>
                      <a:pPr latinLnBrk="1"/>
                      <a:endParaRPr lang="en-US" altLang="ko-KR" sz="1400" smtClean="0">
                        <a:effectLst/>
                      </a:endParaRPr>
                    </a:p>
                    <a:p>
                      <a:pPr latinLnBrk="1"/>
                      <a:r>
                        <a:rPr lang="ko-KR" altLang="en-US" sz="1400" b="1" smtClean="0">
                          <a:effectLst/>
                        </a:rPr>
                        <a:t>대기시간이 적은 어트랙션부터 </a:t>
                      </a:r>
                      <a:br>
                        <a:rPr lang="ko-KR" altLang="en-US" sz="1400" b="1" smtClean="0">
                          <a:effectLst/>
                        </a:rPr>
                      </a:br>
                      <a:r>
                        <a:rPr lang="ko-KR" altLang="en-US" sz="1400" b="1" smtClean="0">
                          <a:effectLst/>
                        </a:rPr>
                        <a:t/>
                      </a:r>
                      <a:br>
                        <a:rPr lang="ko-KR" altLang="en-US" sz="1400" b="1" smtClean="0">
                          <a:effectLst/>
                        </a:rPr>
                      </a:br>
                      <a:r>
                        <a:rPr lang="ko-KR" altLang="en-US" sz="1400" b="1" smtClean="0">
                          <a:effectLst/>
                        </a:rPr>
                        <a:t>이용하여 시간을 효율적으로 </a:t>
                      </a:r>
                      <a:br>
                        <a:rPr lang="ko-KR" altLang="en-US" sz="1400" b="1" smtClean="0">
                          <a:effectLst/>
                        </a:rPr>
                      </a:br>
                      <a:r>
                        <a:rPr lang="ko-KR" altLang="en-US" sz="1400" b="1" smtClean="0">
                          <a:effectLst/>
                        </a:rPr>
                        <a:t/>
                      </a:r>
                      <a:br>
                        <a:rPr lang="ko-KR" altLang="en-US" sz="1400" b="1" smtClean="0">
                          <a:effectLst/>
                        </a:rPr>
                      </a:br>
                      <a:r>
                        <a:rPr lang="ko-KR" altLang="en-US" sz="1400" b="1" smtClean="0">
                          <a:effectLst/>
                        </a:rPr>
                        <a:t>어트랙션 이용</a:t>
                      </a:r>
                      <a:r>
                        <a:rPr lang="en-US" altLang="ko-KR" sz="1400" b="1" smtClean="0">
                          <a:effectLst/>
                        </a:rPr>
                        <a:t>, </a:t>
                      </a:r>
                      <a:br>
                        <a:rPr lang="en-US" altLang="ko-KR" sz="1400" b="1" smtClean="0">
                          <a:effectLst/>
                        </a:rPr>
                      </a:br>
                      <a:r>
                        <a:rPr lang="en-US" altLang="ko-KR" sz="1400" b="1" smtClean="0">
                          <a:effectLst/>
                        </a:rPr>
                        <a:t/>
                      </a:r>
                      <a:br>
                        <a:rPr lang="en-US" altLang="ko-KR" sz="1400" b="1" smtClean="0">
                          <a:effectLst/>
                        </a:rPr>
                      </a:br>
                      <a:r>
                        <a:rPr lang="ko-KR" altLang="en-US" sz="1400" b="1" smtClean="0">
                          <a:effectLst/>
                        </a:rPr>
                        <a:t>자리정보로 음식점 및 공원 벤치등</a:t>
                      </a:r>
                      <a:br>
                        <a:rPr lang="ko-KR" altLang="en-US" sz="1400" b="1" smtClean="0">
                          <a:effectLst/>
                        </a:rPr>
                      </a:br>
                      <a:r>
                        <a:rPr lang="ko-KR" altLang="en-US" sz="1400" b="1" smtClean="0">
                          <a:effectLst/>
                        </a:rPr>
                        <a:t>쾌적한 놀이공원 이용하기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Influences:</a:t>
                      </a:r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b="1" dirty="0" smtClean="0"/>
                        <a:t>자동으로 파악 되는 나의 정보</a:t>
                      </a:r>
                      <a:endParaRPr lang="en-US" altLang="ko-KR" b="1" dirty="0" smtClean="0"/>
                    </a:p>
                    <a:p>
                      <a:pPr latinLnBrk="1"/>
                      <a:endParaRPr lang="en-US" altLang="ko-KR" b="1" dirty="0" smtClean="0"/>
                    </a:p>
                    <a:p>
                      <a:pPr latinLnBrk="1"/>
                      <a:r>
                        <a:rPr lang="ko-KR" altLang="en-US" b="1" dirty="0" smtClean="0"/>
                        <a:t>간편한 절차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smtClean="0"/>
                        <a:t>Frustration</a:t>
                      </a:r>
                      <a:r>
                        <a:rPr lang="en-US" altLang="ko-KR" sz="1800" b="1" baseline="0" smtClean="0"/>
                        <a:t> &amp; Pain Points:</a:t>
                      </a:r>
                    </a:p>
                    <a:p>
                      <a:pPr latinLnBrk="1"/>
                      <a:endParaRPr lang="en-US" altLang="ko-KR" baseline="0" smtClean="0"/>
                    </a:p>
                    <a:p>
                      <a:pPr latinLnBrk="1"/>
                      <a:r>
                        <a:rPr lang="ko-KR" altLang="en-US" b="1" smtClean="0"/>
                        <a:t>조금이라도 더 쾌적하고 </a:t>
                      </a:r>
                      <a:endParaRPr lang="en-US" altLang="ko-KR" b="1" smtClean="0"/>
                    </a:p>
                    <a:p>
                      <a:pPr latinLnBrk="1"/>
                      <a:r>
                        <a:rPr lang="ko-KR" altLang="en-US" b="1" smtClean="0"/>
                        <a:t>놀이공원을 이용하고 싶은 사람들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034767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83" y="1217169"/>
            <a:ext cx="1903613" cy="246853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259328" y="3244334"/>
            <a:ext cx="167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Primary Use :</a:t>
            </a:r>
          </a:p>
        </p:txBody>
      </p:sp>
    </p:spTree>
    <p:extLst>
      <p:ext uri="{BB962C8B-B14F-4D97-AF65-F5344CB8AC3E}">
        <p14:creationId xmlns:p14="http://schemas.microsoft.com/office/powerpoint/2010/main" val="9232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72422"/>
              </p:ext>
            </p:extLst>
          </p:nvPr>
        </p:nvGraphicFramePr>
        <p:xfrm>
          <a:off x="270164" y="138501"/>
          <a:ext cx="11248546" cy="6650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999">
                  <a:extLst>
                    <a:ext uri="{9D8B030D-6E8A-4147-A177-3AD203B41FA5}">
                      <a16:colId xmlns:a16="http://schemas.microsoft.com/office/drawing/2014/main" val="3214298532"/>
                    </a:ext>
                  </a:extLst>
                </a:gridCol>
                <a:gridCol w="2774140">
                  <a:extLst>
                    <a:ext uri="{9D8B030D-6E8A-4147-A177-3AD203B41FA5}">
                      <a16:colId xmlns:a16="http://schemas.microsoft.com/office/drawing/2014/main" val="1183676146"/>
                    </a:ext>
                  </a:extLst>
                </a:gridCol>
                <a:gridCol w="2774140">
                  <a:extLst>
                    <a:ext uri="{9D8B030D-6E8A-4147-A177-3AD203B41FA5}">
                      <a16:colId xmlns:a16="http://schemas.microsoft.com/office/drawing/2014/main" val="1627344204"/>
                    </a:ext>
                  </a:extLst>
                </a:gridCol>
                <a:gridCol w="3148267">
                  <a:extLst>
                    <a:ext uri="{9D8B030D-6E8A-4147-A177-3AD203B41FA5}">
                      <a16:colId xmlns:a16="http://schemas.microsoft.com/office/drawing/2014/main" val="2279919458"/>
                    </a:ext>
                  </a:extLst>
                </a:gridCol>
              </a:tblGrid>
              <a:tr h="517233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2800" i="1" dirty="0" smtClean="0"/>
                        <a:t>시나리오</a:t>
                      </a:r>
                      <a:endParaRPr lang="ko-KR" altLang="en-US" sz="2800" i="1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707809"/>
                  </a:ext>
                </a:extLst>
              </a:tr>
              <a:tr h="500541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Persona’s characteristic</a:t>
                      </a:r>
                      <a:r>
                        <a:rPr lang="en-US" altLang="ko-KR" baseline="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 : </a:t>
                      </a:r>
                      <a:r>
                        <a:rPr lang="ko-KR" altLang="en-US" baseline="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하루를 쉴 틈도 없이 바쁘게 귀신의 집에 </a:t>
                      </a:r>
                      <a:r>
                        <a:rPr lang="ko-KR" altLang="en-US" baseline="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놀러다니는</a:t>
                      </a:r>
                      <a:r>
                        <a:rPr lang="ko-KR" altLang="en-US" baseline="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baseline="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43</a:t>
                      </a:r>
                      <a:r>
                        <a:rPr lang="ko-KR" altLang="en-US" baseline="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세 </a:t>
                      </a:r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398777"/>
                  </a:ext>
                </a:extLst>
              </a:tr>
              <a:tr h="25533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오전 </a:t>
                      </a:r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시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오후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시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오후 </a:t>
                      </a: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오후 </a:t>
                      </a:r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411859"/>
                  </a:ext>
                </a:extLst>
              </a:tr>
              <a:tr h="30187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effectLst/>
                        </a:rPr>
                        <a:t>오늘도 </a:t>
                      </a:r>
                      <a:r>
                        <a:rPr lang="ko-KR" altLang="en-US" sz="1400" dirty="0" err="1" smtClean="0">
                          <a:effectLst/>
                        </a:rPr>
                        <a:t>즐기기위해</a:t>
                      </a:r>
                      <a:r>
                        <a:rPr lang="ko-KR" altLang="en-US" sz="1400" dirty="0" smtClean="0">
                          <a:effectLst/>
                        </a:rPr>
                        <a:t> 개장 시간에</a:t>
                      </a:r>
                      <a:br>
                        <a:rPr lang="ko-KR" altLang="en-US" sz="1400" dirty="0" smtClean="0">
                          <a:effectLst/>
                        </a:rPr>
                      </a:br>
                      <a:r>
                        <a:rPr lang="ko-KR" altLang="en-US" sz="1400" dirty="0" err="1" smtClean="0">
                          <a:effectLst/>
                        </a:rPr>
                        <a:t>맞춰나왔다</a:t>
                      </a:r>
                      <a:r>
                        <a:rPr lang="ko-KR" altLang="en-US" sz="1400" dirty="0" smtClean="0">
                          <a:effectLst/>
                        </a:rPr>
                        <a:t/>
                      </a:r>
                      <a:br>
                        <a:rPr lang="ko-KR" altLang="en-US" sz="1400" dirty="0" smtClean="0">
                          <a:effectLst/>
                        </a:rPr>
                      </a:br>
                      <a:r>
                        <a:rPr lang="ko-KR" altLang="en-US" sz="1400" dirty="0" err="1" smtClean="0">
                          <a:effectLst/>
                        </a:rPr>
                        <a:t>즐겨찾기에</a:t>
                      </a:r>
                      <a:r>
                        <a:rPr lang="ko-KR" altLang="en-US" sz="1400" dirty="0" smtClean="0">
                          <a:effectLst/>
                        </a:rPr>
                        <a:t> 좋아하는 </a:t>
                      </a:r>
                      <a:r>
                        <a:rPr lang="ko-KR" altLang="en-US" sz="1400" dirty="0" err="1" smtClean="0">
                          <a:effectLst/>
                        </a:rPr>
                        <a:t>어트랙션을</a:t>
                      </a:r>
                      <a:r>
                        <a:rPr lang="ko-KR" altLang="en-US" sz="1400" dirty="0" smtClean="0">
                          <a:effectLst/>
                        </a:rPr>
                        <a:t/>
                      </a:r>
                      <a:br>
                        <a:rPr lang="ko-KR" altLang="en-US" sz="1400" dirty="0" smtClean="0">
                          <a:effectLst/>
                        </a:rPr>
                      </a:br>
                      <a:r>
                        <a:rPr lang="ko-KR" altLang="en-US" sz="1400" dirty="0" smtClean="0">
                          <a:effectLst/>
                        </a:rPr>
                        <a:t>등록해 확인하니 좋아하는 </a:t>
                      </a:r>
                      <a:r>
                        <a:rPr lang="ko-KR" altLang="en-US" sz="1400" dirty="0" err="1" smtClean="0">
                          <a:effectLst/>
                        </a:rPr>
                        <a:t>어트랙</a:t>
                      </a:r>
                      <a:r>
                        <a:rPr lang="ko-KR" altLang="en-US" sz="1400" dirty="0" smtClean="0">
                          <a:effectLst/>
                        </a:rPr>
                        <a:t/>
                      </a:r>
                      <a:br>
                        <a:rPr lang="ko-KR" altLang="en-US" sz="1400" dirty="0" smtClean="0">
                          <a:effectLst/>
                        </a:rPr>
                      </a:br>
                      <a:r>
                        <a:rPr lang="ko-KR" altLang="en-US" sz="1400" dirty="0" smtClean="0">
                          <a:effectLst/>
                        </a:rPr>
                        <a:t>션은 현재 인구밀도가 매우 혼잡</a:t>
                      </a:r>
                      <a:r>
                        <a:rPr lang="en-US" altLang="ko-KR" sz="1400" dirty="0" smtClean="0">
                          <a:effectLst/>
                        </a:rPr>
                        <a:t>,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ko-KR" altLang="en-US" sz="1400" dirty="0" smtClean="0">
                          <a:effectLst/>
                        </a:rPr>
                        <a:t>대기시간은 </a:t>
                      </a:r>
                      <a:r>
                        <a:rPr lang="en-US" altLang="ko-KR" sz="1400" dirty="0" smtClean="0">
                          <a:effectLst/>
                        </a:rPr>
                        <a:t>3</a:t>
                      </a:r>
                      <a:r>
                        <a:rPr lang="ko-KR" altLang="en-US" sz="1400" dirty="0" smtClean="0">
                          <a:effectLst/>
                        </a:rPr>
                        <a:t>시간이다</a:t>
                      </a:r>
                      <a:br>
                        <a:rPr lang="ko-KR" altLang="en-US" sz="1400" dirty="0" smtClean="0">
                          <a:effectLst/>
                        </a:rPr>
                      </a:br>
                      <a:r>
                        <a:rPr lang="ko-KR" altLang="en-US" sz="1400" dirty="0" smtClean="0">
                          <a:effectLst/>
                        </a:rPr>
                        <a:t>그리하여 이용이 적은 </a:t>
                      </a:r>
                      <a:r>
                        <a:rPr lang="ko-KR" altLang="en-US" sz="1400" dirty="0" err="1" smtClean="0">
                          <a:effectLst/>
                        </a:rPr>
                        <a:t>어틀랙션을</a:t>
                      </a:r>
                      <a:r>
                        <a:rPr lang="ko-KR" altLang="en-US" sz="1400" dirty="0" smtClean="0">
                          <a:effectLst/>
                        </a:rPr>
                        <a:t> </a:t>
                      </a:r>
                      <a:br>
                        <a:rPr lang="ko-KR" altLang="en-US" sz="1400" dirty="0" smtClean="0">
                          <a:effectLst/>
                        </a:rPr>
                      </a:br>
                      <a:r>
                        <a:rPr lang="ko-KR" altLang="en-US" sz="1400" dirty="0" smtClean="0">
                          <a:effectLst/>
                        </a:rPr>
                        <a:t>찾아 먼저 타러 가기로 한다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effectLst/>
                        </a:rPr>
                        <a:t>쾌적한 </a:t>
                      </a:r>
                      <a:r>
                        <a:rPr lang="ko-KR" altLang="en-US" sz="1400" dirty="0" err="1" smtClean="0">
                          <a:effectLst/>
                        </a:rPr>
                        <a:t>어트랙션을</a:t>
                      </a:r>
                      <a:r>
                        <a:rPr lang="ko-KR" altLang="en-US" sz="1400" dirty="0" smtClean="0">
                          <a:effectLst/>
                        </a:rPr>
                        <a:t> 즐기고 </a:t>
                      </a:r>
                      <a:r>
                        <a:rPr lang="ko-KR" altLang="en-US" sz="1400" dirty="0" err="1" smtClean="0">
                          <a:effectLst/>
                        </a:rPr>
                        <a:t>앱을켜는</a:t>
                      </a:r>
                      <a:r>
                        <a:rPr lang="ko-KR" altLang="en-US" sz="1400" dirty="0" smtClean="0">
                          <a:effectLst/>
                        </a:rPr>
                        <a:t/>
                      </a:r>
                      <a:br>
                        <a:rPr lang="ko-KR" altLang="en-US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A.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ko-KR" altLang="en-US" sz="1400" dirty="0" err="1" smtClean="0">
                          <a:effectLst/>
                        </a:rPr>
                        <a:t>신나하던</a:t>
                      </a:r>
                      <a:r>
                        <a:rPr lang="ko-KR" altLang="en-US" sz="1400" dirty="0" smtClean="0">
                          <a:effectLst/>
                        </a:rPr>
                        <a:t> 그녀는 그새 배고픔을 느끼며</a:t>
                      </a:r>
                      <a:br>
                        <a:rPr lang="ko-KR" altLang="en-US" sz="1400" dirty="0" smtClean="0">
                          <a:effectLst/>
                        </a:rPr>
                      </a:br>
                      <a:r>
                        <a:rPr lang="ko-KR" altLang="en-US" sz="1400" dirty="0" err="1" smtClean="0">
                          <a:effectLst/>
                        </a:rPr>
                        <a:t>귀신의집</a:t>
                      </a:r>
                      <a:r>
                        <a:rPr lang="ko-KR" altLang="en-US" sz="1400" dirty="0" smtClean="0">
                          <a:effectLst/>
                        </a:rPr>
                        <a:t> 음식점들을 확인해본다</a:t>
                      </a:r>
                      <a:r>
                        <a:rPr lang="en-US" altLang="ko-KR" sz="1400" dirty="0" smtClean="0">
                          <a:effectLst/>
                        </a:rPr>
                        <a:t>.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ko-KR" altLang="en-US" sz="1400" dirty="0" err="1" smtClean="0">
                          <a:effectLst/>
                        </a:rPr>
                        <a:t>인스타용</a:t>
                      </a:r>
                      <a:r>
                        <a:rPr lang="ko-KR" altLang="en-US" sz="1400" dirty="0" smtClean="0">
                          <a:effectLst/>
                        </a:rPr>
                        <a:t> </a:t>
                      </a:r>
                      <a:r>
                        <a:rPr lang="ko-KR" altLang="en-US" sz="1400" dirty="0" err="1" smtClean="0">
                          <a:effectLst/>
                        </a:rPr>
                        <a:t>귀신의집</a:t>
                      </a:r>
                      <a:r>
                        <a:rPr lang="ko-KR" altLang="en-US" sz="1400" dirty="0" smtClean="0">
                          <a:effectLst/>
                        </a:rPr>
                        <a:t> 맛집들은 역시나 </a:t>
                      </a:r>
                      <a:br>
                        <a:rPr lang="ko-KR" altLang="en-US" sz="1400" dirty="0" smtClean="0">
                          <a:effectLst/>
                        </a:rPr>
                      </a:br>
                      <a:r>
                        <a:rPr lang="ko-KR" altLang="en-US" sz="1400" dirty="0" smtClean="0">
                          <a:effectLst/>
                        </a:rPr>
                        <a:t>대기시간이 너무 길다 </a:t>
                      </a:r>
                      <a:r>
                        <a:rPr lang="ko-KR" altLang="en-US" sz="1400" dirty="0" err="1" smtClean="0">
                          <a:effectLst/>
                        </a:rPr>
                        <a:t>ㅜ</a:t>
                      </a:r>
                      <a:r>
                        <a:rPr lang="en-US" altLang="ko-KR" sz="1400" dirty="0" smtClean="0">
                          <a:effectLst/>
                        </a:rPr>
                        <a:t>.</a:t>
                      </a:r>
                      <a:r>
                        <a:rPr lang="ko-KR" altLang="en-US" sz="1400" dirty="0" err="1" smtClean="0">
                          <a:effectLst/>
                        </a:rPr>
                        <a:t>ㅜ</a:t>
                      </a:r>
                      <a:r>
                        <a:rPr lang="ko-KR" altLang="en-US" sz="1400" dirty="0" smtClean="0">
                          <a:effectLst/>
                        </a:rPr>
                        <a:t/>
                      </a:r>
                      <a:br>
                        <a:rPr lang="ko-KR" altLang="en-US" sz="1400" dirty="0" smtClean="0">
                          <a:effectLst/>
                        </a:rPr>
                      </a:br>
                      <a:r>
                        <a:rPr lang="ko-KR" altLang="en-US" sz="1400" dirty="0" smtClean="0">
                          <a:effectLst/>
                        </a:rPr>
                        <a:t>다행이 풍경도 좋고 맛도 괜찮고 </a:t>
                      </a:r>
                      <a:br>
                        <a:rPr lang="ko-KR" altLang="en-US" sz="1400" dirty="0" smtClean="0">
                          <a:effectLst/>
                        </a:rPr>
                      </a:br>
                      <a:r>
                        <a:rPr lang="ko-KR" altLang="en-US" sz="1400" dirty="0" smtClean="0">
                          <a:effectLst/>
                        </a:rPr>
                        <a:t>대기시간이 짧은 음식점을 찾았다</a:t>
                      </a:r>
                      <a:r>
                        <a:rPr lang="en-US" altLang="ko-KR" sz="1400" dirty="0" smtClean="0">
                          <a:effectLst/>
                        </a:rPr>
                        <a:t>.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ko-KR" altLang="en-US" sz="1400" dirty="0" smtClean="0">
                          <a:effectLst/>
                        </a:rPr>
                        <a:t>빨리 가야겠다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effectLst/>
                        </a:rPr>
                        <a:t>열심히 즐기다 보니 좀 쉬고 싶다 </a:t>
                      </a:r>
                      <a:br>
                        <a:rPr lang="ko-KR" altLang="en-US" sz="1400" dirty="0" smtClean="0">
                          <a:effectLst/>
                        </a:rPr>
                      </a:br>
                      <a:r>
                        <a:rPr lang="ko-KR" altLang="en-US" sz="1400" dirty="0" smtClean="0">
                          <a:effectLst/>
                        </a:rPr>
                        <a:t>이용객 수가 많아 어디 앉아 쉴</a:t>
                      </a:r>
                      <a:br>
                        <a:rPr lang="ko-KR" altLang="en-US" sz="1400" dirty="0" smtClean="0">
                          <a:effectLst/>
                        </a:rPr>
                      </a:br>
                      <a:r>
                        <a:rPr lang="ko-KR" altLang="en-US" sz="1400" dirty="0" smtClean="0">
                          <a:effectLst/>
                        </a:rPr>
                        <a:t>벤치도 없다</a:t>
                      </a:r>
                      <a:r>
                        <a:rPr lang="en-US" altLang="ko-KR" sz="1400" dirty="0" smtClean="0">
                          <a:effectLst/>
                        </a:rPr>
                        <a:t>.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ko-KR" altLang="en-US" sz="1400" dirty="0" smtClean="0">
                          <a:effectLst/>
                        </a:rPr>
                        <a:t>곧 </a:t>
                      </a:r>
                      <a:r>
                        <a:rPr lang="ko-KR" altLang="en-US" sz="1400" dirty="0" err="1" smtClean="0">
                          <a:effectLst/>
                        </a:rPr>
                        <a:t>어플을</a:t>
                      </a:r>
                      <a:r>
                        <a:rPr lang="ko-KR" altLang="en-US" sz="1400" dirty="0" smtClean="0">
                          <a:effectLst/>
                        </a:rPr>
                        <a:t> 켜고 좀 떨어진 </a:t>
                      </a:r>
                      <a:r>
                        <a:rPr lang="ko-KR" altLang="en-US" sz="1400" dirty="0" err="1" smtClean="0">
                          <a:effectLst/>
                        </a:rPr>
                        <a:t>고스트타운</a:t>
                      </a:r>
                      <a:r>
                        <a:rPr lang="ko-KR" altLang="en-US" sz="1400" dirty="0" smtClean="0">
                          <a:effectLst/>
                        </a:rPr>
                        <a:t/>
                      </a:r>
                      <a:br>
                        <a:rPr lang="ko-KR" altLang="en-US" sz="1400" dirty="0" smtClean="0">
                          <a:effectLst/>
                        </a:rPr>
                      </a:br>
                      <a:r>
                        <a:rPr lang="ko-KR" altLang="en-US" sz="1400" dirty="0" smtClean="0">
                          <a:effectLst/>
                        </a:rPr>
                        <a:t>공원에 </a:t>
                      </a:r>
                      <a:r>
                        <a:rPr lang="ko-KR" altLang="en-US" sz="1400" dirty="0" err="1" smtClean="0">
                          <a:effectLst/>
                        </a:rPr>
                        <a:t>이용객수도</a:t>
                      </a:r>
                      <a:r>
                        <a:rPr lang="ko-KR" altLang="en-US" sz="1400" dirty="0" smtClean="0">
                          <a:effectLst/>
                        </a:rPr>
                        <a:t> 적고 벤치도 많고</a:t>
                      </a:r>
                      <a:br>
                        <a:rPr lang="ko-KR" altLang="en-US" sz="1400" dirty="0" smtClean="0">
                          <a:effectLst/>
                        </a:rPr>
                      </a:br>
                      <a:r>
                        <a:rPr lang="ko-KR" altLang="en-US" sz="1400" dirty="0" smtClean="0">
                          <a:effectLst/>
                        </a:rPr>
                        <a:t>화장실도 쾌적하다고 한다</a:t>
                      </a:r>
                      <a:br>
                        <a:rPr lang="ko-KR" altLang="en-US" sz="1400" dirty="0" smtClean="0">
                          <a:effectLst/>
                        </a:rPr>
                      </a:br>
                      <a:r>
                        <a:rPr lang="ko-KR" altLang="en-US" sz="1400" dirty="0" smtClean="0">
                          <a:effectLst/>
                        </a:rPr>
                        <a:t>빨리 그곳으로 </a:t>
                      </a:r>
                      <a:r>
                        <a:rPr lang="ko-KR" altLang="en-US" sz="1400" dirty="0" err="1" smtClean="0">
                          <a:effectLst/>
                        </a:rPr>
                        <a:t>이동해야겠다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effectLst/>
                        </a:rPr>
                        <a:t>어플에서</a:t>
                      </a:r>
                      <a:r>
                        <a:rPr lang="ko-KR" altLang="en-US" sz="1400" dirty="0" smtClean="0">
                          <a:effectLst/>
                        </a:rPr>
                        <a:t> 퍼레이드 </a:t>
                      </a:r>
                      <a:r>
                        <a:rPr lang="ko-KR" altLang="en-US" sz="1400" dirty="0" err="1" smtClean="0">
                          <a:effectLst/>
                        </a:rPr>
                        <a:t>알람이</a:t>
                      </a:r>
                      <a:r>
                        <a:rPr lang="ko-KR" altLang="en-US" sz="1400" dirty="0" smtClean="0">
                          <a:effectLst/>
                        </a:rPr>
                        <a:t> 울린다</a:t>
                      </a:r>
                      <a:br>
                        <a:rPr lang="ko-KR" altLang="en-US" sz="1400" dirty="0" smtClean="0">
                          <a:effectLst/>
                        </a:rPr>
                      </a:br>
                      <a:r>
                        <a:rPr lang="ko-KR" altLang="en-US" sz="1400" dirty="0" smtClean="0">
                          <a:effectLst/>
                        </a:rPr>
                        <a:t>슬슬 </a:t>
                      </a:r>
                      <a:r>
                        <a:rPr lang="ko-KR" altLang="en-US" sz="1400" dirty="0" err="1" smtClean="0">
                          <a:effectLst/>
                        </a:rPr>
                        <a:t>폐장시간도</a:t>
                      </a:r>
                      <a:r>
                        <a:rPr lang="ko-KR" altLang="en-US" sz="1400" dirty="0" smtClean="0">
                          <a:effectLst/>
                        </a:rPr>
                        <a:t> 가깝고 </a:t>
                      </a:r>
                      <a:r>
                        <a:rPr lang="ko-KR" altLang="en-US" sz="1400" dirty="0" err="1" smtClean="0">
                          <a:effectLst/>
                        </a:rPr>
                        <a:t>가려했는데</a:t>
                      </a:r>
                      <a:r>
                        <a:rPr lang="ko-KR" altLang="en-US" sz="1400" dirty="0" smtClean="0">
                          <a:effectLst/>
                        </a:rPr>
                        <a:t/>
                      </a:r>
                      <a:br>
                        <a:rPr lang="ko-KR" altLang="en-US" sz="1400" dirty="0" smtClean="0">
                          <a:effectLst/>
                        </a:rPr>
                      </a:br>
                      <a:r>
                        <a:rPr lang="ko-KR" altLang="en-US" sz="1400" dirty="0" smtClean="0">
                          <a:effectLst/>
                        </a:rPr>
                        <a:t>다행이다</a:t>
                      </a:r>
                      <a:br>
                        <a:rPr lang="ko-KR" altLang="en-US" sz="1400" dirty="0" smtClean="0">
                          <a:effectLst/>
                        </a:rPr>
                      </a:br>
                      <a:r>
                        <a:rPr lang="ko-KR" altLang="en-US" sz="1400" dirty="0" smtClean="0">
                          <a:effectLst/>
                        </a:rPr>
                        <a:t>공원에 할로윈 퍼레이드가 시작되어</a:t>
                      </a:r>
                      <a:br>
                        <a:rPr lang="ko-KR" altLang="en-US" sz="1400" dirty="0" smtClean="0">
                          <a:effectLst/>
                        </a:rPr>
                      </a:br>
                      <a:r>
                        <a:rPr lang="ko-KR" altLang="en-US" sz="1400" dirty="0" smtClean="0">
                          <a:effectLst/>
                        </a:rPr>
                        <a:t>밤하늘에 펑펑 터지는 불꽃과</a:t>
                      </a:r>
                      <a:br>
                        <a:rPr lang="ko-KR" altLang="en-US" sz="1400" dirty="0" smtClean="0">
                          <a:effectLst/>
                        </a:rPr>
                      </a:br>
                      <a:r>
                        <a:rPr lang="ko-KR" altLang="en-US" sz="1400" dirty="0" smtClean="0">
                          <a:effectLst/>
                        </a:rPr>
                        <a:t>즐겁게 춤추는 사람들을 보니 기분이</a:t>
                      </a:r>
                      <a:br>
                        <a:rPr lang="ko-KR" altLang="en-US" sz="1400" dirty="0" smtClean="0">
                          <a:effectLst/>
                        </a:rPr>
                      </a:br>
                      <a:r>
                        <a:rPr lang="ko-KR" altLang="en-US" sz="1400" dirty="0" smtClean="0">
                          <a:effectLst/>
                        </a:rPr>
                        <a:t>좋다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034767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64" y="1569493"/>
            <a:ext cx="2554923" cy="21017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087" y="1569492"/>
            <a:ext cx="2752753" cy="21017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0" y="1569491"/>
            <a:ext cx="2768138" cy="21017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978" y="1569492"/>
            <a:ext cx="3154819" cy="210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5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108</Words>
  <Application>Microsoft Office PowerPoint</Application>
  <PresentationFormat>와이드스크린</PresentationFormat>
  <Paragraphs>36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hi-guro</dc:creator>
  <cp:lastModifiedBy>hi-guro</cp:lastModifiedBy>
  <cp:revision>5</cp:revision>
  <dcterms:created xsi:type="dcterms:W3CDTF">2022-05-24T03:27:00Z</dcterms:created>
  <dcterms:modified xsi:type="dcterms:W3CDTF">2022-05-24T04:48:32Z</dcterms:modified>
</cp:coreProperties>
</file>