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77" r:id="rId3"/>
    <p:sldId id="303" r:id="rId4"/>
    <p:sldId id="317" r:id="rId5"/>
    <p:sldId id="318" r:id="rId6"/>
    <p:sldId id="319" r:id="rId7"/>
    <p:sldId id="320" r:id="rId8"/>
    <p:sldId id="352" r:id="rId9"/>
    <p:sldId id="353" r:id="rId10"/>
    <p:sldId id="337" r:id="rId11"/>
    <p:sldId id="321" r:id="rId12"/>
    <p:sldId id="323" r:id="rId13"/>
    <p:sldId id="322" r:id="rId14"/>
    <p:sldId id="324" r:id="rId15"/>
    <p:sldId id="325" r:id="rId16"/>
    <p:sldId id="339" r:id="rId17"/>
    <p:sldId id="340" r:id="rId18"/>
    <p:sldId id="341" r:id="rId19"/>
    <p:sldId id="326" r:id="rId20"/>
    <p:sldId id="327" r:id="rId21"/>
    <p:sldId id="328" r:id="rId22"/>
    <p:sldId id="329" r:id="rId23"/>
    <p:sldId id="330" r:id="rId24"/>
    <p:sldId id="331" r:id="rId25"/>
    <p:sldId id="302" r:id="rId26"/>
    <p:sldId id="336" r:id="rId27"/>
    <p:sldId id="342" r:id="rId28"/>
    <p:sldId id="343" r:id="rId29"/>
    <p:sldId id="344" r:id="rId30"/>
    <p:sldId id="345" r:id="rId31"/>
    <p:sldId id="346" r:id="rId32"/>
    <p:sldId id="347" r:id="rId33"/>
    <p:sldId id="348" r:id="rId34"/>
    <p:sldId id="349" r:id="rId35"/>
    <p:sldId id="350" r:id="rId36"/>
    <p:sldId id="351" r:id="rId37"/>
    <p:sldId id="332" r:id="rId38"/>
    <p:sldId id="333" r:id="rId39"/>
    <p:sldId id="33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69900"/>
    <a:srgbClr val="003399"/>
    <a:srgbClr val="565868"/>
    <a:srgbClr val="FFFFFF"/>
    <a:srgbClr val="FF3300"/>
    <a:srgbClr val="CC33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94660" autoAdjust="0"/>
  </p:normalViewPr>
  <p:slideViewPr>
    <p:cSldViewPr>
      <p:cViewPr varScale="1">
        <p:scale>
          <a:sx n="123" d="100"/>
          <a:sy n="123" d="100"/>
        </p:scale>
        <p:origin x="540"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2D31D8-CEB8-4F8B-9A0E-6F0AFAEC1D6F}"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GB"/>
        </a:p>
      </dgm:t>
    </dgm:pt>
    <dgm:pt modelId="{7B70B967-612D-40E9-8D0B-9933D56F3D59}">
      <dgm:prSet/>
      <dgm:spPr/>
      <dgm:t>
        <a:bodyPr/>
        <a:lstStyle/>
        <a:p>
          <a:pPr rtl="0"/>
          <a:r>
            <a:rPr lang="en-GB"/>
            <a:t>RAW Data, Direct APIs</a:t>
          </a:r>
        </a:p>
      </dgm:t>
    </dgm:pt>
    <dgm:pt modelId="{03FA5F95-E9CC-4257-8915-C11638255DC1}" type="parTrans" cxnId="{97E16DBA-2F25-466F-9982-19D45413B5EE}">
      <dgm:prSet/>
      <dgm:spPr/>
      <dgm:t>
        <a:bodyPr/>
        <a:lstStyle/>
        <a:p>
          <a:endParaRPr lang="en-GB"/>
        </a:p>
      </dgm:t>
    </dgm:pt>
    <dgm:pt modelId="{1FF8B33A-F1F5-4B68-81B3-DFDC2EEFCA73}" type="sibTrans" cxnId="{97E16DBA-2F25-466F-9982-19D45413B5EE}">
      <dgm:prSet/>
      <dgm:spPr/>
      <dgm:t>
        <a:bodyPr/>
        <a:lstStyle/>
        <a:p>
          <a:endParaRPr lang="en-GB"/>
        </a:p>
      </dgm:t>
    </dgm:pt>
    <dgm:pt modelId="{BBFB2264-650A-4D85-B4A9-B9FD7B569CBE}">
      <dgm:prSet/>
      <dgm:spPr/>
      <dgm:t>
        <a:bodyPr/>
        <a:lstStyle/>
        <a:p>
          <a:pPr rtl="0"/>
          <a:r>
            <a:rPr lang="en-GB"/>
            <a:t>Accessing</a:t>
          </a:r>
          <a:r>
            <a:rPr lang="en-GB" baseline="0"/>
            <a:t> pre </a:t>
          </a:r>
          <a:r>
            <a:rPr lang="en-GB" baseline="0" err="1"/>
            <a:t>.Net</a:t>
          </a:r>
          <a:endParaRPr lang="en-GB"/>
        </a:p>
      </dgm:t>
    </dgm:pt>
    <dgm:pt modelId="{35B27E90-CB09-4727-A993-2613253FCE00}" type="parTrans" cxnId="{960ED2EA-FEBB-40E1-895F-BD54098D2AA5}">
      <dgm:prSet/>
      <dgm:spPr/>
      <dgm:t>
        <a:bodyPr/>
        <a:lstStyle/>
        <a:p>
          <a:endParaRPr lang="en-GB"/>
        </a:p>
      </dgm:t>
    </dgm:pt>
    <dgm:pt modelId="{52639510-2593-4808-B929-2B80140F64ED}" type="sibTrans" cxnId="{960ED2EA-FEBB-40E1-895F-BD54098D2AA5}">
      <dgm:prSet>
        <dgm:style>
          <a:lnRef idx="1">
            <a:schemeClr val="accent2"/>
          </a:lnRef>
          <a:fillRef idx="2">
            <a:schemeClr val="accent2"/>
          </a:fillRef>
          <a:effectRef idx="1">
            <a:schemeClr val="accent2"/>
          </a:effectRef>
          <a:fontRef idx="minor">
            <a:schemeClr val="dk1"/>
          </a:fontRef>
        </dgm:style>
      </dgm:prSet>
      <dgm:spPr/>
      <dgm:t>
        <a:bodyPr/>
        <a:lstStyle/>
        <a:p>
          <a:endParaRPr lang="en-GB"/>
        </a:p>
      </dgm:t>
    </dgm:pt>
    <dgm:pt modelId="{3D749474-1E31-4C78-9102-7D6B24044FB6}">
      <dgm:prSet/>
      <dgm:spPr/>
      <dgm:t>
        <a:bodyPr/>
        <a:lstStyle/>
        <a:p>
          <a:pPr rtl="0"/>
          <a:r>
            <a:rPr lang="en-GB"/>
            <a:t>OLE DB, ADO (object level)</a:t>
          </a:r>
          <a:endParaRPr lang="en-GB" baseline="0"/>
        </a:p>
      </dgm:t>
    </dgm:pt>
    <dgm:pt modelId="{BB15FA23-B591-427A-BC00-B08770D2D21C}" type="parTrans" cxnId="{CECDC860-3384-47C8-B592-CB67082E772A}">
      <dgm:prSet/>
      <dgm:spPr/>
      <dgm:t>
        <a:bodyPr/>
        <a:lstStyle/>
        <a:p>
          <a:endParaRPr lang="en-GB"/>
        </a:p>
      </dgm:t>
    </dgm:pt>
    <dgm:pt modelId="{713064C6-D4AF-498E-92CF-E7C91DE862B9}" type="sibTrans" cxnId="{CECDC860-3384-47C8-B592-CB67082E772A}">
      <dgm:prSet/>
      <dgm:spPr/>
      <dgm:t>
        <a:bodyPr/>
        <a:lstStyle/>
        <a:p>
          <a:endParaRPr lang="en-GB"/>
        </a:p>
      </dgm:t>
    </dgm:pt>
    <dgm:pt modelId="{536A2900-15BF-4AFD-8FF1-23F61C502617}">
      <dgm:prSet/>
      <dgm:spPr/>
      <dgm:t>
        <a:bodyPr/>
        <a:lstStyle/>
        <a:p>
          <a:pPr rtl="0"/>
          <a:r>
            <a:rPr lang="en-GB" baseline="0"/>
            <a:t>Accessing data in </a:t>
          </a:r>
          <a:r>
            <a:rPr lang="en-GB" baseline="0" err="1"/>
            <a:t>.Net</a:t>
          </a:r>
          <a:endParaRPr lang="en-GB"/>
        </a:p>
      </dgm:t>
    </dgm:pt>
    <dgm:pt modelId="{8CB47826-C73A-4799-A056-71E88219DD2D}" type="parTrans" cxnId="{2A899714-8F8E-4E67-B712-DF84197381E9}">
      <dgm:prSet/>
      <dgm:spPr/>
      <dgm:t>
        <a:bodyPr/>
        <a:lstStyle/>
        <a:p>
          <a:endParaRPr lang="en-GB"/>
        </a:p>
      </dgm:t>
    </dgm:pt>
    <dgm:pt modelId="{6FB84BFC-57E1-4695-A497-8A848C06CECF}" type="sibTrans" cxnId="{2A899714-8F8E-4E67-B712-DF84197381E9}">
      <dgm:prSet>
        <dgm:style>
          <a:lnRef idx="1">
            <a:schemeClr val="accent2"/>
          </a:lnRef>
          <a:fillRef idx="2">
            <a:schemeClr val="accent2"/>
          </a:fillRef>
          <a:effectRef idx="1">
            <a:schemeClr val="accent2"/>
          </a:effectRef>
          <a:fontRef idx="minor">
            <a:schemeClr val="dk1"/>
          </a:fontRef>
        </dgm:style>
      </dgm:prSet>
      <dgm:spPr/>
      <dgm:t>
        <a:bodyPr/>
        <a:lstStyle/>
        <a:p>
          <a:endParaRPr lang="en-GB"/>
        </a:p>
      </dgm:t>
    </dgm:pt>
    <dgm:pt modelId="{B7C14D90-D5D7-47B8-B40D-D2198E7835E4}">
      <dgm:prSet/>
      <dgm:spPr/>
      <dgm:t>
        <a:bodyPr/>
        <a:lstStyle/>
        <a:p>
          <a:pPr rtl="0"/>
          <a:r>
            <a:rPr lang="en-GB"/>
            <a:t>ADO.NET, Datasets, </a:t>
          </a:r>
          <a:r>
            <a:rPr lang="en-GB" err="1"/>
            <a:t>DataReaders</a:t>
          </a:r>
          <a:endParaRPr lang="en-GB"/>
        </a:p>
      </dgm:t>
    </dgm:pt>
    <dgm:pt modelId="{F986C054-703C-437E-B773-FDDD6F1811FE}" type="parTrans" cxnId="{5E5AA597-DE68-4AD0-8ED1-9B3EBC87B970}">
      <dgm:prSet/>
      <dgm:spPr/>
      <dgm:t>
        <a:bodyPr/>
        <a:lstStyle/>
        <a:p>
          <a:endParaRPr lang="en-GB"/>
        </a:p>
      </dgm:t>
    </dgm:pt>
    <dgm:pt modelId="{8F70B61D-8964-450F-B759-AF0B301DFA2E}" type="sibTrans" cxnId="{5E5AA597-DE68-4AD0-8ED1-9B3EBC87B970}">
      <dgm:prSet/>
      <dgm:spPr/>
      <dgm:t>
        <a:bodyPr/>
        <a:lstStyle/>
        <a:p>
          <a:endParaRPr lang="en-GB"/>
        </a:p>
      </dgm:t>
    </dgm:pt>
    <dgm:pt modelId="{772173CA-F671-439C-8D3F-763D13317A37}">
      <dgm:prSet/>
      <dgm:spPr/>
      <dgm:t>
        <a:bodyPr/>
        <a:lstStyle/>
        <a:p>
          <a:pPr rtl="0"/>
          <a:r>
            <a:rPr lang="en-GB"/>
            <a:t>Accessing before ‘90s</a:t>
          </a:r>
        </a:p>
      </dgm:t>
    </dgm:pt>
    <dgm:pt modelId="{9C27070D-6F6E-4AB4-AD33-BA44996C1478}" type="parTrans" cxnId="{E6E7BC6E-8425-4562-9FF4-F5564AC1CD4B}">
      <dgm:prSet/>
      <dgm:spPr/>
      <dgm:t>
        <a:bodyPr/>
        <a:lstStyle/>
        <a:p>
          <a:endParaRPr lang="en-US"/>
        </a:p>
      </dgm:t>
    </dgm:pt>
    <dgm:pt modelId="{25E831F5-F5B1-43A2-841F-A6D0946A936F}" type="sibTrans" cxnId="{E6E7BC6E-8425-4562-9FF4-F5564AC1CD4B}">
      <dgm:prSet/>
      <dgm:spPr/>
      <dgm:t>
        <a:bodyPr/>
        <a:lstStyle/>
        <a:p>
          <a:endParaRPr lang="en-US"/>
        </a:p>
      </dgm:t>
    </dgm:pt>
    <dgm:pt modelId="{CFEBF3F7-341C-4481-9D57-530A7C8971E8}">
      <dgm:prSet/>
      <dgm:spPr/>
      <dgm:t>
        <a:bodyPr/>
        <a:lstStyle/>
        <a:p>
          <a:pPr rtl="0"/>
          <a:r>
            <a:rPr lang="en-GB"/>
            <a:t>Today</a:t>
          </a:r>
        </a:p>
      </dgm:t>
    </dgm:pt>
    <dgm:pt modelId="{C35A4EAA-B1FB-4C08-90EB-C32FF82A4E40}" type="parTrans" cxnId="{98A4AC13-CB0E-4753-9710-BA87018FB812}">
      <dgm:prSet/>
      <dgm:spPr/>
      <dgm:t>
        <a:bodyPr/>
        <a:lstStyle/>
        <a:p>
          <a:endParaRPr lang="en-US"/>
        </a:p>
      </dgm:t>
    </dgm:pt>
    <dgm:pt modelId="{1C2C5689-A16F-4D25-A97E-48DF526105F2}" type="sibTrans" cxnId="{98A4AC13-CB0E-4753-9710-BA87018FB812}">
      <dgm:prSet/>
      <dgm:spPr/>
      <dgm:t>
        <a:bodyPr/>
        <a:lstStyle/>
        <a:p>
          <a:endParaRPr lang="en-US"/>
        </a:p>
      </dgm:t>
    </dgm:pt>
    <dgm:pt modelId="{FA5AC6CD-4167-49BA-8DC3-1B542A534095}">
      <dgm:prSet/>
      <dgm:spPr/>
      <dgm:t>
        <a:bodyPr/>
        <a:lstStyle/>
        <a:p>
          <a:pPr rtl="0"/>
          <a:r>
            <a:rPr lang="en-GB" dirty="0" err="1"/>
            <a:t>Linq</a:t>
          </a:r>
          <a:r>
            <a:rPr lang="en-GB" dirty="0"/>
            <a:t>, Entity Framework… O/RM?</a:t>
          </a:r>
        </a:p>
      </dgm:t>
    </dgm:pt>
    <dgm:pt modelId="{710D2C4D-9FFA-48C9-BE6F-E1BA239F57EE}" type="parTrans" cxnId="{2FD6D990-892D-433C-B7F5-44042CC4E32A}">
      <dgm:prSet/>
      <dgm:spPr/>
      <dgm:t>
        <a:bodyPr/>
        <a:lstStyle/>
        <a:p>
          <a:endParaRPr lang="en-US"/>
        </a:p>
      </dgm:t>
    </dgm:pt>
    <dgm:pt modelId="{2BB4DCAB-564E-44BA-A54E-ED263BDED9A0}" type="sibTrans" cxnId="{2FD6D990-892D-433C-B7F5-44042CC4E32A}">
      <dgm:prSet/>
      <dgm:spPr/>
      <dgm:t>
        <a:bodyPr/>
        <a:lstStyle/>
        <a:p>
          <a:endParaRPr lang="en-US"/>
        </a:p>
      </dgm:t>
    </dgm:pt>
    <dgm:pt modelId="{364ACDE8-BD01-4AB3-AF18-F6134BA468C5}">
      <dgm:prSet/>
      <dgm:spPr/>
      <dgm:t>
        <a:bodyPr/>
        <a:lstStyle/>
        <a:p>
          <a:pPr rtl="0"/>
          <a:r>
            <a:rPr lang="en-GB"/>
            <a:t>Accessing data in 1990</a:t>
          </a:r>
        </a:p>
      </dgm:t>
    </dgm:pt>
    <dgm:pt modelId="{20F8B135-E589-4A44-A18F-95B973D91D8D}" type="parTrans" cxnId="{0F980DA8-D106-455C-9BC9-89B5EDB2E09B}">
      <dgm:prSet/>
      <dgm:spPr/>
      <dgm:t>
        <a:bodyPr/>
        <a:lstStyle/>
        <a:p>
          <a:endParaRPr lang="en-US"/>
        </a:p>
      </dgm:t>
    </dgm:pt>
    <dgm:pt modelId="{6FCC1361-5CBE-4FD6-B246-33D84BAC200E}" type="sibTrans" cxnId="{0F980DA8-D106-455C-9BC9-89B5EDB2E09B}">
      <dgm:prSet/>
      <dgm:spPr/>
      <dgm:t>
        <a:bodyPr/>
        <a:lstStyle/>
        <a:p>
          <a:endParaRPr lang="en-US"/>
        </a:p>
      </dgm:t>
    </dgm:pt>
    <dgm:pt modelId="{E2AFFB47-FDE4-4649-98EF-57717346F0D5}">
      <dgm:prSet/>
      <dgm:spPr/>
      <dgm:t>
        <a:bodyPr/>
        <a:lstStyle/>
        <a:p>
          <a:pPr rtl="0"/>
          <a:r>
            <a:rPr lang="en-GB"/>
            <a:t>ODBC (abstract call-level)</a:t>
          </a:r>
        </a:p>
      </dgm:t>
    </dgm:pt>
    <dgm:pt modelId="{9CDC284D-F52C-4126-B2DA-654D1B994042}" type="parTrans" cxnId="{FDB6D1BC-7DA0-40FC-8E76-1F964894AC6B}">
      <dgm:prSet/>
      <dgm:spPr/>
      <dgm:t>
        <a:bodyPr/>
        <a:lstStyle/>
        <a:p>
          <a:endParaRPr lang="en-US"/>
        </a:p>
      </dgm:t>
    </dgm:pt>
    <dgm:pt modelId="{DEAE2B75-3EB7-46F7-8118-54FF33AC49F2}" type="sibTrans" cxnId="{FDB6D1BC-7DA0-40FC-8E76-1F964894AC6B}">
      <dgm:prSet/>
      <dgm:spPr/>
      <dgm:t>
        <a:bodyPr/>
        <a:lstStyle/>
        <a:p>
          <a:endParaRPr lang="en-US"/>
        </a:p>
      </dgm:t>
    </dgm:pt>
    <dgm:pt modelId="{41300593-38DC-4714-AB83-40C59D8D568F}" type="pres">
      <dgm:prSet presAssocID="{F42D31D8-CEB8-4F8B-9A0E-6F0AFAEC1D6F}" presName="outerComposite" presStyleCnt="0">
        <dgm:presLayoutVars>
          <dgm:chMax val="5"/>
          <dgm:dir/>
          <dgm:resizeHandles val="exact"/>
        </dgm:presLayoutVars>
      </dgm:prSet>
      <dgm:spPr/>
    </dgm:pt>
    <dgm:pt modelId="{10CA99D6-76B2-4F19-A9FF-A8B22B2D4CF7}" type="pres">
      <dgm:prSet presAssocID="{F42D31D8-CEB8-4F8B-9A0E-6F0AFAEC1D6F}" presName="dummyMaxCanvas" presStyleCnt="0">
        <dgm:presLayoutVars/>
      </dgm:prSet>
      <dgm:spPr/>
    </dgm:pt>
    <dgm:pt modelId="{CFCDE81E-8CA8-4C77-B078-BD938559C0AB}" type="pres">
      <dgm:prSet presAssocID="{F42D31D8-CEB8-4F8B-9A0E-6F0AFAEC1D6F}" presName="FiveNodes_1" presStyleLbl="node1" presStyleIdx="0" presStyleCnt="5">
        <dgm:presLayoutVars>
          <dgm:bulletEnabled val="1"/>
        </dgm:presLayoutVars>
      </dgm:prSet>
      <dgm:spPr/>
    </dgm:pt>
    <dgm:pt modelId="{A334A48F-B029-4EA8-9F2D-283364562B85}" type="pres">
      <dgm:prSet presAssocID="{F42D31D8-CEB8-4F8B-9A0E-6F0AFAEC1D6F}" presName="FiveNodes_2" presStyleLbl="node1" presStyleIdx="1" presStyleCnt="5">
        <dgm:presLayoutVars>
          <dgm:bulletEnabled val="1"/>
        </dgm:presLayoutVars>
      </dgm:prSet>
      <dgm:spPr/>
    </dgm:pt>
    <dgm:pt modelId="{0A2DECB4-BF79-46B5-BCD4-3E9FBC54CB3D}" type="pres">
      <dgm:prSet presAssocID="{F42D31D8-CEB8-4F8B-9A0E-6F0AFAEC1D6F}" presName="FiveNodes_3" presStyleLbl="node1" presStyleIdx="2" presStyleCnt="5">
        <dgm:presLayoutVars>
          <dgm:bulletEnabled val="1"/>
        </dgm:presLayoutVars>
      </dgm:prSet>
      <dgm:spPr/>
    </dgm:pt>
    <dgm:pt modelId="{EAFC5547-A5BB-4348-AA61-20EB1138690C}" type="pres">
      <dgm:prSet presAssocID="{F42D31D8-CEB8-4F8B-9A0E-6F0AFAEC1D6F}" presName="FiveNodes_4" presStyleLbl="node1" presStyleIdx="3" presStyleCnt="5">
        <dgm:presLayoutVars>
          <dgm:bulletEnabled val="1"/>
        </dgm:presLayoutVars>
      </dgm:prSet>
      <dgm:spPr/>
    </dgm:pt>
    <dgm:pt modelId="{E3CDF577-7C48-4AA2-8FCD-2294FA07236D}" type="pres">
      <dgm:prSet presAssocID="{F42D31D8-CEB8-4F8B-9A0E-6F0AFAEC1D6F}" presName="FiveNodes_5" presStyleLbl="node1" presStyleIdx="4" presStyleCnt="5" custLinFactNeighborX="810">
        <dgm:presLayoutVars>
          <dgm:bulletEnabled val="1"/>
        </dgm:presLayoutVars>
      </dgm:prSet>
      <dgm:spPr/>
    </dgm:pt>
    <dgm:pt modelId="{A6E5190F-00D2-4C64-B7B7-B8C3D8690485}" type="pres">
      <dgm:prSet presAssocID="{F42D31D8-CEB8-4F8B-9A0E-6F0AFAEC1D6F}" presName="FiveConn_1-2" presStyleLbl="fgAccFollowNode1" presStyleIdx="0" presStyleCnt="4">
        <dgm:presLayoutVars>
          <dgm:bulletEnabled val="1"/>
        </dgm:presLayoutVars>
      </dgm:prSet>
      <dgm:spPr/>
    </dgm:pt>
    <dgm:pt modelId="{FF6AEC3A-CB0A-4B22-8442-748F9121B3B2}" type="pres">
      <dgm:prSet presAssocID="{F42D31D8-CEB8-4F8B-9A0E-6F0AFAEC1D6F}" presName="FiveConn_2-3" presStyleLbl="fgAccFollowNode1" presStyleIdx="1" presStyleCnt="4">
        <dgm:presLayoutVars>
          <dgm:bulletEnabled val="1"/>
        </dgm:presLayoutVars>
      </dgm:prSet>
      <dgm:spPr/>
    </dgm:pt>
    <dgm:pt modelId="{537282EC-19A9-4FF7-AEAF-6DB1B4B776AA}" type="pres">
      <dgm:prSet presAssocID="{F42D31D8-CEB8-4F8B-9A0E-6F0AFAEC1D6F}" presName="FiveConn_3-4" presStyleLbl="fgAccFollowNode1" presStyleIdx="2" presStyleCnt="4">
        <dgm:presLayoutVars>
          <dgm:bulletEnabled val="1"/>
        </dgm:presLayoutVars>
      </dgm:prSet>
      <dgm:spPr/>
    </dgm:pt>
    <dgm:pt modelId="{B4C9109A-8D2D-42B4-AC02-505247EC744E}" type="pres">
      <dgm:prSet presAssocID="{F42D31D8-CEB8-4F8B-9A0E-6F0AFAEC1D6F}" presName="FiveConn_4-5" presStyleLbl="fgAccFollowNode1" presStyleIdx="3" presStyleCnt="4">
        <dgm:presLayoutVars>
          <dgm:bulletEnabled val="1"/>
        </dgm:presLayoutVars>
      </dgm:prSet>
      <dgm:spPr/>
    </dgm:pt>
    <dgm:pt modelId="{EE974A26-6D2D-4D17-AABA-05DA4CEEF2F9}" type="pres">
      <dgm:prSet presAssocID="{F42D31D8-CEB8-4F8B-9A0E-6F0AFAEC1D6F}" presName="FiveNodes_1_text" presStyleLbl="node1" presStyleIdx="4" presStyleCnt="5">
        <dgm:presLayoutVars>
          <dgm:bulletEnabled val="1"/>
        </dgm:presLayoutVars>
      </dgm:prSet>
      <dgm:spPr/>
    </dgm:pt>
    <dgm:pt modelId="{5CBC589F-37DC-4A6B-888D-F81770A2D3A1}" type="pres">
      <dgm:prSet presAssocID="{F42D31D8-CEB8-4F8B-9A0E-6F0AFAEC1D6F}" presName="FiveNodes_2_text" presStyleLbl="node1" presStyleIdx="4" presStyleCnt="5">
        <dgm:presLayoutVars>
          <dgm:bulletEnabled val="1"/>
        </dgm:presLayoutVars>
      </dgm:prSet>
      <dgm:spPr/>
    </dgm:pt>
    <dgm:pt modelId="{2F1CED58-0950-4020-82CC-77D3C9883322}" type="pres">
      <dgm:prSet presAssocID="{F42D31D8-CEB8-4F8B-9A0E-6F0AFAEC1D6F}" presName="FiveNodes_3_text" presStyleLbl="node1" presStyleIdx="4" presStyleCnt="5">
        <dgm:presLayoutVars>
          <dgm:bulletEnabled val="1"/>
        </dgm:presLayoutVars>
      </dgm:prSet>
      <dgm:spPr/>
    </dgm:pt>
    <dgm:pt modelId="{19E37E10-8597-4AD6-A2D5-EC6B535C0901}" type="pres">
      <dgm:prSet presAssocID="{F42D31D8-CEB8-4F8B-9A0E-6F0AFAEC1D6F}" presName="FiveNodes_4_text" presStyleLbl="node1" presStyleIdx="4" presStyleCnt="5">
        <dgm:presLayoutVars>
          <dgm:bulletEnabled val="1"/>
        </dgm:presLayoutVars>
      </dgm:prSet>
      <dgm:spPr/>
    </dgm:pt>
    <dgm:pt modelId="{E3B37458-980D-43D7-ABFF-845B45C3AC39}" type="pres">
      <dgm:prSet presAssocID="{F42D31D8-CEB8-4F8B-9A0E-6F0AFAEC1D6F}" presName="FiveNodes_5_text" presStyleLbl="node1" presStyleIdx="4" presStyleCnt="5">
        <dgm:presLayoutVars>
          <dgm:bulletEnabled val="1"/>
        </dgm:presLayoutVars>
      </dgm:prSet>
      <dgm:spPr/>
    </dgm:pt>
  </dgm:ptLst>
  <dgm:cxnLst>
    <dgm:cxn modelId="{C10DB302-7AB6-49F4-AE83-4FC5E825A44A}" type="presOf" srcId="{772173CA-F671-439C-8D3F-763D13317A37}" destId="{EE974A26-6D2D-4D17-AABA-05DA4CEEF2F9}" srcOrd="1" destOrd="0" presId="urn:microsoft.com/office/officeart/2005/8/layout/vProcess5"/>
    <dgm:cxn modelId="{A5D8E608-BE73-4DB9-A17D-EBC43838AF26}" type="presOf" srcId="{CFEBF3F7-341C-4481-9D57-530A7C8971E8}" destId="{E3B37458-980D-43D7-ABFF-845B45C3AC39}" srcOrd="1" destOrd="0" presId="urn:microsoft.com/office/officeart/2005/8/layout/vProcess5"/>
    <dgm:cxn modelId="{99EE7D09-6158-474C-B3AD-DBB762803F94}" type="presOf" srcId="{364ACDE8-BD01-4AB3-AF18-F6134BA468C5}" destId="{A334A48F-B029-4EA8-9F2D-283364562B85}" srcOrd="0" destOrd="0" presId="urn:microsoft.com/office/officeart/2005/8/layout/vProcess5"/>
    <dgm:cxn modelId="{8B95B109-197F-4CF3-AFDA-A0A031A4910C}" type="presOf" srcId="{E2AFFB47-FDE4-4649-98EF-57717346F0D5}" destId="{A334A48F-B029-4EA8-9F2D-283364562B85}" srcOrd="0" destOrd="1" presId="urn:microsoft.com/office/officeart/2005/8/layout/vProcess5"/>
    <dgm:cxn modelId="{4CBE4F12-78DB-4542-91BA-1CB6A4C0FEC4}" type="presOf" srcId="{7B70B967-612D-40E9-8D0B-9933D56F3D59}" destId="{EE974A26-6D2D-4D17-AABA-05DA4CEEF2F9}" srcOrd="1" destOrd="1" presId="urn:microsoft.com/office/officeart/2005/8/layout/vProcess5"/>
    <dgm:cxn modelId="{98A4AC13-CB0E-4753-9710-BA87018FB812}" srcId="{F42D31D8-CEB8-4F8B-9A0E-6F0AFAEC1D6F}" destId="{CFEBF3F7-341C-4481-9D57-530A7C8971E8}" srcOrd="4" destOrd="0" parTransId="{C35A4EAA-B1FB-4C08-90EB-C32FF82A4E40}" sibTransId="{1C2C5689-A16F-4D25-A97E-48DF526105F2}"/>
    <dgm:cxn modelId="{2A899714-8F8E-4E67-B712-DF84197381E9}" srcId="{F42D31D8-CEB8-4F8B-9A0E-6F0AFAEC1D6F}" destId="{536A2900-15BF-4AFD-8FF1-23F61C502617}" srcOrd="3" destOrd="0" parTransId="{8CB47826-C73A-4799-A056-71E88219DD2D}" sibTransId="{6FB84BFC-57E1-4695-A497-8A848C06CECF}"/>
    <dgm:cxn modelId="{1B62AD14-6063-4278-B884-5BA5E4DA10E4}" type="presOf" srcId="{3D749474-1E31-4C78-9102-7D6B24044FB6}" destId="{0A2DECB4-BF79-46B5-BCD4-3E9FBC54CB3D}" srcOrd="0" destOrd="1" presId="urn:microsoft.com/office/officeart/2005/8/layout/vProcess5"/>
    <dgm:cxn modelId="{40CCFE2B-3838-47D0-BA99-3E3A1415EF3C}" type="presOf" srcId="{52639510-2593-4808-B929-2B80140F64ED}" destId="{537282EC-19A9-4FF7-AEAF-6DB1B4B776AA}" srcOrd="0" destOrd="0" presId="urn:microsoft.com/office/officeart/2005/8/layout/vProcess5"/>
    <dgm:cxn modelId="{771BB73F-73AE-4F6B-806A-6F33D3B0DEF6}" type="presOf" srcId="{CFEBF3F7-341C-4481-9D57-530A7C8971E8}" destId="{E3CDF577-7C48-4AA2-8FCD-2294FA07236D}" srcOrd="0" destOrd="0" presId="urn:microsoft.com/office/officeart/2005/8/layout/vProcess5"/>
    <dgm:cxn modelId="{F23EE95B-9A62-46D4-B3BA-15233697B79A}" type="presOf" srcId="{536A2900-15BF-4AFD-8FF1-23F61C502617}" destId="{EAFC5547-A5BB-4348-AA61-20EB1138690C}" srcOrd="0" destOrd="0" presId="urn:microsoft.com/office/officeart/2005/8/layout/vProcess5"/>
    <dgm:cxn modelId="{DB97525E-B2CE-409D-81C1-4C6A3FE981BA}" type="presOf" srcId="{B7C14D90-D5D7-47B8-B40D-D2198E7835E4}" destId="{19E37E10-8597-4AD6-A2D5-EC6B535C0901}" srcOrd="1" destOrd="1" presId="urn:microsoft.com/office/officeart/2005/8/layout/vProcess5"/>
    <dgm:cxn modelId="{CECDC860-3384-47C8-B592-CB67082E772A}" srcId="{BBFB2264-650A-4D85-B4A9-B9FD7B569CBE}" destId="{3D749474-1E31-4C78-9102-7D6B24044FB6}" srcOrd="0" destOrd="0" parTransId="{BB15FA23-B591-427A-BC00-B08770D2D21C}" sibTransId="{713064C6-D4AF-498E-92CF-E7C91DE862B9}"/>
    <dgm:cxn modelId="{D2847C47-2A0A-465E-B18E-06CB10494F8A}" type="presOf" srcId="{364ACDE8-BD01-4AB3-AF18-F6134BA468C5}" destId="{5CBC589F-37DC-4A6B-888D-F81770A2D3A1}" srcOrd="1" destOrd="0" presId="urn:microsoft.com/office/officeart/2005/8/layout/vProcess5"/>
    <dgm:cxn modelId="{3FA2F767-9518-4D05-97E8-58B477955FA5}" type="presOf" srcId="{6FCC1361-5CBE-4FD6-B246-33D84BAC200E}" destId="{FF6AEC3A-CB0A-4B22-8442-748F9121B3B2}" srcOrd="0" destOrd="0" presId="urn:microsoft.com/office/officeart/2005/8/layout/vProcess5"/>
    <dgm:cxn modelId="{B8F3CA48-17A4-4CFE-B9D5-022EF9C0B61D}" type="presOf" srcId="{FA5AC6CD-4167-49BA-8DC3-1B542A534095}" destId="{E3B37458-980D-43D7-ABFF-845B45C3AC39}" srcOrd="1" destOrd="1" presId="urn:microsoft.com/office/officeart/2005/8/layout/vProcess5"/>
    <dgm:cxn modelId="{87A8C36D-EFE0-4664-8706-A9EA2C9F3008}" type="presOf" srcId="{25E831F5-F5B1-43A2-841F-A6D0946A936F}" destId="{A6E5190F-00D2-4C64-B7B7-B8C3D8690485}" srcOrd="0" destOrd="0" presId="urn:microsoft.com/office/officeart/2005/8/layout/vProcess5"/>
    <dgm:cxn modelId="{E6E7BC6E-8425-4562-9FF4-F5564AC1CD4B}" srcId="{F42D31D8-CEB8-4F8B-9A0E-6F0AFAEC1D6F}" destId="{772173CA-F671-439C-8D3F-763D13317A37}" srcOrd="0" destOrd="0" parTransId="{9C27070D-6F6E-4AB4-AD33-BA44996C1478}" sibTransId="{25E831F5-F5B1-43A2-841F-A6D0946A936F}"/>
    <dgm:cxn modelId="{36D1A976-414C-40F4-B42E-E3B4120C2F2D}" type="presOf" srcId="{6FB84BFC-57E1-4695-A497-8A848C06CECF}" destId="{B4C9109A-8D2D-42B4-AC02-505247EC744E}" srcOrd="0" destOrd="0" presId="urn:microsoft.com/office/officeart/2005/8/layout/vProcess5"/>
    <dgm:cxn modelId="{89AD157C-C02D-4E06-B4BC-D5C435C11D3A}" type="presOf" srcId="{FA5AC6CD-4167-49BA-8DC3-1B542A534095}" destId="{E3CDF577-7C48-4AA2-8FCD-2294FA07236D}" srcOrd="0" destOrd="1" presId="urn:microsoft.com/office/officeart/2005/8/layout/vProcess5"/>
    <dgm:cxn modelId="{DEF43985-DF9B-4A62-BD36-F383796947D7}" type="presOf" srcId="{7B70B967-612D-40E9-8D0B-9933D56F3D59}" destId="{CFCDE81E-8CA8-4C77-B078-BD938559C0AB}" srcOrd="0" destOrd="1" presId="urn:microsoft.com/office/officeart/2005/8/layout/vProcess5"/>
    <dgm:cxn modelId="{2FD6D990-892D-433C-B7F5-44042CC4E32A}" srcId="{CFEBF3F7-341C-4481-9D57-530A7C8971E8}" destId="{FA5AC6CD-4167-49BA-8DC3-1B542A534095}" srcOrd="0" destOrd="0" parTransId="{710D2C4D-9FFA-48C9-BE6F-E1BA239F57EE}" sibTransId="{2BB4DCAB-564E-44BA-A54E-ED263BDED9A0}"/>
    <dgm:cxn modelId="{5E5AA597-DE68-4AD0-8ED1-9B3EBC87B970}" srcId="{536A2900-15BF-4AFD-8FF1-23F61C502617}" destId="{B7C14D90-D5D7-47B8-B40D-D2198E7835E4}" srcOrd="0" destOrd="0" parTransId="{F986C054-703C-437E-B773-FDDD6F1811FE}" sibTransId="{8F70B61D-8964-450F-B759-AF0B301DFA2E}"/>
    <dgm:cxn modelId="{12FA07A3-A346-4AF7-AA13-57BB41D076F9}" type="presOf" srcId="{B7C14D90-D5D7-47B8-B40D-D2198E7835E4}" destId="{EAFC5547-A5BB-4348-AA61-20EB1138690C}" srcOrd="0" destOrd="1" presId="urn:microsoft.com/office/officeart/2005/8/layout/vProcess5"/>
    <dgm:cxn modelId="{662771A7-FD5E-412F-AF3A-59281D2A507F}" type="presOf" srcId="{BBFB2264-650A-4D85-B4A9-B9FD7B569CBE}" destId="{2F1CED58-0950-4020-82CC-77D3C9883322}" srcOrd="1" destOrd="0" presId="urn:microsoft.com/office/officeart/2005/8/layout/vProcess5"/>
    <dgm:cxn modelId="{0F980DA8-D106-455C-9BC9-89B5EDB2E09B}" srcId="{F42D31D8-CEB8-4F8B-9A0E-6F0AFAEC1D6F}" destId="{364ACDE8-BD01-4AB3-AF18-F6134BA468C5}" srcOrd="1" destOrd="0" parTransId="{20F8B135-E589-4A44-A18F-95B973D91D8D}" sibTransId="{6FCC1361-5CBE-4FD6-B246-33D84BAC200E}"/>
    <dgm:cxn modelId="{97E16DBA-2F25-466F-9982-19D45413B5EE}" srcId="{772173CA-F671-439C-8D3F-763D13317A37}" destId="{7B70B967-612D-40E9-8D0B-9933D56F3D59}" srcOrd="0" destOrd="0" parTransId="{03FA5F95-E9CC-4257-8915-C11638255DC1}" sibTransId="{1FF8B33A-F1F5-4B68-81B3-DFDC2EEFCA73}"/>
    <dgm:cxn modelId="{47613EBC-30E1-4415-BC51-875D343CC7E6}" type="presOf" srcId="{E2AFFB47-FDE4-4649-98EF-57717346F0D5}" destId="{5CBC589F-37DC-4A6B-888D-F81770A2D3A1}" srcOrd="1" destOrd="1" presId="urn:microsoft.com/office/officeart/2005/8/layout/vProcess5"/>
    <dgm:cxn modelId="{FDB6D1BC-7DA0-40FC-8E76-1F964894AC6B}" srcId="{364ACDE8-BD01-4AB3-AF18-F6134BA468C5}" destId="{E2AFFB47-FDE4-4649-98EF-57717346F0D5}" srcOrd="0" destOrd="0" parTransId="{9CDC284D-F52C-4126-B2DA-654D1B994042}" sibTransId="{DEAE2B75-3EB7-46F7-8118-54FF33AC49F2}"/>
    <dgm:cxn modelId="{661490E4-8C65-49B6-AABC-1E6E68192A25}" type="presOf" srcId="{772173CA-F671-439C-8D3F-763D13317A37}" destId="{CFCDE81E-8CA8-4C77-B078-BD938559C0AB}" srcOrd="0" destOrd="0" presId="urn:microsoft.com/office/officeart/2005/8/layout/vProcess5"/>
    <dgm:cxn modelId="{91D3AAE4-7D6B-4AD6-8C0D-212B43F272DA}" type="presOf" srcId="{BBFB2264-650A-4D85-B4A9-B9FD7B569CBE}" destId="{0A2DECB4-BF79-46B5-BCD4-3E9FBC54CB3D}" srcOrd="0" destOrd="0" presId="urn:microsoft.com/office/officeart/2005/8/layout/vProcess5"/>
    <dgm:cxn modelId="{960ED2EA-FEBB-40E1-895F-BD54098D2AA5}" srcId="{F42D31D8-CEB8-4F8B-9A0E-6F0AFAEC1D6F}" destId="{BBFB2264-650A-4D85-B4A9-B9FD7B569CBE}" srcOrd="2" destOrd="0" parTransId="{35B27E90-CB09-4727-A993-2613253FCE00}" sibTransId="{52639510-2593-4808-B929-2B80140F64ED}"/>
    <dgm:cxn modelId="{30EF9BF1-1597-4DEE-87BF-1416BC2DC015}" type="presOf" srcId="{536A2900-15BF-4AFD-8FF1-23F61C502617}" destId="{19E37E10-8597-4AD6-A2D5-EC6B535C0901}" srcOrd="1" destOrd="0" presId="urn:microsoft.com/office/officeart/2005/8/layout/vProcess5"/>
    <dgm:cxn modelId="{93BAE1F5-B2DD-4E61-8979-2BB1B5E19123}" type="presOf" srcId="{3D749474-1E31-4C78-9102-7D6B24044FB6}" destId="{2F1CED58-0950-4020-82CC-77D3C9883322}" srcOrd="1" destOrd="1" presId="urn:microsoft.com/office/officeart/2005/8/layout/vProcess5"/>
    <dgm:cxn modelId="{E03668FB-4E87-40DF-A15F-B0FA23D41069}" type="presOf" srcId="{F42D31D8-CEB8-4F8B-9A0E-6F0AFAEC1D6F}" destId="{41300593-38DC-4714-AB83-40C59D8D568F}" srcOrd="0" destOrd="0" presId="urn:microsoft.com/office/officeart/2005/8/layout/vProcess5"/>
    <dgm:cxn modelId="{EFECBC80-0E93-43C0-ADB2-A9033A666C01}" type="presParOf" srcId="{41300593-38DC-4714-AB83-40C59D8D568F}" destId="{10CA99D6-76B2-4F19-A9FF-A8B22B2D4CF7}" srcOrd="0" destOrd="0" presId="urn:microsoft.com/office/officeart/2005/8/layout/vProcess5"/>
    <dgm:cxn modelId="{971018B1-C087-421C-847F-38D000A33FA5}" type="presParOf" srcId="{41300593-38DC-4714-AB83-40C59D8D568F}" destId="{CFCDE81E-8CA8-4C77-B078-BD938559C0AB}" srcOrd="1" destOrd="0" presId="urn:microsoft.com/office/officeart/2005/8/layout/vProcess5"/>
    <dgm:cxn modelId="{CE6078F4-CEC0-4EBE-A7EB-88AC3A27EA34}" type="presParOf" srcId="{41300593-38DC-4714-AB83-40C59D8D568F}" destId="{A334A48F-B029-4EA8-9F2D-283364562B85}" srcOrd="2" destOrd="0" presId="urn:microsoft.com/office/officeart/2005/8/layout/vProcess5"/>
    <dgm:cxn modelId="{4007F8B6-6284-4A84-87E1-00577400AD8D}" type="presParOf" srcId="{41300593-38DC-4714-AB83-40C59D8D568F}" destId="{0A2DECB4-BF79-46B5-BCD4-3E9FBC54CB3D}" srcOrd="3" destOrd="0" presId="urn:microsoft.com/office/officeart/2005/8/layout/vProcess5"/>
    <dgm:cxn modelId="{8E864647-DEBA-4408-AAC4-A7D77647FCBF}" type="presParOf" srcId="{41300593-38DC-4714-AB83-40C59D8D568F}" destId="{EAFC5547-A5BB-4348-AA61-20EB1138690C}" srcOrd="4" destOrd="0" presId="urn:microsoft.com/office/officeart/2005/8/layout/vProcess5"/>
    <dgm:cxn modelId="{85AE4836-8932-42CC-97EB-148DC1784F2E}" type="presParOf" srcId="{41300593-38DC-4714-AB83-40C59D8D568F}" destId="{E3CDF577-7C48-4AA2-8FCD-2294FA07236D}" srcOrd="5" destOrd="0" presId="urn:microsoft.com/office/officeart/2005/8/layout/vProcess5"/>
    <dgm:cxn modelId="{398F8E6A-9628-4EE2-BC60-92B626CC9F4C}" type="presParOf" srcId="{41300593-38DC-4714-AB83-40C59D8D568F}" destId="{A6E5190F-00D2-4C64-B7B7-B8C3D8690485}" srcOrd="6" destOrd="0" presId="urn:microsoft.com/office/officeart/2005/8/layout/vProcess5"/>
    <dgm:cxn modelId="{B6662427-D2C7-468B-81CE-9A2622FCD455}" type="presParOf" srcId="{41300593-38DC-4714-AB83-40C59D8D568F}" destId="{FF6AEC3A-CB0A-4B22-8442-748F9121B3B2}" srcOrd="7" destOrd="0" presId="urn:microsoft.com/office/officeart/2005/8/layout/vProcess5"/>
    <dgm:cxn modelId="{4E7391F0-4692-4752-AEF3-DBB404F64E86}" type="presParOf" srcId="{41300593-38DC-4714-AB83-40C59D8D568F}" destId="{537282EC-19A9-4FF7-AEAF-6DB1B4B776AA}" srcOrd="8" destOrd="0" presId="urn:microsoft.com/office/officeart/2005/8/layout/vProcess5"/>
    <dgm:cxn modelId="{12DD3BED-A37F-4280-BE6A-9071D5857E3C}" type="presParOf" srcId="{41300593-38DC-4714-AB83-40C59D8D568F}" destId="{B4C9109A-8D2D-42B4-AC02-505247EC744E}" srcOrd="9" destOrd="0" presId="urn:microsoft.com/office/officeart/2005/8/layout/vProcess5"/>
    <dgm:cxn modelId="{819B80F3-5B39-4ECD-BED2-FCE4C329A1BF}" type="presParOf" srcId="{41300593-38DC-4714-AB83-40C59D8D568F}" destId="{EE974A26-6D2D-4D17-AABA-05DA4CEEF2F9}" srcOrd="10" destOrd="0" presId="urn:microsoft.com/office/officeart/2005/8/layout/vProcess5"/>
    <dgm:cxn modelId="{DC64A1A2-2350-47B3-90D8-146A088067EF}" type="presParOf" srcId="{41300593-38DC-4714-AB83-40C59D8D568F}" destId="{5CBC589F-37DC-4A6B-888D-F81770A2D3A1}" srcOrd="11" destOrd="0" presId="urn:microsoft.com/office/officeart/2005/8/layout/vProcess5"/>
    <dgm:cxn modelId="{9385FD79-FE23-41EA-8E69-9E8DBAFF265A}" type="presParOf" srcId="{41300593-38DC-4714-AB83-40C59D8D568F}" destId="{2F1CED58-0950-4020-82CC-77D3C9883322}" srcOrd="12" destOrd="0" presId="urn:microsoft.com/office/officeart/2005/8/layout/vProcess5"/>
    <dgm:cxn modelId="{15AB20EB-4732-4F89-89F3-721FF74E3CD6}" type="presParOf" srcId="{41300593-38DC-4714-AB83-40C59D8D568F}" destId="{19E37E10-8597-4AD6-A2D5-EC6B535C0901}" srcOrd="13" destOrd="0" presId="urn:microsoft.com/office/officeart/2005/8/layout/vProcess5"/>
    <dgm:cxn modelId="{9436D1DD-BBBC-4B66-B6C0-2882262FE471}" type="presParOf" srcId="{41300593-38DC-4714-AB83-40C59D8D568F}" destId="{E3B37458-980D-43D7-ABFF-845B45C3AC3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2223D-D775-49F3-BF23-9CF4029CA33F}" type="doc">
      <dgm:prSet loTypeId="urn:microsoft.com/office/officeart/2005/8/layout/lProcess2" loCatId="list" qsTypeId="urn:microsoft.com/office/officeart/2005/8/quickstyle/simple2" qsCatId="simple" csTypeId="urn:microsoft.com/office/officeart/2005/8/colors/accent4_2" csCatId="accent4" phldr="1"/>
      <dgm:spPr/>
      <dgm:t>
        <a:bodyPr/>
        <a:lstStyle/>
        <a:p>
          <a:endParaRPr lang="nl-NL"/>
        </a:p>
      </dgm:t>
    </dgm:pt>
    <dgm:pt modelId="{36D7E112-D12A-4DC5-9771-C1009E7D4D22}">
      <dgm:prSet/>
      <dgm:spPr/>
      <dgm:t>
        <a:bodyPr/>
        <a:lstStyle/>
        <a:p>
          <a:pPr rtl="0"/>
          <a:r>
            <a:rPr lang="nl-NL">
              <a:latin typeface="Segoe UI Light" pitchFamily="34" charset="0"/>
            </a:rPr>
            <a:t>LINQ to SQL</a:t>
          </a:r>
        </a:p>
      </dgm:t>
    </dgm:pt>
    <dgm:pt modelId="{F3E52E25-B88F-4225-900A-66CC9E8FE5D5}" type="parTrans" cxnId="{16FB2882-1DC5-4CF8-BCD6-C2DB97F38A8C}">
      <dgm:prSet/>
      <dgm:spPr/>
      <dgm:t>
        <a:bodyPr/>
        <a:lstStyle/>
        <a:p>
          <a:endParaRPr lang="nl-NL"/>
        </a:p>
      </dgm:t>
    </dgm:pt>
    <dgm:pt modelId="{DD9756B2-BD11-43CE-8B86-3BE3E5042CB9}" type="sibTrans" cxnId="{16FB2882-1DC5-4CF8-BCD6-C2DB97F38A8C}">
      <dgm:prSet/>
      <dgm:spPr/>
      <dgm:t>
        <a:bodyPr/>
        <a:lstStyle/>
        <a:p>
          <a:endParaRPr lang="nl-NL"/>
        </a:p>
      </dgm:t>
    </dgm:pt>
    <dgm:pt modelId="{09BA3113-539E-4314-B755-968A11DD7789}">
      <dgm:prSet custT="1"/>
      <dgm:spPr/>
      <dgm:t>
        <a:bodyPr/>
        <a:lstStyle/>
        <a:p>
          <a:pPr rtl="0"/>
          <a:r>
            <a:rPr lang="nl-NL" sz="1200">
              <a:latin typeface="Segoe UI Light" pitchFamily="34" charset="0"/>
            </a:rPr>
            <a:t>Microsoft SQL Server</a:t>
          </a:r>
        </a:p>
      </dgm:t>
    </dgm:pt>
    <dgm:pt modelId="{40C6435E-CE08-469B-883B-BFC018C0F7D6}" type="parTrans" cxnId="{FC264CB8-4579-4420-83B3-DC94A5C31137}">
      <dgm:prSet/>
      <dgm:spPr/>
      <dgm:t>
        <a:bodyPr/>
        <a:lstStyle/>
        <a:p>
          <a:endParaRPr lang="nl-NL"/>
        </a:p>
      </dgm:t>
    </dgm:pt>
    <dgm:pt modelId="{E61D845B-9452-4351-BB8C-758DD5B20F41}" type="sibTrans" cxnId="{FC264CB8-4579-4420-83B3-DC94A5C31137}">
      <dgm:prSet/>
      <dgm:spPr/>
      <dgm:t>
        <a:bodyPr/>
        <a:lstStyle/>
        <a:p>
          <a:endParaRPr lang="nl-NL"/>
        </a:p>
      </dgm:t>
    </dgm:pt>
    <dgm:pt modelId="{B46E6CC2-7C1C-4163-8228-0907403CD973}">
      <dgm:prSet custT="1"/>
      <dgm:spPr/>
      <dgm:t>
        <a:bodyPr/>
        <a:lstStyle/>
        <a:p>
          <a:pPr rtl="0"/>
          <a:r>
            <a:rPr lang="nl-NL" sz="1200" err="1">
              <a:latin typeface="Segoe UI Light" pitchFamily="34" charset="0"/>
            </a:rPr>
            <a:t>Ideal</a:t>
          </a:r>
          <a:r>
            <a:rPr lang="nl-NL" sz="1200">
              <a:latin typeface="Segoe UI Light" pitchFamily="34" charset="0"/>
            </a:rPr>
            <a:t> </a:t>
          </a:r>
          <a:r>
            <a:rPr lang="nl-NL" sz="1200" err="1">
              <a:latin typeface="Segoe UI Light" pitchFamily="34" charset="0"/>
            </a:rPr>
            <a:t>for</a:t>
          </a:r>
          <a:r>
            <a:rPr lang="nl-NL" sz="1200">
              <a:latin typeface="Segoe UI Light" pitchFamily="34" charset="0"/>
            </a:rPr>
            <a:t> </a:t>
          </a:r>
          <a:r>
            <a:rPr lang="nl-NL" sz="1200" err="1">
              <a:latin typeface="Segoe UI Light" pitchFamily="34" charset="0"/>
            </a:rPr>
            <a:t>quick</a:t>
          </a:r>
          <a:r>
            <a:rPr lang="nl-NL" sz="1200">
              <a:latin typeface="Segoe UI Light" pitchFamily="34" charset="0"/>
            </a:rPr>
            <a:t> data access </a:t>
          </a:r>
          <a:r>
            <a:rPr lang="nl-NL" sz="1200" err="1">
              <a:latin typeface="Segoe UI Light" pitchFamily="34" charset="0"/>
            </a:rPr>
            <a:t>construction</a:t>
          </a:r>
          <a:r>
            <a:rPr lang="nl-NL" sz="1200">
              <a:latin typeface="Segoe UI Light" pitchFamily="34" charset="0"/>
            </a:rPr>
            <a:t> </a:t>
          </a:r>
          <a:r>
            <a:rPr lang="nl-NL" sz="1200" err="1">
              <a:latin typeface="Segoe UI Light" pitchFamily="34" charset="0"/>
            </a:rPr>
            <a:t>to</a:t>
          </a:r>
          <a:r>
            <a:rPr lang="nl-NL" sz="1200">
              <a:latin typeface="Segoe UI Light" pitchFamily="34" charset="0"/>
            </a:rPr>
            <a:t> </a:t>
          </a:r>
          <a:r>
            <a:rPr lang="nl-NL" sz="1200" err="1">
              <a:latin typeface="Segoe UI Light" pitchFamily="34" charset="0"/>
            </a:rPr>
            <a:t>relatively</a:t>
          </a:r>
          <a:r>
            <a:rPr lang="nl-NL" sz="1200">
              <a:latin typeface="Segoe UI Light" pitchFamily="34" charset="0"/>
            </a:rPr>
            <a:t> well </a:t>
          </a:r>
          <a:r>
            <a:rPr lang="nl-NL" sz="1200" err="1">
              <a:latin typeface="Segoe UI Light" pitchFamily="34" charset="0"/>
            </a:rPr>
            <a:t>designed</a:t>
          </a:r>
          <a:r>
            <a:rPr lang="nl-NL" sz="1200">
              <a:latin typeface="Segoe UI Light" pitchFamily="34" charset="0"/>
            </a:rPr>
            <a:t> SQL Server databases</a:t>
          </a:r>
        </a:p>
      </dgm:t>
    </dgm:pt>
    <dgm:pt modelId="{237792DE-8C7C-447A-A7AD-11A9D44C215B}" type="parTrans" cxnId="{C46AAC3C-495F-4FB9-AA3F-4A00C26525C6}">
      <dgm:prSet/>
      <dgm:spPr/>
      <dgm:t>
        <a:bodyPr/>
        <a:lstStyle/>
        <a:p>
          <a:endParaRPr lang="nl-NL"/>
        </a:p>
      </dgm:t>
    </dgm:pt>
    <dgm:pt modelId="{0906D55B-1148-42B0-9253-47F9835CCF4B}" type="sibTrans" cxnId="{C46AAC3C-495F-4FB9-AA3F-4A00C26525C6}">
      <dgm:prSet/>
      <dgm:spPr/>
      <dgm:t>
        <a:bodyPr/>
        <a:lstStyle/>
        <a:p>
          <a:endParaRPr lang="nl-NL"/>
        </a:p>
      </dgm:t>
    </dgm:pt>
    <dgm:pt modelId="{408998ED-7282-4AE7-B09C-A7ED1D3B1502}">
      <dgm:prSet custT="1"/>
      <dgm:spPr/>
      <dgm:t>
        <a:bodyPr/>
        <a:lstStyle/>
        <a:p>
          <a:pPr rtl="0"/>
          <a:r>
            <a:rPr lang="nl-NL" sz="1200">
              <a:latin typeface="Segoe UI Light" pitchFamily="34" charset="0"/>
            </a:rPr>
            <a:t>Simple (1-to-1) Object Relational Mapping capabilities</a:t>
          </a:r>
        </a:p>
      </dgm:t>
    </dgm:pt>
    <dgm:pt modelId="{891BA8C3-8A79-495A-8409-98A573D6180E}" type="parTrans" cxnId="{3C548BFC-D432-4861-8D6F-35D0DBB4B75E}">
      <dgm:prSet/>
      <dgm:spPr/>
      <dgm:t>
        <a:bodyPr/>
        <a:lstStyle/>
        <a:p>
          <a:endParaRPr lang="nl-NL"/>
        </a:p>
      </dgm:t>
    </dgm:pt>
    <dgm:pt modelId="{37912C72-761B-44D4-BF6A-0E425F57BA16}" type="sibTrans" cxnId="{3C548BFC-D432-4861-8D6F-35D0DBB4B75E}">
      <dgm:prSet/>
      <dgm:spPr/>
      <dgm:t>
        <a:bodyPr/>
        <a:lstStyle/>
        <a:p>
          <a:endParaRPr lang="nl-NL"/>
        </a:p>
      </dgm:t>
    </dgm:pt>
    <dgm:pt modelId="{3A0F2736-A053-4D8C-BF91-60D8F78DDEA3}">
      <dgm:prSet custT="1"/>
      <dgm:spPr/>
      <dgm:t>
        <a:bodyPr/>
        <a:lstStyle/>
        <a:p>
          <a:pPr rtl="0"/>
          <a:r>
            <a:rPr lang="nl-NL" sz="1200">
              <a:latin typeface="Segoe UI Light" pitchFamily="34" charset="0"/>
            </a:rPr>
            <a:t>Status: </a:t>
          </a:r>
          <a:r>
            <a:rPr lang="nl-NL" sz="1200" u="sng">
              <a:latin typeface="Segoe UI Light" pitchFamily="34" charset="0"/>
            </a:rPr>
            <a:t>Supported</a:t>
          </a:r>
          <a:r>
            <a:rPr lang="nl-NL" sz="1200">
              <a:latin typeface="Segoe UI Light" pitchFamily="34" charset="0"/>
            </a:rPr>
            <a:t> but NOT strategic! </a:t>
          </a:r>
          <a:r>
            <a:rPr lang="nl-NL" sz="1200">
              <a:latin typeface="Segoe UI Light" pitchFamily="34" charset="0"/>
              <a:sym typeface="Wingdings" pitchFamily="2" charset="2"/>
            </a:rPr>
            <a:t></a:t>
          </a:r>
          <a:endParaRPr lang="nl-NL" sz="1200">
            <a:latin typeface="Segoe UI Light" pitchFamily="34" charset="0"/>
          </a:endParaRPr>
        </a:p>
      </dgm:t>
    </dgm:pt>
    <dgm:pt modelId="{C00E41BE-0532-437D-ABEF-0B0AB46B08BF}" type="parTrans" cxnId="{DC310568-705D-4EDA-A312-59B4B20057BE}">
      <dgm:prSet/>
      <dgm:spPr/>
      <dgm:t>
        <a:bodyPr/>
        <a:lstStyle/>
        <a:p>
          <a:endParaRPr lang="en-US"/>
        </a:p>
      </dgm:t>
    </dgm:pt>
    <dgm:pt modelId="{7B20C6BB-A83A-47C1-8B7B-88B9F4892FB4}" type="sibTrans" cxnId="{DC310568-705D-4EDA-A312-59B4B20057BE}">
      <dgm:prSet/>
      <dgm:spPr/>
      <dgm:t>
        <a:bodyPr/>
        <a:lstStyle/>
        <a:p>
          <a:endParaRPr lang="en-US"/>
        </a:p>
      </dgm:t>
    </dgm:pt>
    <dgm:pt modelId="{FAA17226-E4AE-4D19-8EE9-0897A8DB7A07}" type="pres">
      <dgm:prSet presAssocID="{0E92223D-D775-49F3-BF23-9CF4029CA33F}" presName="theList" presStyleCnt="0">
        <dgm:presLayoutVars>
          <dgm:dir/>
          <dgm:animLvl val="lvl"/>
          <dgm:resizeHandles val="exact"/>
        </dgm:presLayoutVars>
      </dgm:prSet>
      <dgm:spPr/>
    </dgm:pt>
    <dgm:pt modelId="{D8B8AD41-2FB9-4C4B-B166-5DF16E418F19}" type="pres">
      <dgm:prSet presAssocID="{36D7E112-D12A-4DC5-9771-C1009E7D4D22}" presName="compNode" presStyleCnt="0"/>
      <dgm:spPr/>
    </dgm:pt>
    <dgm:pt modelId="{684F0140-7E88-4B81-9A32-016CC7A58516}" type="pres">
      <dgm:prSet presAssocID="{36D7E112-D12A-4DC5-9771-C1009E7D4D22}" presName="aNode" presStyleLbl="bgShp" presStyleIdx="0" presStyleCnt="1"/>
      <dgm:spPr/>
    </dgm:pt>
    <dgm:pt modelId="{5F69A5C3-F298-47DF-B2CF-04EF7F05C882}" type="pres">
      <dgm:prSet presAssocID="{36D7E112-D12A-4DC5-9771-C1009E7D4D22}" presName="textNode" presStyleLbl="bgShp" presStyleIdx="0" presStyleCnt="1"/>
      <dgm:spPr/>
    </dgm:pt>
    <dgm:pt modelId="{5E738734-5A1E-468D-8101-FF4B2EAF6E6D}" type="pres">
      <dgm:prSet presAssocID="{36D7E112-D12A-4DC5-9771-C1009E7D4D22}" presName="compChildNode" presStyleCnt="0"/>
      <dgm:spPr/>
    </dgm:pt>
    <dgm:pt modelId="{730217F5-5207-416F-8A08-A63CEAB8FD3C}" type="pres">
      <dgm:prSet presAssocID="{36D7E112-D12A-4DC5-9771-C1009E7D4D22}" presName="theInnerList" presStyleCnt="0"/>
      <dgm:spPr/>
    </dgm:pt>
    <dgm:pt modelId="{ED8ED80D-D2AE-4539-8E5B-A00719DF2F40}" type="pres">
      <dgm:prSet presAssocID="{09BA3113-539E-4314-B755-968A11DD7789}" presName="childNode" presStyleLbl="node1" presStyleIdx="0" presStyleCnt="4" custScaleX="107170">
        <dgm:presLayoutVars>
          <dgm:bulletEnabled val="1"/>
        </dgm:presLayoutVars>
      </dgm:prSet>
      <dgm:spPr/>
    </dgm:pt>
    <dgm:pt modelId="{6A373397-D6A8-4E59-9B30-1E8F24A81A76}" type="pres">
      <dgm:prSet presAssocID="{09BA3113-539E-4314-B755-968A11DD7789}" presName="aSpace2" presStyleCnt="0"/>
      <dgm:spPr/>
    </dgm:pt>
    <dgm:pt modelId="{24C14F58-1839-4D8E-A79D-6C1C3005DB55}" type="pres">
      <dgm:prSet presAssocID="{408998ED-7282-4AE7-B09C-A7ED1D3B1502}" presName="childNode" presStyleLbl="node1" presStyleIdx="1" presStyleCnt="4" custScaleX="107170">
        <dgm:presLayoutVars>
          <dgm:bulletEnabled val="1"/>
        </dgm:presLayoutVars>
      </dgm:prSet>
      <dgm:spPr/>
    </dgm:pt>
    <dgm:pt modelId="{E7AE523E-B23A-4815-BC87-07566C6D4E0D}" type="pres">
      <dgm:prSet presAssocID="{408998ED-7282-4AE7-B09C-A7ED1D3B1502}" presName="aSpace2" presStyleCnt="0"/>
      <dgm:spPr/>
    </dgm:pt>
    <dgm:pt modelId="{C2BE4385-BC3C-4629-B8E1-D3A62ACAEBB9}" type="pres">
      <dgm:prSet presAssocID="{B46E6CC2-7C1C-4163-8228-0907403CD973}" presName="childNode" presStyleLbl="node1" presStyleIdx="2" presStyleCnt="4" custScaleX="107170">
        <dgm:presLayoutVars>
          <dgm:bulletEnabled val="1"/>
        </dgm:presLayoutVars>
      </dgm:prSet>
      <dgm:spPr/>
    </dgm:pt>
    <dgm:pt modelId="{48853BFB-7DB7-4680-9DE1-63935EF22B78}" type="pres">
      <dgm:prSet presAssocID="{B46E6CC2-7C1C-4163-8228-0907403CD973}" presName="aSpace2" presStyleCnt="0"/>
      <dgm:spPr/>
    </dgm:pt>
    <dgm:pt modelId="{57A87B59-2327-4963-8109-0DF892FA2D01}" type="pres">
      <dgm:prSet presAssocID="{3A0F2736-A053-4D8C-BF91-60D8F78DDEA3}" presName="childNode" presStyleLbl="node1" presStyleIdx="3" presStyleCnt="4" custScaleX="107170">
        <dgm:presLayoutVars>
          <dgm:bulletEnabled val="1"/>
        </dgm:presLayoutVars>
      </dgm:prSet>
      <dgm:spPr/>
    </dgm:pt>
  </dgm:ptLst>
  <dgm:cxnLst>
    <dgm:cxn modelId="{F9F4CB24-839E-4E74-A658-7FBD83D9048D}" type="presOf" srcId="{3A0F2736-A053-4D8C-BF91-60D8F78DDEA3}" destId="{57A87B59-2327-4963-8109-0DF892FA2D01}" srcOrd="0" destOrd="0" presId="urn:microsoft.com/office/officeart/2005/8/layout/lProcess2"/>
    <dgm:cxn modelId="{C46AAC3C-495F-4FB9-AA3F-4A00C26525C6}" srcId="{36D7E112-D12A-4DC5-9771-C1009E7D4D22}" destId="{B46E6CC2-7C1C-4163-8228-0907403CD973}" srcOrd="2" destOrd="0" parTransId="{237792DE-8C7C-447A-A7AD-11A9D44C215B}" sibTransId="{0906D55B-1148-42B0-9253-47F9835CCF4B}"/>
    <dgm:cxn modelId="{DC310568-705D-4EDA-A312-59B4B20057BE}" srcId="{36D7E112-D12A-4DC5-9771-C1009E7D4D22}" destId="{3A0F2736-A053-4D8C-BF91-60D8F78DDEA3}" srcOrd="3" destOrd="0" parTransId="{C00E41BE-0532-437D-ABEF-0B0AB46B08BF}" sibTransId="{7B20C6BB-A83A-47C1-8B7B-88B9F4892FB4}"/>
    <dgm:cxn modelId="{1714AB69-1B9B-4324-BB2F-5B1C1C263F12}" type="presOf" srcId="{0E92223D-D775-49F3-BF23-9CF4029CA33F}" destId="{FAA17226-E4AE-4D19-8EE9-0897A8DB7A07}" srcOrd="0" destOrd="0" presId="urn:microsoft.com/office/officeart/2005/8/layout/lProcess2"/>
    <dgm:cxn modelId="{E5330081-5B9F-4F1A-BCCE-069D2513C79B}" type="presOf" srcId="{36D7E112-D12A-4DC5-9771-C1009E7D4D22}" destId="{5F69A5C3-F298-47DF-B2CF-04EF7F05C882}" srcOrd="1" destOrd="0" presId="urn:microsoft.com/office/officeart/2005/8/layout/lProcess2"/>
    <dgm:cxn modelId="{C892AD81-DF4D-45A6-AE57-C8BEEB65BF1F}" type="presOf" srcId="{36D7E112-D12A-4DC5-9771-C1009E7D4D22}" destId="{684F0140-7E88-4B81-9A32-016CC7A58516}" srcOrd="0" destOrd="0" presId="urn:microsoft.com/office/officeart/2005/8/layout/lProcess2"/>
    <dgm:cxn modelId="{16FB2882-1DC5-4CF8-BCD6-C2DB97F38A8C}" srcId="{0E92223D-D775-49F3-BF23-9CF4029CA33F}" destId="{36D7E112-D12A-4DC5-9771-C1009E7D4D22}" srcOrd="0" destOrd="0" parTransId="{F3E52E25-B88F-4225-900A-66CC9E8FE5D5}" sibTransId="{DD9756B2-BD11-43CE-8B86-3BE3E5042CB9}"/>
    <dgm:cxn modelId="{C7B0768A-519A-4271-B219-2D3B93A692DB}" type="presOf" srcId="{B46E6CC2-7C1C-4163-8228-0907403CD973}" destId="{C2BE4385-BC3C-4629-B8E1-D3A62ACAEBB9}" srcOrd="0" destOrd="0" presId="urn:microsoft.com/office/officeart/2005/8/layout/lProcess2"/>
    <dgm:cxn modelId="{FC264CB8-4579-4420-83B3-DC94A5C31137}" srcId="{36D7E112-D12A-4DC5-9771-C1009E7D4D22}" destId="{09BA3113-539E-4314-B755-968A11DD7789}" srcOrd="0" destOrd="0" parTransId="{40C6435E-CE08-469B-883B-BFC018C0F7D6}" sibTransId="{E61D845B-9452-4351-BB8C-758DD5B20F41}"/>
    <dgm:cxn modelId="{284177CD-D52F-453E-8DC4-D00DACBE11B4}" type="presOf" srcId="{408998ED-7282-4AE7-B09C-A7ED1D3B1502}" destId="{24C14F58-1839-4D8E-A79D-6C1C3005DB55}" srcOrd="0" destOrd="0" presId="urn:microsoft.com/office/officeart/2005/8/layout/lProcess2"/>
    <dgm:cxn modelId="{4CD066FA-CFF6-4BC0-BC5A-7CB196068635}" type="presOf" srcId="{09BA3113-539E-4314-B755-968A11DD7789}" destId="{ED8ED80D-D2AE-4539-8E5B-A00719DF2F40}" srcOrd="0" destOrd="0" presId="urn:microsoft.com/office/officeart/2005/8/layout/lProcess2"/>
    <dgm:cxn modelId="{3C548BFC-D432-4861-8D6F-35D0DBB4B75E}" srcId="{36D7E112-D12A-4DC5-9771-C1009E7D4D22}" destId="{408998ED-7282-4AE7-B09C-A7ED1D3B1502}" srcOrd="1" destOrd="0" parTransId="{891BA8C3-8A79-495A-8409-98A573D6180E}" sibTransId="{37912C72-761B-44D4-BF6A-0E425F57BA16}"/>
    <dgm:cxn modelId="{2F196E8C-8B18-452C-8E6B-C179CA31CF35}" type="presParOf" srcId="{FAA17226-E4AE-4D19-8EE9-0897A8DB7A07}" destId="{D8B8AD41-2FB9-4C4B-B166-5DF16E418F19}" srcOrd="0" destOrd="0" presId="urn:microsoft.com/office/officeart/2005/8/layout/lProcess2"/>
    <dgm:cxn modelId="{3A4EE256-C84C-4151-88E0-A0CE53AB1F95}" type="presParOf" srcId="{D8B8AD41-2FB9-4C4B-B166-5DF16E418F19}" destId="{684F0140-7E88-4B81-9A32-016CC7A58516}" srcOrd="0" destOrd="0" presId="urn:microsoft.com/office/officeart/2005/8/layout/lProcess2"/>
    <dgm:cxn modelId="{2963747A-4F0B-4A53-8281-B224426221FC}" type="presParOf" srcId="{D8B8AD41-2FB9-4C4B-B166-5DF16E418F19}" destId="{5F69A5C3-F298-47DF-B2CF-04EF7F05C882}" srcOrd="1" destOrd="0" presId="urn:microsoft.com/office/officeart/2005/8/layout/lProcess2"/>
    <dgm:cxn modelId="{A6259AA0-73ED-4FC0-AC85-829D3BF33908}" type="presParOf" srcId="{D8B8AD41-2FB9-4C4B-B166-5DF16E418F19}" destId="{5E738734-5A1E-468D-8101-FF4B2EAF6E6D}" srcOrd="2" destOrd="0" presId="urn:microsoft.com/office/officeart/2005/8/layout/lProcess2"/>
    <dgm:cxn modelId="{0D0D6B84-42C1-4108-99B2-90C7A8E867DF}" type="presParOf" srcId="{5E738734-5A1E-468D-8101-FF4B2EAF6E6D}" destId="{730217F5-5207-416F-8A08-A63CEAB8FD3C}" srcOrd="0" destOrd="0" presId="urn:microsoft.com/office/officeart/2005/8/layout/lProcess2"/>
    <dgm:cxn modelId="{B91F97EC-336B-4152-8369-E9A7BFF94BAA}" type="presParOf" srcId="{730217F5-5207-416F-8A08-A63CEAB8FD3C}" destId="{ED8ED80D-D2AE-4539-8E5B-A00719DF2F40}" srcOrd="0" destOrd="0" presId="urn:microsoft.com/office/officeart/2005/8/layout/lProcess2"/>
    <dgm:cxn modelId="{BDBA83B9-2E92-4A3C-A322-F8DB8938825A}" type="presParOf" srcId="{730217F5-5207-416F-8A08-A63CEAB8FD3C}" destId="{6A373397-D6A8-4E59-9B30-1E8F24A81A76}" srcOrd="1" destOrd="0" presId="urn:microsoft.com/office/officeart/2005/8/layout/lProcess2"/>
    <dgm:cxn modelId="{10C1028D-B2E2-4664-930E-DE0BD6341466}" type="presParOf" srcId="{730217F5-5207-416F-8A08-A63CEAB8FD3C}" destId="{24C14F58-1839-4D8E-A79D-6C1C3005DB55}" srcOrd="2" destOrd="0" presId="urn:microsoft.com/office/officeart/2005/8/layout/lProcess2"/>
    <dgm:cxn modelId="{957147F9-8D72-47E8-B7E0-3E3126F28AC2}" type="presParOf" srcId="{730217F5-5207-416F-8A08-A63CEAB8FD3C}" destId="{E7AE523E-B23A-4815-BC87-07566C6D4E0D}" srcOrd="3" destOrd="0" presId="urn:microsoft.com/office/officeart/2005/8/layout/lProcess2"/>
    <dgm:cxn modelId="{FA2848C2-D231-4CED-9242-5DE879BBA97D}" type="presParOf" srcId="{730217F5-5207-416F-8A08-A63CEAB8FD3C}" destId="{C2BE4385-BC3C-4629-B8E1-D3A62ACAEBB9}" srcOrd="4" destOrd="0" presId="urn:microsoft.com/office/officeart/2005/8/layout/lProcess2"/>
    <dgm:cxn modelId="{97ABC161-442B-4D12-BC7B-F1A614CAE1D6}" type="presParOf" srcId="{730217F5-5207-416F-8A08-A63CEAB8FD3C}" destId="{48853BFB-7DB7-4680-9DE1-63935EF22B78}" srcOrd="5" destOrd="0" presId="urn:microsoft.com/office/officeart/2005/8/layout/lProcess2"/>
    <dgm:cxn modelId="{4607FF4E-4FB9-4A5C-8950-11ADE2F7FCBB}" type="presParOf" srcId="{730217F5-5207-416F-8A08-A63CEAB8FD3C}" destId="{57A87B59-2327-4963-8109-0DF892FA2D01}"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2223D-D775-49F3-BF23-9CF4029CA33F}" type="doc">
      <dgm:prSet loTypeId="urn:microsoft.com/office/officeart/2005/8/layout/lProcess2" loCatId="list" qsTypeId="urn:microsoft.com/office/officeart/2005/8/quickstyle/simple2" qsCatId="simple" csTypeId="urn:microsoft.com/office/officeart/2005/8/colors/accent4_2" csCatId="accent4" phldr="1"/>
      <dgm:spPr/>
      <dgm:t>
        <a:bodyPr/>
        <a:lstStyle/>
        <a:p>
          <a:endParaRPr lang="nl-NL"/>
        </a:p>
      </dgm:t>
    </dgm:pt>
    <dgm:pt modelId="{A683EE2A-26EF-425F-80BA-1EF2A7EDCE52}">
      <dgm:prSet/>
      <dgm:spPr/>
      <dgm:t>
        <a:bodyPr/>
        <a:lstStyle/>
        <a:p>
          <a:pPr rtl="0"/>
          <a:r>
            <a:rPr lang="nl-NL">
              <a:latin typeface="Segoe UI Light" pitchFamily="34" charset="0"/>
            </a:rPr>
            <a:t>LINQ to Entities</a:t>
          </a:r>
        </a:p>
      </dgm:t>
    </dgm:pt>
    <dgm:pt modelId="{2C032E7F-17E9-422C-9AEC-506A5DD06C30}" type="parTrans" cxnId="{51696066-0B5F-4876-8708-B5B093CA73A1}">
      <dgm:prSet/>
      <dgm:spPr/>
      <dgm:t>
        <a:bodyPr/>
        <a:lstStyle/>
        <a:p>
          <a:endParaRPr lang="en-US"/>
        </a:p>
      </dgm:t>
    </dgm:pt>
    <dgm:pt modelId="{367A2B35-91FE-4991-BBF8-50D7AB0BCCD4}" type="sibTrans" cxnId="{51696066-0B5F-4876-8708-B5B093CA73A1}">
      <dgm:prSet/>
      <dgm:spPr/>
      <dgm:t>
        <a:bodyPr/>
        <a:lstStyle/>
        <a:p>
          <a:endParaRPr lang="en-US"/>
        </a:p>
      </dgm:t>
    </dgm:pt>
    <dgm:pt modelId="{57D5967D-B192-4073-8A58-07B04DAA930F}">
      <dgm:prSet custT="1"/>
      <dgm:spPr/>
      <dgm:t>
        <a:bodyPr/>
        <a:lstStyle/>
        <a:p>
          <a:pPr rtl="0"/>
          <a:r>
            <a:rPr lang="nl-NL" sz="1200">
              <a:latin typeface="Segoe UI Light" pitchFamily="34" charset="0"/>
            </a:rPr>
            <a:t>Database Independent (SQL Server, DB2, Oracle, Sybase, MySQL, ...)</a:t>
          </a:r>
        </a:p>
      </dgm:t>
    </dgm:pt>
    <dgm:pt modelId="{4623F637-0236-47A2-96CF-F4531747DEF0}" type="parTrans" cxnId="{E8FDD123-3378-4AEC-BEF4-0BE33089139D}">
      <dgm:prSet/>
      <dgm:spPr/>
      <dgm:t>
        <a:bodyPr/>
        <a:lstStyle/>
        <a:p>
          <a:endParaRPr lang="nl-NL"/>
        </a:p>
      </dgm:t>
    </dgm:pt>
    <dgm:pt modelId="{8AB0D595-E31A-40F4-979F-EC5906C937BF}" type="sibTrans" cxnId="{E8FDD123-3378-4AEC-BEF4-0BE33089139D}">
      <dgm:prSet/>
      <dgm:spPr/>
      <dgm:t>
        <a:bodyPr/>
        <a:lstStyle/>
        <a:p>
          <a:endParaRPr lang="nl-NL"/>
        </a:p>
      </dgm:t>
    </dgm:pt>
    <dgm:pt modelId="{E63C92C0-449B-4B29-9F4A-02913456F457}">
      <dgm:prSet custT="1"/>
      <dgm:spPr/>
      <dgm:t>
        <a:bodyPr/>
        <a:lstStyle/>
        <a:p>
          <a:pPr rtl="0"/>
          <a:r>
            <a:rPr lang="nl-NL" sz="1200">
              <a:latin typeface="Segoe UI Light" pitchFamily="34" charset="0"/>
            </a:rPr>
            <a:t>Complex (including many-to-many) Object Relational Mapping capabilities</a:t>
          </a:r>
        </a:p>
      </dgm:t>
    </dgm:pt>
    <dgm:pt modelId="{8486688A-CAAD-468A-959E-1B621B1F0789}" type="parTrans" cxnId="{E0C6FD0B-42B7-4780-8772-048CB147F6A2}">
      <dgm:prSet/>
      <dgm:spPr/>
      <dgm:t>
        <a:bodyPr/>
        <a:lstStyle/>
        <a:p>
          <a:endParaRPr lang="nl-NL"/>
        </a:p>
      </dgm:t>
    </dgm:pt>
    <dgm:pt modelId="{C8AB409A-BBE9-496B-9308-8B0D6CC33389}" type="sibTrans" cxnId="{E0C6FD0B-42B7-4780-8772-048CB147F6A2}">
      <dgm:prSet/>
      <dgm:spPr/>
      <dgm:t>
        <a:bodyPr/>
        <a:lstStyle/>
        <a:p>
          <a:endParaRPr lang="nl-NL"/>
        </a:p>
      </dgm:t>
    </dgm:pt>
    <dgm:pt modelId="{287CA78B-3FDB-4554-9DFB-10B8CCD66A53}">
      <dgm:prSet custT="1"/>
      <dgm:spPr/>
      <dgm:t>
        <a:bodyPr/>
        <a:lstStyle/>
        <a:p>
          <a:pPr rtl="0"/>
          <a:r>
            <a:rPr lang="nl-NL" sz="1200">
              <a:latin typeface="Segoe UI Light" pitchFamily="34" charset="0"/>
            </a:rPr>
            <a:t>Ideal for building </a:t>
          </a:r>
          <a:r>
            <a:rPr lang="nl-NL" sz="1200" b="1" i="0">
              <a:latin typeface="Segoe UI Light" pitchFamily="34" charset="0"/>
            </a:rPr>
            <a:t>conceptual data models</a:t>
          </a:r>
          <a:r>
            <a:rPr lang="nl-NL" sz="1200">
              <a:latin typeface="Segoe UI Light" pitchFamily="34" charset="0"/>
            </a:rPr>
            <a:t> that aggregate a variety of tables, sources, service etc. </a:t>
          </a:r>
          <a:r>
            <a:rPr lang="nl-NL" sz="1200" err="1">
              <a:latin typeface="Segoe UI Light" pitchFamily="34" charset="0"/>
            </a:rPr>
            <a:t>into</a:t>
          </a:r>
          <a:r>
            <a:rPr lang="nl-NL" sz="1200">
              <a:latin typeface="Segoe UI Light" pitchFamily="34" charset="0"/>
            </a:rPr>
            <a:t> a </a:t>
          </a:r>
          <a:r>
            <a:rPr lang="nl-NL" sz="1200" b="1" i="0" u="sng" err="1">
              <a:latin typeface="Segoe UI Light" pitchFamily="34" charset="0"/>
            </a:rPr>
            <a:t>mash</a:t>
          </a:r>
          <a:r>
            <a:rPr lang="nl-NL" sz="1200" b="1" i="0" u="sng">
              <a:latin typeface="Segoe UI Light" pitchFamily="34" charset="0"/>
            </a:rPr>
            <a:t>-up domain model</a:t>
          </a:r>
        </a:p>
      </dgm:t>
    </dgm:pt>
    <dgm:pt modelId="{2573F167-503E-420D-B923-2404CE1C1782}" type="parTrans" cxnId="{E5EEAAA4-D93B-46F2-8F4A-B15D2317F4F4}">
      <dgm:prSet/>
      <dgm:spPr/>
      <dgm:t>
        <a:bodyPr/>
        <a:lstStyle/>
        <a:p>
          <a:endParaRPr lang="nl-NL"/>
        </a:p>
      </dgm:t>
    </dgm:pt>
    <dgm:pt modelId="{383B2342-FA3B-45F5-ADCF-46E54628B950}" type="sibTrans" cxnId="{E5EEAAA4-D93B-46F2-8F4A-B15D2317F4F4}">
      <dgm:prSet/>
      <dgm:spPr/>
      <dgm:t>
        <a:bodyPr/>
        <a:lstStyle/>
        <a:p>
          <a:endParaRPr lang="nl-NL"/>
        </a:p>
      </dgm:t>
    </dgm:pt>
    <dgm:pt modelId="{316DB01C-47BA-4428-B598-75344B977205}">
      <dgm:prSet custT="1"/>
      <dgm:spPr/>
      <dgm:t>
        <a:bodyPr/>
        <a:lstStyle/>
        <a:p>
          <a:pPr rtl="0"/>
          <a:r>
            <a:rPr lang="nl-NL" sz="1200">
              <a:latin typeface="Segoe UI Light" pitchFamily="34" charset="0"/>
            </a:rPr>
            <a:t>Status: Strategic! </a:t>
          </a:r>
          <a:r>
            <a:rPr lang="nl-NL" sz="1200">
              <a:latin typeface="Segoe UI Light" pitchFamily="34" charset="0"/>
              <a:sym typeface="Wingdings" pitchFamily="2" charset="2"/>
            </a:rPr>
            <a:t></a:t>
          </a:r>
          <a:endParaRPr lang="nl-NL" sz="1200">
            <a:latin typeface="Segoe UI Light" pitchFamily="34" charset="0"/>
          </a:endParaRPr>
        </a:p>
      </dgm:t>
    </dgm:pt>
    <dgm:pt modelId="{8D5358AF-7319-4713-8B1C-6E35BA1D7742}" type="parTrans" cxnId="{8142B34C-7E03-4673-8C89-93160C1D9F67}">
      <dgm:prSet/>
      <dgm:spPr/>
      <dgm:t>
        <a:bodyPr/>
        <a:lstStyle/>
        <a:p>
          <a:endParaRPr lang="nl-NL"/>
        </a:p>
      </dgm:t>
    </dgm:pt>
    <dgm:pt modelId="{14EA895F-116B-4065-BE70-DB5B8AB5BF24}" type="sibTrans" cxnId="{8142B34C-7E03-4673-8C89-93160C1D9F67}">
      <dgm:prSet/>
      <dgm:spPr/>
      <dgm:t>
        <a:bodyPr/>
        <a:lstStyle/>
        <a:p>
          <a:endParaRPr lang="nl-NL"/>
        </a:p>
      </dgm:t>
    </dgm:pt>
    <dgm:pt modelId="{FAA17226-E4AE-4D19-8EE9-0897A8DB7A07}" type="pres">
      <dgm:prSet presAssocID="{0E92223D-D775-49F3-BF23-9CF4029CA33F}" presName="theList" presStyleCnt="0">
        <dgm:presLayoutVars>
          <dgm:dir/>
          <dgm:animLvl val="lvl"/>
          <dgm:resizeHandles val="exact"/>
        </dgm:presLayoutVars>
      </dgm:prSet>
      <dgm:spPr/>
    </dgm:pt>
    <dgm:pt modelId="{06717AC5-FC39-4898-8B15-FA1ECE3439AE}" type="pres">
      <dgm:prSet presAssocID="{A683EE2A-26EF-425F-80BA-1EF2A7EDCE52}" presName="compNode" presStyleCnt="0"/>
      <dgm:spPr/>
    </dgm:pt>
    <dgm:pt modelId="{C0C3DF24-0946-4106-9660-AFF43053FBB9}" type="pres">
      <dgm:prSet presAssocID="{A683EE2A-26EF-425F-80BA-1EF2A7EDCE52}" presName="aNode" presStyleLbl="bgShp" presStyleIdx="0" presStyleCnt="1" custScaleY="96990"/>
      <dgm:spPr/>
    </dgm:pt>
    <dgm:pt modelId="{F059DD0B-7894-4CF7-8D63-3328AB8009F3}" type="pres">
      <dgm:prSet presAssocID="{A683EE2A-26EF-425F-80BA-1EF2A7EDCE52}" presName="textNode" presStyleLbl="bgShp" presStyleIdx="0" presStyleCnt="1"/>
      <dgm:spPr/>
    </dgm:pt>
    <dgm:pt modelId="{29FA828C-A7DD-4EEC-A1D6-ECC4C82D8BC2}" type="pres">
      <dgm:prSet presAssocID="{A683EE2A-26EF-425F-80BA-1EF2A7EDCE52}" presName="compChildNode" presStyleCnt="0"/>
      <dgm:spPr/>
    </dgm:pt>
    <dgm:pt modelId="{A3D4A1E8-1FE1-4349-8823-918115778256}" type="pres">
      <dgm:prSet presAssocID="{A683EE2A-26EF-425F-80BA-1EF2A7EDCE52}" presName="theInnerList" presStyleCnt="0"/>
      <dgm:spPr/>
    </dgm:pt>
    <dgm:pt modelId="{6A077397-45A5-4CC2-A967-C3D505EFF4A2}" type="pres">
      <dgm:prSet presAssocID="{57D5967D-B192-4073-8A58-07B04DAA930F}" presName="childNode" presStyleLbl="node1" presStyleIdx="0" presStyleCnt="4" custScaleX="107430">
        <dgm:presLayoutVars>
          <dgm:bulletEnabled val="1"/>
        </dgm:presLayoutVars>
      </dgm:prSet>
      <dgm:spPr/>
    </dgm:pt>
    <dgm:pt modelId="{C7B0E97F-A6A7-45D9-9780-867C14AC2F69}" type="pres">
      <dgm:prSet presAssocID="{57D5967D-B192-4073-8A58-07B04DAA930F}" presName="aSpace2" presStyleCnt="0"/>
      <dgm:spPr/>
    </dgm:pt>
    <dgm:pt modelId="{3F4A378C-EAD2-4E11-9CE0-E0474A0C684E}" type="pres">
      <dgm:prSet presAssocID="{E63C92C0-449B-4B29-9F4A-02913456F457}" presName="childNode" presStyleLbl="node1" presStyleIdx="1" presStyleCnt="4" custScaleX="107430">
        <dgm:presLayoutVars>
          <dgm:bulletEnabled val="1"/>
        </dgm:presLayoutVars>
      </dgm:prSet>
      <dgm:spPr/>
    </dgm:pt>
    <dgm:pt modelId="{9F2AC379-544D-45A7-A7BF-BC86E371EE5F}" type="pres">
      <dgm:prSet presAssocID="{E63C92C0-449B-4B29-9F4A-02913456F457}" presName="aSpace2" presStyleCnt="0"/>
      <dgm:spPr/>
    </dgm:pt>
    <dgm:pt modelId="{E195A52B-F5B5-46E7-B9C6-C9F6B1BEF112}" type="pres">
      <dgm:prSet presAssocID="{287CA78B-3FDB-4554-9DFB-10B8CCD66A53}" presName="childNode" presStyleLbl="node1" presStyleIdx="2" presStyleCnt="4" custScaleX="107430">
        <dgm:presLayoutVars>
          <dgm:bulletEnabled val="1"/>
        </dgm:presLayoutVars>
      </dgm:prSet>
      <dgm:spPr/>
    </dgm:pt>
    <dgm:pt modelId="{1F3EC733-0232-4104-9BE2-29EED886E100}" type="pres">
      <dgm:prSet presAssocID="{287CA78B-3FDB-4554-9DFB-10B8CCD66A53}" presName="aSpace2" presStyleCnt="0"/>
      <dgm:spPr/>
    </dgm:pt>
    <dgm:pt modelId="{69243362-888B-4C35-8116-12C25DEBCECC}" type="pres">
      <dgm:prSet presAssocID="{316DB01C-47BA-4428-B598-75344B977205}" presName="childNode" presStyleLbl="node1" presStyleIdx="3" presStyleCnt="4" custScaleX="107430">
        <dgm:presLayoutVars>
          <dgm:bulletEnabled val="1"/>
        </dgm:presLayoutVars>
      </dgm:prSet>
      <dgm:spPr/>
    </dgm:pt>
  </dgm:ptLst>
  <dgm:cxnLst>
    <dgm:cxn modelId="{E0C6FD0B-42B7-4780-8772-048CB147F6A2}" srcId="{A683EE2A-26EF-425F-80BA-1EF2A7EDCE52}" destId="{E63C92C0-449B-4B29-9F4A-02913456F457}" srcOrd="1" destOrd="0" parTransId="{8486688A-CAAD-468A-959E-1B621B1F0789}" sibTransId="{C8AB409A-BBE9-496B-9308-8B0D6CC33389}"/>
    <dgm:cxn modelId="{E8FDD123-3378-4AEC-BEF4-0BE33089139D}" srcId="{A683EE2A-26EF-425F-80BA-1EF2A7EDCE52}" destId="{57D5967D-B192-4073-8A58-07B04DAA930F}" srcOrd="0" destOrd="0" parTransId="{4623F637-0236-47A2-96CF-F4531747DEF0}" sibTransId="{8AB0D595-E31A-40F4-979F-EC5906C937BF}"/>
    <dgm:cxn modelId="{51696066-0B5F-4876-8708-B5B093CA73A1}" srcId="{0E92223D-D775-49F3-BF23-9CF4029CA33F}" destId="{A683EE2A-26EF-425F-80BA-1EF2A7EDCE52}" srcOrd="0" destOrd="0" parTransId="{2C032E7F-17E9-422C-9AEC-506A5DD06C30}" sibTransId="{367A2B35-91FE-4991-BBF8-50D7AB0BCCD4}"/>
    <dgm:cxn modelId="{424EDF67-451D-4770-9214-A5817708CFE6}" type="presOf" srcId="{A683EE2A-26EF-425F-80BA-1EF2A7EDCE52}" destId="{F059DD0B-7894-4CF7-8D63-3328AB8009F3}" srcOrd="1" destOrd="0" presId="urn:microsoft.com/office/officeart/2005/8/layout/lProcess2"/>
    <dgm:cxn modelId="{8142B34C-7E03-4673-8C89-93160C1D9F67}" srcId="{A683EE2A-26EF-425F-80BA-1EF2A7EDCE52}" destId="{316DB01C-47BA-4428-B598-75344B977205}" srcOrd="3" destOrd="0" parTransId="{8D5358AF-7319-4713-8B1C-6E35BA1D7742}" sibTransId="{14EA895F-116B-4065-BE70-DB5B8AB5BF24}"/>
    <dgm:cxn modelId="{F4017571-CCC3-4F40-B39F-DE811B5BC6BF}" type="presOf" srcId="{0E92223D-D775-49F3-BF23-9CF4029CA33F}" destId="{FAA17226-E4AE-4D19-8EE9-0897A8DB7A07}" srcOrd="0" destOrd="0" presId="urn:microsoft.com/office/officeart/2005/8/layout/lProcess2"/>
    <dgm:cxn modelId="{7B13C880-169B-47F2-978E-CDE12E544EEC}" type="presOf" srcId="{A683EE2A-26EF-425F-80BA-1EF2A7EDCE52}" destId="{C0C3DF24-0946-4106-9660-AFF43053FBB9}" srcOrd="0" destOrd="0" presId="urn:microsoft.com/office/officeart/2005/8/layout/lProcess2"/>
    <dgm:cxn modelId="{E5EEAAA4-D93B-46F2-8F4A-B15D2317F4F4}" srcId="{A683EE2A-26EF-425F-80BA-1EF2A7EDCE52}" destId="{287CA78B-3FDB-4554-9DFB-10B8CCD66A53}" srcOrd="2" destOrd="0" parTransId="{2573F167-503E-420D-B923-2404CE1C1782}" sibTransId="{383B2342-FA3B-45F5-ADCF-46E54628B950}"/>
    <dgm:cxn modelId="{C30706A5-6E51-4F80-B2E2-F18F5C3E435B}" type="presOf" srcId="{316DB01C-47BA-4428-B598-75344B977205}" destId="{69243362-888B-4C35-8116-12C25DEBCECC}" srcOrd="0" destOrd="0" presId="urn:microsoft.com/office/officeart/2005/8/layout/lProcess2"/>
    <dgm:cxn modelId="{9B35E7AD-8A9D-41F9-BDE7-A64C93BD99A1}" type="presOf" srcId="{E63C92C0-449B-4B29-9F4A-02913456F457}" destId="{3F4A378C-EAD2-4E11-9CE0-E0474A0C684E}" srcOrd="0" destOrd="0" presId="urn:microsoft.com/office/officeart/2005/8/layout/lProcess2"/>
    <dgm:cxn modelId="{55D01DBF-8219-4498-9D58-E1791ADE993A}" type="presOf" srcId="{287CA78B-3FDB-4554-9DFB-10B8CCD66A53}" destId="{E195A52B-F5B5-46E7-B9C6-C9F6B1BEF112}" srcOrd="0" destOrd="0" presId="urn:microsoft.com/office/officeart/2005/8/layout/lProcess2"/>
    <dgm:cxn modelId="{116C8EBF-577F-4560-B7C3-1B732A5F5D95}" type="presOf" srcId="{57D5967D-B192-4073-8A58-07B04DAA930F}" destId="{6A077397-45A5-4CC2-A967-C3D505EFF4A2}" srcOrd="0" destOrd="0" presId="urn:microsoft.com/office/officeart/2005/8/layout/lProcess2"/>
    <dgm:cxn modelId="{180BDA23-72FA-4707-92F3-DDA791457E0E}" type="presParOf" srcId="{FAA17226-E4AE-4D19-8EE9-0897A8DB7A07}" destId="{06717AC5-FC39-4898-8B15-FA1ECE3439AE}" srcOrd="0" destOrd="0" presId="urn:microsoft.com/office/officeart/2005/8/layout/lProcess2"/>
    <dgm:cxn modelId="{99300018-FA7D-4F86-B8F5-4E6356BD83D6}" type="presParOf" srcId="{06717AC5-FC39-4898-8B15-FA1ECE3439AE}" destId="{C0C3DF24-0946-4106-9660-AFF43053FBB9}" srcOrd="0" destOrd="0" presId="urn:microsoft.com/office/officeart/2005/8/layout/lProcess2"/>
    <dgm:cxn modelId="{B258B36E-D9E2-46B1-A0DB-B469EBC2347C}" type="presParOf" srcId="{06717AC5-FC39-4898-8B15-FA1ECE3439AE}" destId="{F059DD0B-7894-4CF7-8D63-3328AB8009F3}" srcOrd="1" destOrd="0" presId="urn:microsoft.com/office/officeart/2005/8/layout/lProcess2"/>
    <dgm:cxn modelId="{20E16EA6-CA6F-4904-87BA-552445E1C50A}" type="presParOf" srcId="{06717AC5-FC39-4898-8B15-FA1ECE3439AE}" destId="{29FA828C-A7DD-4EEC-A1D6-ECC4C82D8BC2}" srcOrd="2" destOrd="0" presId="urn:microsoft.com/office/officeart/2005/8/layout/lProcess2"/>
    <dgm:cxn modelId="{9B977F65-AF11-4EE8-9F2B-AFA5E33AA61E}" type="presParOf" srcId="{29FA828C-A7DD-4EEC-A1D6-ECC4C82D8BC2}" destId="{A3D4A1E8-1FE1-4349-8823-918115778256}" srcOrd="0" destOrd="0" presId="urn:microsoft.com/office/officeart/2005/8/layout/lProcess2"/>
    <dgm:cxn modelId="{3B59605A-AE15-44B2-BF52-184D1311098B}" type="presParOf" srcId="{A3D4A1E8-1FE1-4349-8823-918115778256}" destId="{6A077397-45A5-4CC2-A967-C3D505EFF4A2}" srcOrd="0" destOrd="0" presId="urn:microsoft.com/office/officeart/2005/8/layout/lProcess2"/>
    <dgm:cxn modelId="{F1FBDD6E-DDED-4C5B-96B0-809A9058238C}" type="presParOf" srcId="{A3D4A1E8-1FE1-4349-8823-918115778256}" destId="{C7B0E97F-A6A7-45D9-9780-867C14AC2F69}" srcOrd="1" destOrd="0" presId="urn:microsoft.com/office/officeart/2005/8/layout/lProcess2"/>
    <dgm:cxn modelId="{18238D12-8A0A-41ED-9B3E-F9269E1784FE}" type="presParOf" srcId="{A3D4A1E8-1FE1-4349-8823-918115778256}" destId="{3F4A378C-EAD2-4E11-9CE0-E0474A0C684E}" srcOrd="2" destOrd="0" presId="urn:microsoft.com/office/officeart/2005/8/layout/lProcess2"/>
    <dgm:cxn modelId="{B37827F7-5931-4AC8-BCD9-281E265187F5}" type="presParOf" srcId="{A3D4A1E8-1FE1-4349-8823-918115778256}" destId="{9F2AC379-544D-45A7-A7BF-BC86E371EE5F}" srcOrd="3" destOrd="0" presId="urn:microsoft.com/office/officeart/2005/8/layout/lProcess2"/>
    <dgm:cxn modelId="{E8AF2D11-4219-4B8D-880E-18ABE2963103}" type="presParOf" srcId="{A3D4A1E8-1FE1-4349-8823-918115778256}" destId="{E195A52B-F5B5-46E7-B9C6-C9F6B1BEF112}" srcOrd="4" destOrd="0" presId="urn:microsoft.com/office/officeart/2005/8/layout/lProcess2"/>
    <dgm:cxn modelId="{1523C945-7E2B-4D2A-8660-0649654AE6B3}" type="presParOf" srcId="{A3D4A1E8-1FE1-4349-8823-918115778256}" destId="{1F3EC733-0232-4104-9BE2-29EED886E100}" srcOrd="5" destOrd="0" presId="urn:microsoft.com/office/officeart/2005/8/layout/lProcess2"/>
    <dgm:cxn modelId="{A1CF0106-4A93-4C2C-A53D-BBAAB93A9A77}" type="presParOf" srcId="{A3D4A1E8-1FE1-4349-8823-918115778256}" destId="{69243362-888B-4C35-8116-12C25DEBCECC}" srcOrd="6"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C1F02B-FD9C-41A9-BD59-10A59B61E4DD}" type="doc">
      <dgm:prSet loTypeId="urn:microsoft.com/office/officeart/2005/8/layout/vList2" loCatId="list" qsTypeId="urn:microsoft.com/office/officeart/2005/8/quickstyle/3d5" qsCatId="3D" csTypeId="urn:microsoft.com/office/officeart/2005/8/colors/accent1_2" csCatId="accent1" phldr="1"/>
      <dgm:spPr/>
      <dgm:t>
        <a:bodyPr/>
        <a:lstStyle/>
        <a:p>
          <a:endParaRPr lang="en-US"/>
        </a:p>
      </dgm:t>
    </dgm:pt>
    <dgm:pt modelId="{0E46298C-EEF3-468E-96F2-A2277D286B87}">
      <dgm:prSet phldrT="[Text]"/>
      <dgm:spPr/>
      <dgm:t>
        <a:bodyPr/>
        <a:lstStyle/>
        <a:p>
          <a:r>
            <a:rPr lang="en-US"/>
            <a:t>Mapping</a:t>
          </a:r>
        </a:p>
      </dgm:t>
    </dgm:pt>
    <dgm:pt modelId="{3433358F-1FE7-48BB-A1A4-C64F6C2A6E21}" type="parTrans" cxnId="{1D96B935-97AC-4413-BBF8-BBA65429DC29}">
      <dgm:prSet/>
      <dgm:spPr/>
      <dgm:t>
        <a:bodyPr/>
        <a:lstStyle/>
        <a:p>
          <a:endParaRPr lang="en-US"/>
        </a:p>
      </dgm:t>
    </dgm:pt>
    <dgm:pt modelId="{67132ACA-F901-494F-9870-C9CD22F70BE2}" type="sibTrans" cxnId="{1D96B935-97AC-4413-BBF8-BBA65429DC29}">
      <dgm:prSet/>
      <dgm:spPr/>
      <dgm:t>
        <a:bodyPr/>
        <a:lstStyle/>
        <a:p>
          <a:endParaRPr lang="en-US"/>
        </a:p>
      </dgm:t>
    </dgm:pt>
    <dgm:pt modelId="{21FAF680-9A1F-4662-87F9-F326C17E1CE8}">
      <dgm:prSet phldrT="[Text]"/>
      <dgm:spPr/>
      <dgm:t>
        <a:bodyPr/>
        <a:lstStyle/>
        <a:p>
          <a:r>
            <a:rPr lang="en-US"/>
            <a:t>Storage</a:t>
          </a:r>
        </a:p>
      </dgm:t>
    </dgm:pt>
    <dgm:pt modelId="{577B3A65-3EF0-4AD6-A448-157F9B08C9CC}" type="parTrans" cxnId="{CF6E9373-C506-4B1D-8868-962DDD50D65D}">
      <dgm:prSet/>
      <dgm:spPr/>
      <dgm:t>
        <a:bodyPr/>
        <a:lstStyle/>
        <a:p>
          <a:endParaRPr lang="en-US"/>
        </a:p>
      </dgm:t>
    </dgm:pt>
    <dgm:pt modelId="{6EC28A05-2B89-4F83-8C42-70F46660627C}" type="sibTrans" cxnId="{CF6E9373-C506-4B1D-8868-962DDD50D65D}">
      <dgm:prSet/>
      <dgm:spPr/>
      <dgm:t>
        <a:bodyPr/>
        <a:lstStyle/>
        <a:p>
          <a:endParaRPr lang="en-US"/>
        </a:p>
      </dgm:t>
    </dgm:pt>
    <dgm:pt modelId="{86BBC3BF-9E54-45EE-AA7D-EAC958A6DD21}">
      <dgm:prSet phldrT="[Text]"/>
      <dgm:spPr/>
      <dgm:t>
        <a:bodyPr/>
        <a:lstStyle/>
        <a:p>
          <a:r>
            <a:rPr lang="en-US"/>
            <a:t>Conceptual</a:t>
          </a:r>
        </a:p>
      </dgm:t>
    </dgm:pt>
    <dgm:pt modelId="{0D8EE63C-99DD-476C-A0A8-FB263709F4FE}" type="sibTrans" cxnId="{BC6E7A24-06A1-41B8-A3E4-47747D3288B2}">
      <dgm:prSet/>
      <dgm:spPr/>
      <dgm:t>
        <a:bodyPr/>
        <a:lstStyle/>
        <a:p>
          <a:endParaRPr lang="en-US"/>
        </a:p>
      </dgm:t>
    </dgm:pt>
    <dgm:pt modelId="{D7D837B8-2960-4652-95AB-054A18D317E6}" type="parTrans" cxnId="{BC6E7A24-06A1-41B8-A3E4-47747D3288B2}">
      <dgm:prSet/>
      <dgm:spPr/>
      <dgm:t>
        <a:bodyPr/>
        <a:lstStyle/>
        <a:p>
          <a:endParaRPr lang="en-US"/>
        </a:p>
      </dgm:t>
    </dgm:pt>
    <dgm:pt modelId="{6D049E18-0DAA-4FB7-8C70-CFD4B7ED3E2F}" type="pres">
      <dgm:prSet presAssocID="{60C1F02B-FD9C-41A9-BD59-10A59B61E4DD}" presName="linear" presStyleCnt="0">
        <dgm:presLayoutVars>
          <dgm:animLvl val="lvl"/>
          <dgm:resizeHandles val="exact"/>
        </dgm:presLayoutVars>
      </dgm:prSet>
      <dgm:spPr/>
    </dgm:pt>
    <dgm:pt modelId="{027C6101-E2DA-4323-BC73-C9C577F7D047}" type="pres">
      <dgm:prSet presAssocID="{86BBC3BF-9E54-45EE-AA7D-EAC958A6DD21}" presName="parentText" presStyleLbl="node1" presStyleIdx="0" presStyleCnt="3">
        <dgm:presLayoutVars>
          <dgm:chMax val="0"/>
          <dgm:bulletEnabled val="1"/>
        </dgm:presLayoutVars>
      </dgm:prSet>
      <dgm:spPr/>
    </dgm:pt>
    <dgm:pt modelId="{03A1B948-9AF9-40F8-8A38-2AAAE5444997}" type="pres">
      <dgm:prSet presAssocID="{0D8EE63C-99DD-476C-A0A8-FB263709F4FE}" presName="spacer" presStyleCnt="0"/>
      <dgm:spPr/>
    </dgm:pt>
    <dgm:pt modelId="{BBF71A37-FB85-43F7-93ED-20D19A67B3EB}" type="pres">
      <dgm:prSet presAssocID="{0E46298C-EEF3-468E-96F2-A2277D286B87}" presName="parentText" presStyleLbl="node1" presStyleIdx="1" presStyleCnt="3" custLinFactNeighborX="2041" custLinFactNeighborY="-4981">
        <dgm:presLayoutVars>
          <dgm:chMax val="0"/>
          <dgm:bulletEnabled val="1"/>
        </dgm:presLayoutVars>
      </dgm:prSet>
      <dgm:spPr/>
    </dgm:pt>
    <dgm:pt modelId="{96735B01-15C1-45E9-A783-123A7AD72FE8}" type="pres">
      <dgm:prSet presAssocID="{67132ACA-F901-494F-9870-C9CD22F70BE2}" presName="spacer" presStyleCnt="0"/>
      <dgm:spPr/>
    </dgm:pt>
    <dgm:pt modelId="{2775FA7D-34FB-4F56-906F-34F0DC0108F3}" type="pres">
      <dgm:prSet presAssocID="{21FAF680-9A1F-4662-87F9-F326C17E1CE8}" presName="parentText" presStyleLbl="node1" presStyleIdx="2" presStyleCnt="3">
        <dgm:presLayoutVars>
          <dgm:chMax val="0"/>
          <dgm:bulletEnabled val="1"/>
        </dgm:presLayoutVars>
      </dgm:prSet>
      <dgm:spPr/>
    </dgm:pt>
  </dgm:ptLst>
  <dgm:cxnLst>
    <dgm:cxn modelId="{BC6E7A24-06A1-41B8-A3E4-47747D3288B2}" srcId="{60C1F02B-FD9C-41A9-BD59-10A59B61E4DD}" destId="{86BBC3BF-9E54-45EE-AA7D-EAC958A6DD21}" srcOrd="0" destOrd="0" parTransId="{D7D837B8-2960-4652-95AB-054A18D317E6}" sibTransId="{0D8EE63C-99DD-476C-A0A8-FB263709F4FE}"/>
    <dgm:cxn modelId="{1D96B935-97AC-4413-BBF8-BBA65429DC29}" srcId="{60C1F02B-FD9C-41A9-BD59-10A59B61E4DD}" destId="{0E46298C-EEF3-468E-96F2-A2277D286B87}" srcOrd="1" destOrd="0" parTransId="{3433358F-1FE7-48BB-A1A4-C64F6C2A6E21}" sibTransId="{67132ACA-F901-494F-9870-C9CD22F70BE2}"/>
    <dgm:cxn modelId="{D17DBC4C-864B-4BC3-9478-770B234A6F6A}" type="presOf" srcId="{21FAF680-9A1F-4662-87F9-F326C17E1CE8}" destId="{2775FA7D-34FB-4F56-906F-34F0DC0108F3}" srcOrd="0" destOrd="0" presId="urn:microsoft.com/office/officeart/2005/8/layout/vList2"/>
    <dgm:cxn modelId="{CF6E9373-C506-4B1D-8868-962DDD50D65D}" srcId="{60C1F02B-FD9C-41A9-BD59-10A59B61E4DD}" destId="{21FAF680-9A1F-4662-87F9-F326C17E1CE8}" srcOrd="2" destOrd="0" parTransId="{577B3A65-3EF0-4AD6-A448-157F9B08C9CC}" sibTransId="{6EC28A05-2B89-4F83-8C42-70F46660627C}"/>
    <dgm:cxn modelId="{6DA8018C-6136-4BD8-A930-10BB3274B056}" type="presOf" srcId="{60C1F02B-FD9C-41A9-BD59-10A59B61E4DD}" destId="{6D049E18-0DAA-4FB7-8C70-CFD4B7ED3E2F}" srcOrd="0" destOrd="0" presId="urn:microsoft.com/office/officeart/2005/8/layout/vList2"/>
    <dgm:cxn modelId="{7E21EEB1-BE24-4665-86CE-FDE509A06628}" type="presOf" srcId="{0E46298C-EEF3-468E-96F2-A2277D286B87}" destId="{BBF71A37-FB85-43F7-93ED-20D19A67B3EB}" srcOrd="0" destOrd="0" presId="urn:microsoft.com/office/officeart/2005/8/layout/vList2"/>
    <dgm:cxn modelId="{BE8D08C0-0B6D-46D2-9E57-5775F5418130}" type="presOf" srcId="{86BBC3BF-9E54-45EE-AA7D-EAC958A6DD21}" destId="{027C6101-E2DA-4323-BC73-C9C577F7D047}" srcOrd="0" destOrd="0" presId="urn:microsoft.com/office/officeart/2005/8/layout/vList2"/>
    <dgm:cxn modelId="{0EFE2025-FCBC-4C24-8CD2-5BFA508B40EB}" type="presParOf" srcId="{6D049E18-0DAA-4FB7-8C70-CFD4B7ED3E2F}" destId="{027C6101-E2DA-4323-BC73-C9C577F7D047}" srcOrd="0" destOrd="0" presId="urn:microsoft.com/office/officeart/2005/8/layout/vList2"/>
    <dgm:cxn modelId="{AAB78D22-678E-4AFF-9EDC-5D5C00946F06}" type="presParOf" srcId="{6D049E18-0DAA-4FB7-8C70-CFD4B7ED3E2F}" destId="{03A1B948-9AF9-40F8-8A38-2AAAE5444997}" srcOrd="1" destOrd="0" presId="urn:microsoft.com/office/officeart/2005/8/layout/vList2"/>
    <dgm:cxn modelId="{048F9916-8261-4A02-9A39-8FB2D3C21FC5}" type="presParOf" srcId="{6D049E18-0DAA-4FB7-8C70-CFD4B7ED3E2F}" destId="{BBF71A37-FB85-43F7-93ED-20D19A67B3EB}" srcOrd="2" destOrd="0" presId="urn:microsoft.com/office/officeart/2005/8/layout/vList2"/>
    <dgm:cxn modelId="{961FBF6B-234F-4A93-B9F6-62491997F150}" type="presParOf" srcId="{6D049E18-0DAA-4FB7-8C70-CFD4B7ED3E2F}" destId="{96735B01-15C1-45E9-A783-123A7AD72FE8}" srcOrd="3" destOrd="0" presId="urn:microsoft.com/office/officeart/2005/8/layout/vList2"/>
    <dgm:cxn modelId="{A4FBA5F2-4A50-419F-A2D7-6BF4993BCDA9}" type="presParOf" srcId="{6D049E18-0DAA-4FB7-8C70-CFD4B7ED3E2F}" destId="{2775FA7D-34FB-4F56-906F-34F0DC0108F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8BF2A7-56AC-4A58-84EA-96BF4664087B}"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GB"/>
        </a:p>
      </dgm:t>
    </dgm:pt>
    <dgm:pt modelId="{17536551-A01E-4A44-B7CD-C38101E2BCFE}">
      <dgm:prSet/>
      <dgm:spPr/>
      <dgm:t>
        <a:bodyPr/>
        <a:lstStyle/>
        <a:p>
          <a:pPr rtl="0"/>
          <a:r>
            <a:rPr lang="en-GB"/>
            <a:t>EDM  = Entity Data Model</a:t>
          </a:r>
        </a:p>
      </dgm:t>
    </dgm:pt>
    <dgm:pt modelId="{D8BA6E0F-4523-42CD-826C-B4B2DAF1BE9D}" type="parTrans" cxnId="{11BB7D12-A932-4DFD-8846-9FFF9B67941D}">
      <dgm:prSet/>
      <dgm:spPr/>
      <dgm:t>
        <a:bodyPr/>
        <a:lstStyle/>
        <a:p>
          <a:endParaRPr lang="en-GB"/>
        </a:p>
      </dgm:t>
    </dgm:pt>
    <dgm:pt modelId="{AEF96D58-4768-4BC1-B121-9AEEC5BFDDB3}" type="sibTrans" cxnId="{11BB7D12-A932-4DFD-8846-9FFF9B67941D}">
      <dgm:prSet/>
      <dgm:spPr/>
      <dgm:t>
        <a:bodyPr/>
        <a:lstStyle/>
        <a:p>
          <a:endParaRPr lang="en-GB"/>
        </a:p>
      </dgm:t>
    </dgm:pt>
    <dgm:pt modelId="{271966AA-1060-472A-854F-085CFD5C079D}">
      <dgm:prSet/>
      <dgm:spPr/>
      <dgm:t>
        <a:bodyPr/>
        <a:lstStyle/>
        <a:p>
          <a:pPr rtl="0"/>
          <a:r>
            <a:rPr lang="en-GB"/>
            <a:t>EF = ADO.NET Entity Framework</a:t>
          </a:r>
        </a:p>
      </dgm:t>
    </dgm:pt>
    <dgm:pt modelId="{180EF562-BCAC-4249-8FC6-CB35C35EBB20}" type="parTrans" cxnId="{583A1C15-16C1-4665-9DB1-CE7B2ADA43A5}">
      <dgm:prSet/>
      <dgm:spPr/>
      <dgm:t>
        <a:bodyPr/>
        <a:lstStyle/>
        <a:p>
          <a:endParaRPr lang="en-GB"/>
        </a:p>
      </dgm:t>
    </dgm:pt>
    <dgm:pt modelId="{2462C537-4291-440A-9EE7-4FF49C1479DF}" type="sibTrans" cxnId="{583A1C15-16C1-4665-9DB1-CE7B2ADA43A5}">
      <dgm:prSet/>
      <dgm:spPr/>
      <dgm:t>
        <a:bodyPr/>
        <a:lstStyle/>
        <a:p>
          <a:endParaRPr lang="en-GB"/>
        </a:p>
      </dgm:t>
    </dgm:pt>
    <dgm:pt modelId="{C856CB48-F960-4131-A22D-B8670B2DD04C}">
      <dgm:prSet/>
      <dgm:spPr/>
      <dgm:t>
        <a:bodyPr/>
        <a:lstStyle/>
        <a:p>
          <a:pPr rtl="0"/>
          <a:r>
            <a:rPr lang="en-GB"/>
            <a:t>ESQL = Entity SQL</a:t>
          </a:r>
        </a:p>
      </dgm:t>
    </dgm:pt>
    <dgm:pt modelId="{6674BE91-243A-4503-9AEC-A88A588E54C3}" type="parTrans" cxnId="{AB9980D9-2427-41A0-98C3-9724316C3085}">
      <dgm:prSet/>
      <dgm:spPr/>
      <dgm:t>
        <a:bodyPr/>
        <a:lstStyle/>
        <a:p>
          <a:endParaRPr lang="en-GB"/>
        </a:p>
      </dgm:t>
    </dgm:pt>
    <dgm:pt modelId="{DFE203FE-7311-4B2B-8BA1-51B4F270299A}" type="sibTrans" cxnId="{AB9980D9-2427-41A0-98C3-9724316C3085}">
      <dgm:prSet/>
      <dgm:spPr/>
      <dgm:t>
        <a:bodyPr/>
        <a:lstStyle/>
        <a:p>
          <a:endParaRPr lang="en-GB"/>
        </a:p>
      </dgm:t>
    </dgm:pt>
    <dgm:pt modelId="{40C2026D-2438-42FF-9509-E7DCF7D5DE0F}">
      <dgm:prSet/>
      <dgm:spPr/>
      <dgm:t>
        <a:bodyPr/>
        <a:lstStyle/>
        <a:p>
          <a:pPr rtl="0"/>
          <a:r>
            <a:rPr lang="en-GB"/>
            <a:t>LINQ = Language Integrated Query</a:t>
          </a:r>
        </a:p>
      </dgm:t>
    </dgm:pt>
    <dgm:pt modelId="{031C7AAC-54EB-4A38-828A-FB91CD8AEF71}" type="parTrans" cxnId="{5C8652BF-50A4-496E-9A0E-FDFEAD95191B}">
      <dgm:prSet/>
      <dgm:spPr/>
      <dgm:t>
        <a:bodyPr/>
        <a:lstStyle/>
        <a:p>
          <a:endParaRPr lang="en-GB"/>
        </a:p>
      </dgm:t>
    </dgm:pt>
    <dgm:pt modelId="{8C0C4BFC-4ED5-4D04-914C-64528A8834D9}" type="sibTrans" cxnId="{5C8652BF-50A4-496E-9A0E-FDFEAD95191B}">
      <dgm:prSet/>
      <dgm:spPr/>
      <dgm:t>
        <a:bodyPr/>
        <a:lstStyle/>
        <a:p>
          <a:endParaRPr lang="en-GB"/>
        </a:p>
      </dgm:t>
    </dgm:pt>
    <dgm:pt modelId="{F18BF8EB-1907-4F78-9035-52326E10CC27}">
      <dgm:prSet/>
      <dgm:spPr/>
      <dgm:t>
        <a:bodyPr/>
        <a:lstStyle/>
        <a:p>
          <a:pPr rtl="0"/>
          <a:r>
            <a:rPr lang="en-GB"/>
            <a:t>CSDL = Conceptual Schema Definition Language</a:t>
          </a:r>
        </a:p>
      </dgm:t>
    </dgm:pt>
    <dgm:pt modelId="{B7B65B68-C103-445E-8DCF-3586960F3819}" type="parTrans" cxnId="{8B47C980-92C8-4827-9457-0839B98C6CA4}">
      <dgm:prSet/>
      <dgm:spPr/>
      <dgm:t>
        <a:bodyPr/>
        <a:lstStyle/>
        <a:p>
          <a:endParaRPr lang="en-GB"/>
        </a:p>
      </dgm:t>
    </dgm:pt>
    <dgm:pt modelId="{E4226DFA-A0EA-4ABA-B112-A299093B8ADE}" type="sibTrans" cxnId="{8B47C980-92C8-4827-9457-0839B98C6CA4}">
      <dgm:prSet/>
      <dgm:spPr/>
      <dgm:t>
        <a:bodyPr/>
        <a:lstStyle/>
        <a:p>
          <a:endParaRPr lang="en-GB"/>
        </a:p>
      </dgm:t>
    </dgm:pt>
    <dgm:pt modelId="{2542E8D7-C7DA-4A6E-B731-52AE5251EB6F}">
      <dgm:prSet/>
      <dgm:spPr/>
      <dgm:t>
        <a:bodyPr/>
        <a:lstStyle/>
        <a:p>
          <a:pPr rtl="0"/>
          <a:r>
            <a:rPr lang="en-GB"/>
            <a:t>SSDL = Store Schema Definition Language</a:t>
          </a:r>
        </a:p>
      </dgm:t>
    </dgm:pt>
    <dgm:pt modelId="{6F8D6A66-C6A5-43A2-83A8-0E0DFDD2C752}" type="parTrans" cxnId="{76FE069F-4E2F-47AD-8A1B-6670A9DAC824}">
      <dgm:prSet/>
      <dgm:spPr/>
      <dgm:t>
        <a:bodyPr/>
        <a:lstStyle/>
        <a:p>
          <a:endParaRPr lang="en-GB"/>
        </a:p>
      </dgm:t>
    </dgm:pt>
    <dgm:pt modelId="{1E24053B-F76F-45B1-9601-9B69CB1F00B0}" type="sibTrans" cxnId="{76FE069F-4E2F-47AD-8A1B-6670A9DAC824}">
      <dgm:prSet/>
      <dgm:spPr/>
      <dgm:t>
        <a:bodyPr/>
        <a:lstStyle/>
        <a:p>
          <a:endParaRPr lang="en-GB"/>
        </a:p>
      </dgm:t>
    </dgm:pt>
    <dgm:pt modelId="{A96D17EA-C1DB-4FB0-B9BD-25C8D85F63F9}">
      <dgm:prSet/>
      <dgm:spPr/>
      <dgm:t>
        <a:bodyPr/>
        <a:lstStyle/>
        <a:p>
          <a:pPr rtl="0"/>
          <a:r>
            <a:rPr lang="en-GB"/>
            <a:t>MSDL = Mapping Schema Definition Language</a:t>
          </a:r>
        </a:p>
      </dgm:t>
    </dgm:pt>
    <dgm:pt modelId="{C9CCC61D-51C8-4A26-94C9-E64EEDD8E572}" type="parTrans" cxnId="{7332C8AB-7B8F-4063-A798-EBB6E47E152E}">
      <dgm:prSet/>
      <dgm:spPr/>
      <dgm:t>
        <a:bodyPr/>
        <a:lstStyle/>
        <a:p>
          <a:endParaRPr lang="en-GB"/>
        </a:p>
      </dgm:t>
    </dgm:pt>
    <dgm:pt modelId="{5BC841D3-66C2-4096-AF65-529690C156F2}" type="sibTrans" cxnId="{7332C8AB-7B8F-4063-A798-EBB6E47E152E}">
      <dgm:prSet/>
      <dgm:spPr/>
      <dgm:t>
        <a:bodyPr/>
        <a:lstStyle/>
        <a:p>
          <a:endParaRPr lang="en-GB"/>
        </a:p>
      </dgm:t>
    </dgm:pt>
    <dgm:pt modelId="{556580F1-1069-485A-9AC4-99E2205C2BED}">
      <dgm:prSet/>
      <dgm:spPr/>
      <dgm:t>
        <a:bodyPr/>
        <a:lstStyle/>
        <a:p>
          <a:pPr rtl="0"/>
          <a:r>
            <a:rPr lang="en-GB"/>
            <a:t>Lambda Syntax = </a:t>
          </a:r>
          <a:r>
            <a:rPr lang="en-GB" err="1"/>
            <a:t>customer.Select</a:t>
          </a:r>
          <a:r>
            <a:rPr lang="en-GB"/>
            <a:t>(...)</a:t>
          </a:r>
        </a:p>
      </dgm:t>
    </dgm:pt>
    <dgm:pt modelId="{AC44E2E1-D2C9-444F-B981-F3EAC303C7A5}" type="parTrans" cxnId="{B7F27299-3DB9-45AC-BAE2-2008AC718D0A}">
      <dgm:prSet/>
      <dgm:spPr/>
      <dgm:t>
        <a:bodyPr/>
        <a:lstStyle/>
        <a:p>
          <a:endParaRPr lang="en-GB"/>
        </a:p>
      </dgm:t>
    </dgm:pt>
    <dgm:pt modelId="{E0A1188B-626C-4D9F-938A-BC5781D8FDA6}" type="sibTrans" cxnId="{B7F27299-3DB9-45AC-BAE2-2008AC718D0A}">
      <dgm:prSet/>
      <dgm:spPr/>
      <dgm:t>
        <a:bodyPr/>
        <a:lstStyle/>
        <a:p>
          <a:endParaRPr lang="en-GB"/>
        </a:p>
      </dgm:t>
    </dgm:pt>
    <dgm:pt modelId="{C0087BA3-659C-42FE-A361-6100F03BCD48}">
      <dgm:prSet/>
      <dgm:spPr/>
      <dgm:t>
        <a:bodyPr/>
        <a:lstStyle/>
        <a:p>
          <a:pPr rtl="0"/>
          <a:r>
            <a:rPr lang="en-GB"/>
            <a:t>Comprehension Syntax = from c in customer ...</a:t>
          </a:r>
        </a:p>
      </dgm:t>
    </dgm:pt>
    <dgm:pt modelId="{C1377CD1-781E-48E4-8CF7-74FFFB4394E0}" type="parTrans" cxnId="{231AFF33-2ECF-4C68-BCCF-66D5B6F0F249}">
      <dgm:prSet/>
      <dgm:spPr/>
      <dgm:t>
        <a:bodyPr/>
        <a:lstStyle/>
        <a:p>
          <a:endParaRPr lang="en-GB"/>
        </a:p>
      </dgm:t>
    </dgm:pt>
    <dgm:pt modelId="{32AE2F86-77DA-49A2-BF25-12BBE7769E2B}" type="sibTrans" cxnId="{231AFF33-2ECF-4C68-BCCF-66D5B6F0F249}">
      <dgm:prSet/>
      <dgm:spPr/>
      <dgm:t>
        <a:bodyPr/>
        <a:lstStyle/>
        <a:p>
          <a:endParaRPr lang="en-GB"/>
        </a:p>
      </dgm:t>
    </dgm:pt>
    <dgm:pt modelId="{39B852FE-64C4-45AB-AF3B-509640E006D6}">
      <dgm:prSet/>
      <dgm:spPr/>
      <dgm:t>
        <a:bodyPr/>
        <a:lstStyle/>
        <a:p>
          <a:pPr rtl="0"/>
          <a:r>
            <a:rPr lang="en-GB"/>
            <a:t>SQL = Structured Query Language </a:t>
          </a:r>
          <a:r>
            <a:rPr lang="en-GB">
              <a:sym typeface="Wingdings"/>
            </a:rPr>
            <a:t></a:t>
          </a:r>
          <a:endParaRPr lang="en-GB"/>
        </a:p>
      </dgm:t>
    </dgm:pt>
    <dgm:pt modelId="{525BEF17-F8BF-46DE-AF9D-6229F5C72122}" type="parTrans" cxnId="{22C5C514-40F0-4B50-A372-2118E6386A3D}">
      <dgm:prSet/>
      <dgm:spPr/>
      <dgm:t>
        <a:bodyPr/>
        <a:lstStyle/>
        <a:p>
          <a:endParaRPr lang="en-GB"/>
        </a:p>
      </dgm:t>
    </dgm:pt>
    <dgm:pt modelId="{0FBDC8B8-9EF4-4182-B0CB-BCE183FFFDAC}" type="sibTrans" cxnId="{22C5C514-40F0-4B50-A372-2118E6386A3D}">
      <dgm:prSet/>
      <dgm:spPr/>
      <dgm:t>
        <a:bodyPr/>
        <a:lstStyle/>
        <a:p>
          <a:endParaRPr lang="en-GB"/>
        </a:p>
      </dgm:t>
    </dgm:pt>
    <dgm:pt modelId="{035E7EA5-200F-4AFA-84D0-CF14B5EB6ADF}" type="pres">
      <dgm:prSet presAssocID="{9D8BF2A7-56AC-4A58-84EA-96BF4664087B}" presName="linear" presStyleCnt="0">
        <dgm:presLayoutVars>
          <dgm:animLvl val="lvl"/>
          <dgm:resizeHandles val="exact"/>
        </dgm:presLayoutVars>
      </dgm:prSet>
      <dgm:spPr/>
    </dgm:pt>
    <dgm:pt modelId="{28034758-A682-4582-AA78-8DFB003EB4B0}" type="pres">
      <dgm:prSet presAssocID="{17536551-A01E-4A44-B7CD-C38101E2BCFE}" presName="parentText" presStyleLbl="node1" presStyleIdx="0" presStyleCnt="10">
        <dgm:presLayoutVars>
          <dgm:chMax val="0"/>
          <dgm:bulletEnabled val="1"/>
        </dgm:presLayoutVars>
      </dgm:prSet>
      <dgm:spPr/>
    </dgm:pt>
    <dgm:pt modelId="{C41CFFA8-BEA6-4F20-8393-CAD46278343D}" type="pres">
      <dgm:prSet presAssocID="{AEF96D58-4768-4BC1-B121-9AEEC5BFDDB3}" presName="spacer" presStyleCnt="0"/>
      <dgm:spPr/>
    </dgm:pt>
    <dgm:pt modelId="{306703BD-0D5C-4EF5-9D57-C771D63BF332}" type="pres">
      <dgm:prSet presAssocID="{271966AA-1060-472A-854F-085CFD5C079D}" presName="parentText" presStyleLbl="node1" presStyleIdx="1" presStyleCnt="10">
        <dgm:presLayoutVars>
          <dgm:chMax val="0"/>
          <dgm:bulletEnabled val="1"/>
        </dgm:presLayoutVars>
      </dgm:prSet>
      <dgm:spPr/>
    </dgm:pt>
    <dgm:pt modelId="{91818C22-B412-4376-AB1A-7228C50BC2EF}" type="pres">
      <dgm:prSet presAssocID="{2462C537-4291-440A-9EE7-4FF49C1479DF}" presName="spacer" presStyleCnt="0"/>
      <dgm:spPr/>
    </dgm:pt>
    <dgm:pt modelId="{AD76C9F8-5B58-4BFD-915C-C6DFA0B9347F}" type="pres">
      <dgm:prSet presAssocID="{C856CB48-F960-4131-A22D-B8670B2DD04C}" presName="parentText" presStyleLbl="node1" presStyleIdx="2" presStyleCnt="10">
        <dgm:presLayoutVars>
          <dgm:chMax val="0"/>
          <dgm:bulletEnabled val="1"/>
        </dgm:presLayoutVars>
      </dgm:prSet>
      <dgm:spPr/>
    </dgm:pt>
    <dgm:pt modelId="{B93299F8-6236-4DA8-85C5-62BF59A2820A}" type="pres">
      <dgm:prSet presAssocID="{DFE203FE-7311-4B2B-8BA1-51B4F270299A}" presName="spacer" presStyleCnt="0"/>
      <dgm:spPr/>
    </dgm:pt>
    <dgm:pt modelId="{EC797D18-218F-435A-A524-D95AC3A12996}" type="pres">
      <dgm:prSet presAssocID="{40C2026D-2438-42FF-9509-E7DCF7D5DE0F}" presName="parentText" presStyleLbl="node1" presStyleIdx="3" presStyleCnt="10">
        <dgm:presLayoutVars>
          <dgm:chMax val="0"/>
          <dgm:bulletEnabled val="1"/>
        </dgm:presLayoutVars>
      </dgm:prSet>
      <dgm:spPr/>
    </dgm:pt>
    <dgm:pt modelId="{38D857AF-55D3-4D62-B019-08C3AB7D24ED}" type="pres">
      <dgm:prSet presAssocID="{8C0C4BFC-4ED5-4D04-914C-64528A8834D9}" presName="spacer" presStyleCnt="0"/>
      <dgm:spPr/>
    </dgm:pt>
    <dgm:pt modelId="{90BA69EC-F793-454F-A34F-A52C51C73246}" type="pres">
      <dgm:prSet presAssocID="{F18BF8EB-1907-4F78-9035-52326E10CC27}" presName="parentText" presStyleLbl="node1" presStyleIdx="4" presStyleCnt="10">
        <dgm:presLayoutVars>
          <dgm:chMax val="0"/>
          <dgm:bulletEnabled val="1"/>
        </dgm:presLayoutVars>
      </dgm:prSet>
      <dgm:spPr/>
    </dgm:pt>
    <dgm:pt modelId="{B3A3D76D-D040-4BFE-8038-D67B589817D5}" type="pres">
      <dgm:prSet presAssocID="{E4226DFA-A0EA-4ABA-B112-A299093B8ADE}" presName="spacer" presStyleCnt="0"/>
      <dgm:spPr/>
    </dgm:pt>
    <dgm:pt modelId="{7462FB07-5B31-4358-947F-C628FEB29197}" type="pres">
      <dgm:prSet presAssocID="{2542E8D7-C7DA-4A6E-B731-52AE5251EB6F}" presName="parentText" presStyleLbl="node1" presStyleIdx="5" presStyleCnt="10">
        <dgm:presLayoutVars>
          <dgm:chMax val="0"/>
          <dgm:bulletEnabled val="1"/>
        </dgm:presLayoutVars>
      </dgm:prSet>
      <dgm:spPr/>
    </dgm:pt>
    <dgm:pt modelId="{3F72C5EA-C1A3-4A6F-8E8D-FD6520C565FE}" type="pres">
      <dgm:prSet presAssocID="{1E24053B-F76F-45B1-9601-9B69CB1F00B0}" presName="spacer" presStyleCnt="0"/>
      <dgm:spPr/>
    </dgm:pt>
    <dgm:pt modelId="{A2A26301-D31E-4BEA-8763-3DC2789C6BD3}" type="pres">
      <dgm:prSet presAssocID="{A96D17EA-C1DB-4FB0-B9BD-25C8D85F63F9}" presName="parentText" presStyleLbl="node1" presStyleIdx="6" presStyleCnt="10">
        <dgm:presLayoutVars>
          <dgm:chMax val="0"/>
          <dgm:bulletEnabled val="1"/>
        </dgm:presLayoutVars>
      </dgm:prSet>
      <dgm:spPr/>
    </dgm:pt>
    <dgm:pt modelId="{6B45980D-168E-45AB-9BC8-8C56B922DD5A}" type="pres">
      <dgm:prSet presAssocID="{5BC841D3-66C2-4096-AF65-529690C156F2}" presName="spacer" presStyleCnt="0"/>
      <dgm:spPr/>
    </dgm:pt>
    <dgm:pt modelId="{B008B2D0-036C-45EB-B768-DD3C5AD245BA}" type="pres">
      <dgm:prSet presAssocID="{556580F1-1069-485A-9AC4-99E2205C2BED}" presName="parentText" presStyleLbl="node1" presStyleIdx="7" presStyleCnt="10">
        <dgm:presLayoutVars>
          <dgm:chMax val="0"/>
          <dgm:bulletEnabled val="1"/>
        </dgm:presLayoutVars>
      </dgm:prSet>
      <dgm:spPr/>
    </dgm:pt>
    <dgm:pt modelId="{C9E76ABF-0914-49C3-B48C-59962465B444}" type="pres">
      <dgm:prSet presAssocID="{E0A1188B-626C-4D9F-938A-BC5781D8FDA6}" presName="spacer" presStyleCnt="0"/>
      <dgm:spPr/>
    </dgm:pt>
    <dgm:pt modelId="{2F8CE7BF-ADCD-4A51-BFA3-BF5042D6BBE5}" type="pres">
      <dgm:prSet presAssocID="{C0087BA3-659C-42FE-A361-6100F03BCD48}" presName="parentText" presStyleLbl="node1" presStyleIdx="8" presStyleCnt="10">
        <dgm:presLayoutVars>
          <dgm:chMax val="0"/>
          <dgm:bulletEnabled val="1"/>
        </dgm:presLayoutVars>
      </dgm:prSet>
      <dgm:spPr/>
    </dgm:pt>
    <dgm:pt modelId="{6991170A-5720-4090-AA4C-95EC8020F3AB}" type="pres">
      <dgm:prSet presAssocID="{32AE2F86-77DA-49A2-BF25-12BBE7769E2B}" presName="spacer" presStyleCnt="0"/>
      <dgm:spPr/>
    </dgm:pt>
    <dgm:pt modelId="{AB58C6C5-40C6-4AB9-AAAE-4F4AF3CC4685}" type="pres">
      <dgm:prSet presAssocID="{39B852FE-64C4-45AB-AF3B-509640E006D6}" presName="parentText" presStyleLbl="node1" presStyleIdx="9" presStyleCnt="10">
        <dgm:presLayoutVars>
          <dgm:chMax val="0"/>
          <dgm:bulletEnabled val="1"/>
        </dgm:presLayoutVars>
      </dgm:prSet>
      <dgm:spPr/>
    </dgm:pt>
  </dgm:ptLst>
  <dgm:cxnLst>
    <dgm:cxn modelId="{98C81310-3ACD-4DAA-9BA6-53CE7FC5CC52}" type="presOf" srcId="{F18BF8EB-1907-4F78-9035-52326E10CC27}" destId="{90BA69EC-F793-454F-A34F-A52C51C73246}" srcOrd="0" destOrd="0" presId="urn:microsoft.com/office/officeart/2005/8/layout/vList2"/>
    <dgm:cxn modelId="{11BB7D12-A932-4DFD-8846-9FFF9B67941D}" srcId="{9D8BF2A7-56AC-4A58-84EA-96BF4664087B}" destId="{17536551-A01E-4A44-B7CD-C38101E2BCFE}" srcOrd="0" destOrd="0" parTransId="{D8BA6E0F-4523-42CD-826C-B4B2DAF1BE9D}" sibTransId="{AEF96D58-4768-4BC1-B121-9AEEC5BFDDB3}"/>
    <dgm:cxn modelId="{22C5C514-40F0-4B50-A372-2118E6386A3D}" srcId="{9D8BF2A7-56AC-4A58-84EA-96BF4664087B}" destId="{39B852FE-64C4-45AB-AF3B-509640E006D6}" srcOrd="9" destOrd="0" parTransId="{525BEF17-F8BF-46DE-AF9D-6229F5C72122}" sibTransId="{0FBDC8B8-9EF4-4182-B0CB-BCE183FFFDAC}"/>
    <dgm:cxn modelId="{583A1C15-16C1-4665-9DB1-CE7B2ADA43A5}" srcId="{9D8BF2A7-56AC-4A58-84EA-96BF4664087B}" destId="{271966AA-1060-472A-854F-085CFD5C079D}" srcOrd="1" destOrd="0" parTransId="{180EF562-BCAC-4249-8FC6-CB35C35EBB20}" sibTransId="{2462C537-4291-440A-9EE7-4FF49C1479DF}"/>
    <dgm:cxn modelId="{D452D21D-CA92-4E03-A71B-E3CF842F297F}" type="presOf" srcId="{C856CB48-F960-4131-A22D-B8670B2DD04C}" destId="{AD76C9F8-5B58-4BFD-915C-C6DFA0B9347F}" srcOrd="0" destOrd="0" presId="urn:microsoft.com/office/officeart/2005/8/layout/vList2"/>
    <dgm:cxn modelId="{0592702C-2833-4C4A-A7E9-01ACFA849429}" type="presOf" srcId="{556580F1-1069-485A-9AC4-99E2205C2BED}" destId="{B008B2D0-036C-45EB-B768-DD3C5AD245BA}" srcOrd="0" destOrd="0" presId="urn:microsoft.com/office/officeart/2005/8/layout/vList2"/>
    <dgm:cxn modelId="{231AFF33-2ECF-4C68-BCCF-66D5B6F0F249}" srcId="{9D8BF2A7-56AC-4A58-84EA-96BF4664087B}" destId="{C0087BA3-659C-42FE-A361-6100F03BCD48}" srcOrd="8" destOrd="0" parTransId="{C1377CD1-781E-48E4-8CF7-74FFFB4394E0}" sibTransId="{32AE2F86-77DA-49A2-BF25-12BBE7769E2B}"/>
    <dgm:cxn modelId="{97AAE134-1076-4F2A-8938-D14B8261D010}" type="presOf" srcId="{A96D17EA-C1DB-4FB0-B9BD-25C8D85F63F9}" destId="{A2A26301-D31E-4BEA-8763-3DC2789C6BD3}" srcOrd="0" destOrd="0" presId="urn:microsoft.com/office/officeart/2005/8/layout/vList2"/>
    <dgm:cxn modelId="{216C316A-74E5-4432-8948-843ECC18D293}" type="presOf" srcId="{271966AA-1060-472A-854F-085CFD5C079D}" destId="{306703BD-0D5C-4EF5-9D57-C771D63BF332}" srcOrd="0" destOrd="0" presId="urn:microsoft.com/office/officeart/2005/8/layout/vList2"/>
    <dgm:cxn modelId="{A8326053-7FDC-4D2C-94B2-0B121E123169}" type="presOf" srcId="{9D8BF2A7-56AC-4A58-84EA-96BF4664087B}" destId="{035E7EA5-200F-4AFA-84D0-CF14B5EB6ADF}" srcOrd="0" destOrd="0" presId="urn:microsoft.com/office/officeart/2005/8/layout/vList2"/>
    <dgm:cxn modelId="{9DA46B7F-F920-412A-8688-5361C42DD0B7}" type="presOf" srcId="{39B852FE-64C4-45AB-AF3B-509640E006D6}" destId="{AB58C6C5-40C6-4AB9-AAAE-4F4AF3CC4685}" srcOrd="0" destOrd="0" presId="urn:microsoft.com/office/officeart/2005/8/layout/vList2"/>
    <dgm:cxn modelId="{8B47C980-92C8-4827-9457-0839B98C6CA4}" srcId="{9D8BF2A7-56AC-4A58-84EA-96BF4664087B}" destId="{F18BF8EB-1907-4F78-9035-52326E10CC27}" srcOrd="4" destOrd="0" parTransId="{B7B65B68-C103-445E-8DCF-3586960F3819}" sibTransId="{E4226DFA-A0EA-4ABA-B112-A299093B8ADE}"/>
    <dgm:cxn modelId="{B7F27299-3DB9-45AC-BAE2-2008AC718D0A}" srcId="{9D8BF2A7-56AC-4A58-84EA-96BF4664087B}" destId="{556580F1-1069-485A-9AC4-99E2205C2BED}" srcOrd="7" destOrd="0" parTransId="{AC44E2E1-D2C9-444F-B981-F3EAC303C7A5}" sibTransId="{E0A1188B-626C-4D9F-938A-BC5781D8FDA6}"/>
    <dgm:cxn modelId="{76FE069F-4E2F-47AD-8A1B-6670A9DAC824}" srcId="{9D8BF2A7-56AC-4A58-84EA-96BF4664087B}" destId="{2542E8D7-C7DA-4A6E-B731-52AE5251EB6F}" srcOrd="5" destOrd="0" parTransId="{6F8D6A66-C6A5-43A2-83A8-0E0DFDD2C752}" sibTransId="{1E24053B-F76F-45B1-9601-9B69CB1F00B0}"/>
    <dgm:cxn modelId="{F3DE61AA-3954-4FA3-A5B4-AB662F19E567}" type="presOf" srcId="{17536551-A01E-4A44-B7CD-C38101E2BCFE}" destId="{28034758-A682-4582-AA78-8DFB003EB4B0}" srcOrd="0" destOrd="0" presId="urn:microsoft.com/office/officeart/2005/8/layout/vList2"/>
    <dgm:cxn modelId="{7332C8AB-7B8F-4063-A798-EBB6E47E152E}" srcId="{9D8BF2A7-56AC-4A58-84EA-96BF4664087B}" destId="{A96D17EA-C1DB-4FB0-B9BD-25C8D85F63F9}" srcOrd="6" destOrd="0" parTransId="{C9CCC61D-51C8-4A26-94C9-E64EEDD8E572}" sibTransId="{5BC841D3-66C2-4096-AF65-529690C156F2}"/>
    <dgm:cxn modelId="{5C8652BF-50A4-496E-9A0E-FDFEAD95191B}" srcId="{9D8BF2A7-56AC-4A58-84EA-96BF4664087B}" destId="{40C2026D-2438-42FF-9509-E7DCF7D5DE0F}" srcOrd="3" destOrd="0" parTransId="{031C7AAC-54EB-4A38-828A-FB91CD8AEF71}" sibTransId="{8C0C4BFC-4ED5-4D04-914C-64528A8834D9}"/>
    <dgm:cxn modelId="{AB9980D9-2427-41A0-98C3-9724316C3085}" srcId="{9D8BF2A7-56AC-4A58-84EA-96BF4664087B}" destId="{C856CB48-F960-4131-A22D-B8670B2DD04C}" srcOrd="2" destOrd="0" parTransId="{6674BE91-243A-4503-9AEC-A88A588E54C3}" sibTransId="{DFE203FE-7311-4B2B-8BA1-51B4F270299A}"/>
    <dgm:cxn modelId="{B10942DE-090C-457D-932A-0251ED6F96A7}" type="presOf" srcId="{40C2026D-2438-42FF-9509-E7DCF7D5DE0F}" destId="{EC797D18-218F-435A-A524-D95AC3A12996}" srcOrd="0" destOrd="0" presId="urn:microsoft.com/office/officeart/2005/8/layout/vList2"/>
    <dgm:cxn modelId="{EF6FF1F5-730F-4440-B725-FC25485AC29F}" type="presOf" srcId="{C0087BA3-659C-42FE-A361-6100F03BCD48}" destId="{2F8CE7BF-ADCD-4A51-BFA3-BF5042D6BBE5}" srcOrd="0" destOrd="0" presId="urn:microsoft.com/office/officeart/2005/8/layout/vList2"/>
    <dgm:cxn modelId="{78C1D0F8-F000-487D-83B2-CB439B00D4BA}" type="presOf" srcId="{2542E8D7-C7DA-4A6E-B731-52AE5251EB6F}" destId="{7462FB07-5B31-4358-947F-C628FEB29197}" srcOrd="0" destOrd="0" presId="urn:microsoft.com/office/officeart/2005/8/layout/vList2"/>
    <dgm:cxn modelId="{B27036BD-2ECA-4BCF-9F82-D7E0233930E9}" type="presParOf" srcId="{035E7EA5-200F-4AFA-84D0-CF14B5EB6ADF}" destId="{28034758-A682-4582-AA78-8DFB003EB4B0}" srcOrd="0" destOrd="0" presId="urn:microsoft.com/office/officeart/2005/8/layout/vList2"/>
    <dgm:cxn modelId="{13C9843A-7273-4E1A-A61F-BAAC69211643}" type="presParOf" srcId="{035E7EA5-200F-4AFA-84D0-CF14B5EB6ADF}" destId="{C41CFFA8-BEA6-4F20-8393-CAD46278343D}" srcOrd="1" destOrd="0" presId="urn:microsoft.com/office/officeart/2005/8/layout/vList2"/>
    <dgm:cxn modelId="{E818BA2E-D14B-4758-9367-0954640D5F20}" type="presParOf" srcId="{035E7EA5-200F-4AFA-84D0-CF14B5EB6ADF}" destId="{306703BD-0D5C-4EF5-9D57-C771D63BF332}" srcOrd="2" destOrd="0" presId="urn:microsoft.com/office/officeart/2005/8/layout/vList2"/>
    <dgm:cxn modelId="{3A38B523-D5EE-4BB1-B220-E86106D3B462}" type="presParOf" srcId="{035E7EA5-200F-4AFA-84D0-CF14B5EB6ADF}" destId="{91818C22-B412-4376-AB1A-7228C50BC2EF}" srcOrd="3" destOrd="0" presId="urn:microsoft.com/office/officeart/2005/8/layout/vList2"/>
    <dgm:cxn modelId="{20BEE400-11FF-4666-8C68-9650441BB506}" type="presParOf" srcId="{035E7EA5-200F-4AFA-84D0-CF14B5EB6ADF}" destId="{AD76C9F8-5B58-4BFD-915C-C6DFA0B9347F}" srcOrd="4" destOrd="0" presId="urn:microsoft.com/office/officeart/2005/8/layout/vList2"/>
    <dgm:cxn modelId="{15625976-7C5E-4CFE-B68A-373657BCFCA8}" type="presParOf" srcId="{035E7EA5-200F-4AFA-84D0-CF14B5EB6ADF}" destId="{B93299F8-6236-4DA8-85C5-62BF59A2820A}" srcOrd="5" destOrd="0" presId="urn:microsoft.com/office/officeart/2005/8/layout/vList2"/>
    <dgm:cxn modelId="{9E591BDD-8BB1-4E32-87EB-3D4C6147CAB8}" type="presParOf" srcId="{035E7EA5-200F-4AFA-84D0-CF14B5EB6ADF}" destId="{EC797D18-218F-435A-A524-D95AC3A12996}" srcOrd="6" destOrd="0" presId="urn:microsoft.com/office/officeart/2005/8/layout/vList2"/>
    <dgm:cxn modelId="{55F65123-3021-4D05-9D0E-F642D09206B7}" type="presParOf" srcId="{035E7EA5-200F-4AFA-84D0-CF14B5EB6ADF}" destId="{38D857AF-55D3-4D62-B019-08C3AB7D24ED}" srcOrd="7" destOrd="0" presId="urn:microsoft.com/office/officeart/2005/8/layout/vList2"/>
    <dgm:cxn modelId="{650AD9DF-C99F-4BB1-83F9-59C14FEE16F3}" type="presParOf" srcId="{035E7EA5-200F-4AFA-84D0-CF14B5EB6ADF}" destId="{90BA69EC-F793-454F-A34F-A52C51C73246}" srcOrd="8" destOrd="0" presId="urn:microsoft.com/office/officeart/2005/8/layout/vList2"/>
    <dgm:cxn modelId="{07B74A90-B2D8-40CA-B641-65514CDEF1CA}" type="presParOf" srcId="{035E7EA5-200F-4AFA-84D0-CF14B5EB6ADF}" destId="{B3A3D76D-D040-4BFE-8038-D67B589817D5}" srcOrd="9" destOrd="0" presId="urn:microsoft.com/office/officeart/2005/8/layout/vList2"/>
    <dgm:cxn modelId="{93857E6E-643D-4330-AEEA-9E5D9BBDB7CC}" type="presParOf" srcId="{035E7EA5-200F-4AFA-84D0-CF14B5EB6ADF}" destId="{7462FB07-5B31-4358-947F-C628FEB29197}" srcOrd="10" destOrd="0" presId="urn:microsoft.com/office/officeart/2005/8/layout/vList2"/>
    <dgm:cxn modelId="{9618529E-2F89-485A-8784-B9104F1100F7}" type="presParOf" srcId="{035E7EA5-200F-4AFA-84D0-CF14B5EB6ADF}" destId="{3F72C5EA-C1A3-4A6F-8E8D-FD6520C565FE}" srcOrd="11" destOrd="0" presId="urn:microsoft.com/office/officeart/2005/8/layout/vList2"/>
    <dgm:cxn modelId="{0A6E1868-2B11-492B-8BE2-42CB6B382770}" type="presParOf" srcId="{035E7EA5-200F-4AFA-84D0-CF14B5EB6ADF}" destId="{A2A26301-D31E-4BEA-8763-3DC2789C6BD3}" srcOrd="12" destOrd="0" presId="urn:microsoft.com/office/officeart/2005/8/layout/vList2"/>
    <dgm:cxn modelId="{DC3C44F0-5111-46E0-B933-DC477C5C2F02}" type="presParOf" srcId="{035E7EA5-200F-4AFA-84D0-CF14B5EB6ADF}" destId="{6B45980D-168E-45AB-9BC8-8C56B922DD5A}" srcOrd="13" destOrd="0" presId="urn:microsoft.com/office/officeart/2005/8/layout/vList2"/>
    <dgm:cxn modelId="{8AD2547C-CF0B-4138-B53B-92BA244E7A8A}" type="presParOf" srcId="{035E7EA5-200F-4AFA-84D0-CF14B5EB6ADF}" destId="{B008B2D0-036C-45EB-B768-DD3C5AD245BA}" srcOrd="14" destOrd="0" presId="urn:microsoft.com/office/officeart/2005/8/layout/vList2"/>
    <dgm:cxn modelId="{92C6781A-A040-4124-B256-7B9409684527}" type="presParOf" srcId="{035E7EA5-200F-4AFA-84D0-CF14B5EB6ADF}" destId="{C9E76ABF-0914-49C3-B48C-59962465B444}" srcOrd="15" destOrd="0" presId="urn:microsoft.com/office/officeart/2005/8/layout/vList2"/>
    <dgm:cxn modelId="{E2C46131-427C-4C6E-B48B-BCE0C8CCF853}" type="presParOf" srcId="{035E7EA5-200F-4AFA-84D0-CF14B5EB6ADF}" destId="{2F8CE7BF-ADCD-4A51-BFA3-BF5042D6BBE5}" srcOrd="16" destOrd="0" presId="urn:microsoft.com/office/officeart/2005/8/layout/vList2"/>
    <dgm:cxn modelId="{3924BE37-1984-4D4E-A73C-D002A2FF2228}" type="presParOf" srcId="{035E7EA5-200F-4AFA-84D0-CF14B5EB6ADF}" destId="{6991170A-5720-4090-AA4C-95EC8020F3AB}" srcOrd="17" destOrd="0" presId="urn:microsoft.com/office/officeart/2005/8/layout/vList2"/>
    <dgm:cxn modelId="{09E96B91-2719-4375-B14B-1CDC4B7A5A2F}" type="presParOf" srcId="{035E7EA5-200F-4AFA-84D0-CF14B5EB6ADF}" destId="{AB58C6C5-40C6-4AB9-AAAE-4F4AF3CC4685}"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DE81E-8CA8-4C77-B078-BD938559C0AB}">
      <dsp:nvSpPr>
        <dsp:cNvPr id="0" name=""/>
        <dsp:cNvSpPr/>
      </dsp:nvSpPr>
      <dsp:spPr>
        <a:xfrm>
          <a:off x="0" y="0"/>
          <a:ext cx="5750052" cy="9950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a:t>Accessing before ‘90s</a:t>
          </a:r>
        </a:p>
        <a:p>
          <a:pPr marL="171450" lvl="1" indent="-171450" algn="l" defTabSz="844550" rtl="0">
            <a:lnSpc>
              <a:spcPct val="90000"/>
            </a:lnSpc>
            <a:spcBef>
              <a:spcPct val="0"/>
            </a:spcBef>
            <a:spcAft>
              <a:spcPct val="15000"/>
            </a:spcAft>
            <a:buChar char="•"/>
          </a:pPr>
          <a:r>
            <a:rPr lang="en-GB" sz="1900" kern="1200"/>
            <a:t>RAW Data, Direct APIs</a:t>
          </a:r>
        </a:p>
      </dsp:txBody>
      <dsp:txXfrm>
        <a:off x="29143" y="29143"/>
        <a:ext cx="4559939" cy="936726"/>
      </dsp:txXfrm>
    </dsp:sp>
    <dsp:sp modelId="{A334A48F-B029-4EA8-9F2D-283364562B85}">
      <dsp:nvSpPr>
        <dsp:cNvPr id="0" name=""/>
        <dsp:cNvSpPr/>
      </dsp:nvSpPr>
      <dsp:spPr>
        <a:xfrm>
          <a:off x="429387" y="1133208"/>
          <a:ext cx="5750052" cy="995012"/>
        </a:xfrm>
        <a:prstGeom prst="roundRect">
          <a:avLst>
            <a:gd name="adj" fmla="val 10000"/>
          </a:avLst>
        </a:prstGeom>
        <a:gradFill rotWithShape="0">
          <a:gsLst>
            <a:gs pos="0">
              <a:schemeClr val="accent5">
                <a:hueOff val="1089957"/>
                <a:satOff val="-5638"/>
                <a:lumOff val="-8333"/>
                <a:alphaOff val="0"/>
                <a:tint val="50000"/>
                <a:satMod val="300000"/>
              </a:schemeClr>
            </a:gs>
            <a:gs pos="35000">
              <a:schemeClr val="accent5">
                <a:hueOff val="1089957"/>
                <a:satOff val="-5638"/>
                <a:lumOff val="-8333"/>
                <a:alphaOff val="0"/>
                <a:tint val="37000"/>
                <a:satMod val="300000"/>
              </a:schemeClr>
            </a:gs>
            <a:gs pos="100000">
              <a:schemeClr val="accent5">
                <a:hueOff val="1089957"/>
                <a:satOff val="-5638"/>
                <a:lumOff val="-8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a:t>Accessing data in 1990</a:t>
          </a:r>
        </a:p>
        <a:p>
          <a:pPr marL="171450" lvl="1" indent="-171450" algn="l" defTabSz="844550" rtl="0">
            <a:lnSpc>
              <a:spcPct val="90000"/>
            </a:lnSpc>
            <a:spcBef>
              <a:spcPct val="0"/>
            </a:spcBef>
            <a:spcAft>
              <a:spcPct val="15000"/>
            </a:spcAft>
            <a:buChar char="•"/>
          </a:pPr>
          <a:r>
            <a:rPr lang="en-GB" sz="1900" kern="1200"/>
            <a:t>ODBC (abstract call-level)</a:t>
          </a:r>
        </a:p>
      </dsp:txBody>
      <dsp:txXfrm>
        <a:off x="458530" y="1162351"/>
        <a:ext cx="4615620" cy="936726"/>
      </dsp:txXfrm>
    </dsp:sp>
    <dsp:sp modelId="{0A2DECB4-BF79-46B5-BCD4-3E9FBC54CB3D}">
      <dsp:nvSpPr>
        <dsp:cNvPr id="0" name=""/>
        <dsp:cNvSpPr/>
      </dsp:nvSpPr>
      <dsp:spPr>
        <a:xfrm>
          <a:off x="858774" y="2266417"/>
          <a:ext cx="5750052" cy="995012"/>
        </a:xfrm>
        <a:prstGeom prst="roundRect">
          <a:avLst>
            <a:gd name="adj" fmla="val 10000"/>
          </a:avLst>
        </a:prstGeom>
        <a:gradFill rotWithShape="0">
          <a:gsLst>
            <a:gs pos="0">
              <a:schemeClr val="accent5">
                <a:hueOff val="2179913"/>
                <a:satOff val="-11277"/>
                <a:lumOff val="-16667"/>
                <a:alphaOff val="0"/>
                <a:tint val="50000"/>
                <a:satMod val="300000"/>
              </a:schemeClr>
            </a:gs>
            <a:gs pos="35000">
              <a:schemeClr val="accent5">
                <a:hueOff val="2179913"/>
                <a:satOff val="-11277"/>
                <a:lumOff val="-16667"/>
                <a:alphaOff val="0"/>
                <a:tint val="37000"/>
                <a:satMod val="300000"/>
              </a:schemeClr>
            </a:gs>
            <a:gs pos="100000">
              <a:schemeClr val="accent5">
                <a:hueOff val="2179913"/>
                <a:satOff val="-11277"/>
                <a:lumOff val="-1666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a:t>Accessing</a:t>
          </a:r>
          <a:r>
            <a:rPr lang="en-GB" sz="2400" kern="1200" baseline="0"/>
            <a:t> pre </a:t>
          </a:r>
          <a:r>
            <a:rPr lang="en-GB" sz="2400" kern="1200" baseline="0" err="1"/>
            <a:t>.Net</a:t>
          </a:r>
          <a:endParaRPr lang="en-GB" sz="2400" kern="1200"/>
        </a:p>
        <a:p>
          <a:pPr marL="171450" lvl="1" indent="-171450" algn="l" defTabSz="844550" rtl="0">
            <a:lnSpc>
              <a:spcPct val="90000"/>
            </a:lnSpc>
            <a:spcBef>
              <a:spcPct val="0"/>
            </a:spcBef>
            <a:spcAft>
              <a:spcPct val="15000"/>
            </a:spcAft>
            <a:buChar char="•"/>
          </a:pPr>
          <a:r>
            <a:rPr lang="en-GB" sz="1900" kern="1200"/>
            <a:t>OLE DB, ADO (object level)</a:t>
          </a:r>
          <a:endParaRPr lang="en-GB" sz="1900" kern="1200" baseline="0"/>
        </a:p>
      </dsp:txBody>
      <dsp:txXfrm>
        <a:off x="887917" y="2295560"/>
        <a:ext cx="4615620" cy="936726"/>
      </dsp:txXfrm>
    </dsp:sp>
    <dsp:sp modelId="{EAFC5547-A5BB-4348-AA61-20EB1138690C}">
      <dsp:nvSpPr>
        <dsp:cNvPr id="0" name=""/>
        <dsp:cNvSpPr/>
      </dsp:nvSpPr>
      <dsp:spPr>
        <a:xfrm>
          <a:off x="1288161" y="3399626"/>
          <a:ext cx="5750052" cy="995012"/>
        </a:xfrm>
        <a:prstGeom prst="roundRect">
          <a:avLst>
            <a:gd name="adj" fmla="val 10000"/>
          </a:avLst>
        </a:prstGeom>
        <a:gradFill rotWithShape="0">
          <a:gsLst>
            <a:gs pos="0">
              <a:schemeClr val="accent5">
                <a:hueOff val="3269870"/>
                <a:satOff val="-16915"/>
                <a:lumOff val="-25001"/>
                <a:alphaOff val="0"/>
                <a:tint val="50000"/>
                <a:satMod val="300000"/>
              </a:schemeClr>
            </a:gs>
            <a:gs pos="35000">
              <a:schemeClr val="accent5">
                <a:hueOff val="3269870"/>
                <a:satOff val="-16915"/>
                <a:lumOff val="-25001"/>
                <a:alphaOff val="0"/>
                <a:tint val="37000"/>
                <a:satMod val="300000"/>
              </a:schemeClr>
            </a:gs>
            <a:gs pos="100000">
              <a:schemeClr val="accent5">
                <a:hueOff val="3269870"/>
                <a:satOff val="-16915"/>
                <a:lumOff val="-2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baseline="0"/>
            <a:t>Accessing data in </a:t>
          </a:r>
          <a:r>
            <a:rPr lang="en-GB" sz="2400" kern="1200" baseline="0" err="1"/>
            <a:t>.Net</a:t>
          </a:r>
          <a:endParaRPr lang="en-GB" sz="2400" kern="1200"/>
        </a:p>
        <a:p>
          <a:pPr marL="171450" lvl="1" indent="-171450" algn="l" defTabSz="844550" rtl="0">
            <a:lnSpc>
              <a:spcPct val="90000"/>
            </a:lnSpc>
            <a:spcBef>
              <a:spcPct val="0"/>
            </a:spcBef>
            <a:spcAft>
              <a:spcPct val="15000"/>
            </a:spcAft>
            <a:buChar char="•"/>
          </a:pPr>
          <a:r>
            <a:rPr lang="en-GB" sz="1900" kern="1200"/>
            <a:t>ADO.NET, Datasets, </a:t>
          </a:r>
          <a:r>
            <a:rPr lang="en-GB" sz="1900" kern="1200" err="1"/>
            <a:t>DataReaders</a:t>
          </a:r>
          <a:endParaRPr lang="en-GB" sz="1900" kern="1200"/>
        </a:p>
      </dsp:txBody>
      <dsp:txXfrm>
        <a:off x="1317304" y="3428769"/>
        <a:ext cx="4615620" cy="936726"/>
      </dsp:txXfrm>
    </dsp:sp>
    <dsp:sp modelId="{E3CDF577-7C48-4AA2-8FCD-2294FA07236D}">
      <dsp:nvSpPr>
        <dsp:cNvPr id="0" name=""/>
        <dsp:cNvSpPr/>
      </dsp:nvSpPr>
      <dsp:spPr>
        <a:xfrm>
          <a:off x="1717548" y="4532835"/>
          <a:ext cx="5750052" cy="995012"/>
        </a:xfrm>
        <a:prstGeom prst="roundRect">
          <a:avLst>
            <a:gd name="adj" fmla="val 10000"/>
          </a:avLst>
        </a:prstGeom>
        <a:gradFill rotWithShape="0">
          <a:gsLst>
            <a:gs pos="0">
              <a:schemeClr val="accent5">
                <a:hueOff val="4359826"/>
                <a:satOff val="-22553"/>
                <a:lumOff val="-33334"/>
                <a:alphaOff val="0"/>
                <a:tint val="50000"/>
                <a:satMod val="300000"/>
              </a:schemeClr>
            </a:gs>
            <a:gs pos="35000">
              <a:schemeClr val="accent5">
                <a:hueOff val="4359826"/>
                <a:satOff val="-22553"/>
                <a:lumOff val="-33334"/>
                <a:alphaOff val="0"/>
                <a:tint val="37000"/>
                <a:satMod val="300000"/>
              </a:schemeClr>
            </a:gs>
            <a:gs pos="100000">
              <a:schemeClr val="accent5">
                <a:hueOff val="4359826"/>
                <a:satOff val="-22553"/>
                <a:lumOff val="-3333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GB" sz="2400" kern="1200"/>
            <a:t>Today</a:t>
          </a:r>
        </a:p>
        <a:p>
          <a:pPr marL="171450" lvl="1" indent="-171450" algn="l" defTabSz="844550" rtl="0">
            <a:lnSpc>
              <a:spcPct val="90000"/>
            </a:lnSpc>
            <a:spcBef>
              <a:spcPct val="0"/>
            </a:spcBef>
            <a:spcAft>
              <a:spcPct val="15000"/>
            </a:spcAft>
            <a:buChar char="•"/>
          </a:pPr>
          <a:r>
            <a:rPr lang="en-GB" sz="1900" kern="1200" dirty="0" err="1"/>
            <a:t>Linq</a:t>
          </a:r>
          <a:r>
            <a:rPr lang="en-GB" sz="1900" kern="1200" dirty="0"/>
            <a:t>, Entity Framework… O/RM?</a:t>
          </a:r>
        </a:p>
      </dsp:txBody>
      <dsp:txXfrm>
        <a:off x="1746691" y="4561978"/>
        <a:ext cx="4615620" cy="936726"/>
      </dsp:txXfrm>
    </dsp:sp>
    <dsp:sp modelId="{A6E5190F-00D2-4C64-B7B7-B8C3D8690485}">
      <dsp:nvSpPr>
        <dsp:cNvPr id="0" name=""/>
        <dsp:cNvSpPr/>
      </dsp:nvSpPr>
      <dsp:spPr>
        <a:xfrm>
          <a:off x="5103293" y="726912"/>
          <a:ext cx="646758" cy="646758"/>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248814" y="726912"/>
        <a:ext cx="355716" cy="486685"/>
      </dsp:txXfrm>
    </dsp:sp>
    <dsp:sp modelId="{FF6AEC3A-CB0A-4B22-8442-748F9121B3B2}">
      <dsp:nvSpPr>
        <dsp:cNvPr id="0" name=""/>
        <dsp:cNvSpPr/>
      </dsp:nvSpPr>
      <dsp:spPr>
        <a:xfrm>
          <a:off x="5532680" y="1860120"/>
          <a:ext cx="646758" cy="646758"/>
        </a:xfrm>
        <a:prstGeom prst="downArrow">
          <a:avLst>
            <a:gd name="adj1" fmla="val 55000"/>
            <a:gd name="adj2" fmla="val 45000"/>
          </a:avLst>
        </a:prstGeom>
        <a:solidFill>
          <a:schemeClr val="accent5">
            <a:tint val="40000"/>
            <a:alpha val="90000"/>
            <a:hueOff val="1613886"/>
            <a:satOff val="-11291"/>
            <a:lumOff val="-278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678201" y="1860120"/>
        <a:ext cx="355716" cy="486685"/>
      </dsp:txXfrm>
    </dsp:sp>
    <dsp:sp modelId="{537282EC-19A9-4FF7-AEAF-6DB1B4B776AA}">
      <dsp:nvSpPr>
        <dsp:cNvPr id="0" name=""/>
        <dsp:cNvSpPr/>
      </dsp:nvSpPr>
      <dsp:spPr>
        <a:xfrm>
          <a:off x="5962067" y="2976746"/>
          <a:ext cx="646758" cy="646758"/>
        </a:xfrm>
        <a:prstGeom prst="downArrow">
          <a:avLst>
            <a:gd name="adj1" fmla="val 55000"/>
            <a:gd name="adj2" fmla="val 45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GB" sz="2900" kern="1200"/>
        </a:p>
      </dsp:txBody>
      <dsp:txXfrm>
        <a:off x="6107588" y="2976746"/>
        <a:ext cx="355716" cy="486685"/>
      </dsp:txXfrm>
    </dsp:sp>
    <dsp:sp modelId="{B4C9109A-8D2D-42B4-AC02-505247EC744E}">
      <dsp:nvSpPr>
        <dsp:cNvPr id="0" name=""/>
        <dsp:cNvSpPr/>
      </dsp:nvSpPr>
      <dsp:spPr>
        <a:xfrm>
          <a:off x="6391454" y="4121010"/>
          <a:ext cx="646758" cy="646758"/>
        </a:xfrm>
        <a:prstGeom prst="downArrow">
          <a:avLst>
            <a:gd name="adj1" fmla="val 55000"/>
            <a:gd name="adj2" fmla="val 45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GB" sz="2900" kern="1200"/>
        </a:p>
      </dsp:txBody>
      <dsp:txXfrm>
        <a:off x="6536975" y="4121010"/>
        <a:ext cx="355716" cy="486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F0140-7E88-4B81-9A32-016CC7A58516}">
      <dsp:nvSpPr>
        <dsp:cNvPr id="0" name=""/>
        <dsp:cNvSpPr/>
      </dsp:nvSpPr>
      <dsp:spPr>
        <a:xfrm>
          <a:off x="0" y="0"/>
          <a:ext cx="3733800" cy="453082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rtl="0">
            <a:lnSpc>
              <a:spcPct val="90000"/>
            </a:lnSpc>
            <a:spcBef>
              <a:spcPct val="0"/>
            </a:spcBef>
            <a:spcAft>
              <a:spcPct val="35000"/>
            </a:spcAft>
            <a:buNone/>
          </a:pPr>
          <a:r>
            <a:rPr lang="nl-NL" sz="5000" kern="1200">
              <a:latin typeface="Segoe UI Light" pitchFamily="34" charset="0"/>
            </a:rPr>
            <a:t>LINQ to SQL</a:t>
          </a:r>
        </a:p>
      </dsp:txBody>
      <dsp:txXfrm>
        <a:off x="0" y="0"/>
        <a:ext cx="3733800" cy="1359247"/>
      </dsp:txXfrm>
    </dsp:sp>
    <dsp:sp modelId="{ED8ED80D-D2AE-4539-8E5B-A00719DF2F40}">
      <dsp:nvSpPr>
        <dsp:cNvPr id="0" name=""/>
        <dsp:cNvSpPr/>
      </dsp:nvSpPr>
      <dsp:spPr>
        <a:xfrm>
          <a:off x="266294" y="1359357"/>
          <a:ext cx="3201210" cy="66004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Microsoft SQL Server</a:t>
          </a:r>
        </a:p>
      </dsp:txBody>
      <dsp:txXfrm>
        <a:off x="285626" y="1378689"/>
        <a:ext cx="3162546" cy="621380"/>
      </dsp:txXfrm>
    </dsp:sp>
    <dsp:sp modelId="{24C14F58-1839-4D8E-A79D-6C1C3005DB55}">
      <dsp:nvSpPr>
        <dsp:cNvPr id="0" name=""/>
        <dsp:cNvSpPr/>
      </dsp:nvSpPr>
      <dsp:spPr>
        <a:xfrm>
          <a:off x="266294" y="2120947"/>
          <a:ext cx="3201210" cy="66004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Simple (1-to-1) Object Relational Mapping capabilities</a:t>
          </a:r>
        </a:p>
      </dsp:txBody>
      <dsp:txXfrm>
        <a:off x="285626" y="2140279"/>
        <a:ext cx="3162546" cy="621380"/>
      </dsp:txXfrm>
    </dsp:sp>
    <dsp:sp modelId="{C2BE4385-BC3C-4629-B8E1-D3A62ACAEBB9}">
      <dsp:nvSpPr>
        <dsp:cNvPr id="0" name=""/>
        <dsp:cNvSpPr/>
      </dsp:nvSpPr>
      <dsp:spPr>
        <a:xfrm>
          <a:off x="266294" y="2882537"/>
          <a:ext cx="3201210" cy="66004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err="1">
              <a:latin typeface="Segoe UI Light" pitchFamily="34" charset="0"/>
            </a:rPr>
            <a:t>Ideal</a:t>
          </a:r>
          <a:r>
            <a:rPr lang="nl-NL" sz="1200" kern="1200">
              <a:latin typeface="Segoe UI Light" pitchFamily="34" charset="0"/>
            </a:rPr>
            <a:t> </a:t>
          </a:r>
          <a:r>
            <a:rPr lang="nl-NL" sz="1200" kern="1200" err="1">
              <a:latin typeface="Segoe UI Light" pitchFamily="34" charset="0"/>
            </a:rPr>
            <a:t>for</a:t>
          </a:r>
          <a:r>
            <a:rPr lang="nl-NL" sz="1200" kern="1200">
              <a:latin typeface="Segoe UI Light" pitchFamily="34" charset="0"/>
            </a:rPr>
            <a:t> </a:t>
          </a:r>
          <a:r>
            <a:rPr lang="nl-NL" sz="1200" kern="1200" err="1">
              <a:latin typeface="Segoe UI Light" pitchFamily="34" charset="0"/>
            </a:rPr>
            <a:t>quick</a:t>
          </a:r>
          <a:r>
            <a:rPr lang="nl-NL" sz="1200" kern="1200">
              <a:latin typeface="Segoe UI Light" pitchFamily="34" charset="0"/>
            </a:rPr>
            <a:t> data access </a:t>
          </a:r>
          <a:r>
            <a:rPr lang="nl-NL" sz="1200" kern="1200" err="1">
              <a:latin typeface="Segoe UI Light" pitchFamily="34" charset="0"/>
            </a:rPr>
            <a:t>construction</a:t>
          </a:r>
          <a:r>
            <a:rPr lang="nl-NL" sz="1200" kern="1200">
              <a:latin typeface="Segoe UI Light" pitchFamily="34" charset="0"/>
            </a:rPr>
            <a:t> </a:t>
          </a:r>
          <a:r>
            <a:rPr lang="nl-NL" sz="1200" kern="1200" err="1">
              <a:latin typeface="Segoe UI Light" pitchFamily="34" charset="0"/>
            </a:rPr>
            <a:t>to</a:t>
          </a:r>
          <a:r>
            <a:rPr lang="nl-NL" sz="1200" kern="1200">
              <a:latin typeface="Segoe UI Light" pitchFamily="34" charset="0"/>
            </a:rPr>
            <a:t> </a:t>
          </a:r>
          <a:r>
            <a:rPr lang="nl-NL" sz="1200" kern="1200" err="1">
              <a:latin typeface="Segoe UI Light" pitchFamily="34" charset="0"/>
            </a:rPr>
            <a:t>relatively</a:t>
          </a:r>
          <a:r>
            <a:rPr lang="nl-NL" sz="1200" kern="1200">
              <a:latin typeface="Segoe UI Light" pitchFamily="34" charset="0"/>
            </a:rPr>
            <a:t> well </a:t>
          </a:r>
          <a:r>
            <a:rPr lang="nl-NL" sz="1200" kern="1200" err="1">
              <a:latin typeface="Segoe UI Light" pitchFamily="34" charset="0"/>
            </a:rPr>
            <a:t>designed</a:t>
          </a:r>
          <a:r>
            <a:rPr lang="nl-NL" sz="1200" kern="1200">
              <a:latin typeface="Segoe UI Light" pitchFamily="34" charset="0"/>
            </a:rPr>
            <a:t> SQL Server databases</a:t>
          </a:r>
        </a:p>
      </dsp:txBody>
      <dsp:txXfrm>
        <a:off x="285626" y="2901869"/>
        <a:ext cx="3162546" cy="621380"/>
      </dsp:txXfrm>
    </dsp:sp>
    <dsp:sp modelId="{57A87B59-2327-4963-8109-0DF892FA2D01}">
      <dsp:nvSpPr>
        <dsp:cNvPr id="0" name=""/>
        <dsp:cNvSpPr/>
      </dsp:nvSpPr>
      <dsp:spPr>
        <a:xfrm>
          <a:off x="266294" y="3644127"/>
          <a:ext cx="3201210" cy="66004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Status: </a:t>
          </a:r>
          <a:r>
            <a:rPr lang="nl-NL" sz="1200" u="sng" kern="1200">
              <a:latin typeface="Segoe UI Light" pitchFamily="34" charset="0"/>
            </a:rPr>
            <a:t>Supported</a:t>
          </a:r>
          <a:r>
            <a:rPr lang="nl-NL" sz="1200" kern="1200">
              <a:latin typeface="Segoe UI Light" pitchFamily="34" charset="0"/>
            </a:rPr>
            <a:t> but NOT strategic! </a:t>
          </a:r>
          <a:r>
            <a:rPr lang="nl-NL" sz="1200" kern="1200">
              <a:latin typeface="Segoe UI Light" pitchFamily="34" charset="0"/>
              <a:sym typeface="Wingdings" pitchFamily="2" charset="2"/>
            </a:rPr>
            <a:t></a:t>
          </a:r>
          <a:endParaRPr lang="nl-NL" sz="1200" kern="1200">
            <a:latin typeface="Segoe UI Light" pitchFamily="34" charset="0"/>
          </a:endParaRPr>
        </a:p>
      </dsp:txBody>
      <dsp:txXfrm>
        <a:off x="285626" y="3663459"/>
        <a:ext cx="3162546" cy="621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3DF24-0946-4106-9660-AFF43053FBB9}">
      <dsp:nvSpPr>
        <dsp:cNvPr id="0" name=""/>
        <dsp:cNvSpPr/>
      </dsp:nvSpPr>
      <dsp:spPr>
        <a:xfrm>
          <a:off x="0" y="69716"/>
          <a:ext cx="3733800" cy="449291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nl-NL" sz="4100" kern="1200">
              <a:latin typeface="Segoe UI Light" pitchFamily="34" charset="0"/>
            </a:rPr>
            <a:t>LINQ to Entities</a:t>
          </a:r>
        </a:p>
      </dsp:txBody>
      <dsp:txXfrm>
        <a:off x="0" y="69716"/>
        <a:ext cx="3733800" cy="1347873"/>
      </dsp:txXfrm>
    </dsp:sp>
    <dsp:sp modelId="{6A077397-45A5-4CC2-A967-C3D505EFF4A2}">
      <dsp:nvSpPr>
        <dsp:cNvPr id="0" name=""/>
        <dsp:cNvSpPr/>
      </dsp:nvSpPr>
      <dsp:spPr>
        <a:xfrm>
          <a:off x="262411" y="1389816"/>
          <a:ext cx="3208977" cy="67483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Database Independent (SQL Server, DB2, Oracle, Sybase, MySQL, ...)</a:t>
          </a:r>
        </a:p>
      </dsp:txBody>
      <dsp:txXfrm>
        <a:off x="282176" y="1409581"/>
        <a:ext cx="3169447" cy="635304"/>
      </dsp:txXfrm>
    </dsp:sp>
    <dsp:sp modelId="{3F4A378C-EAD2-4E11-9CE0-E0474A0C684E}">
      <dsp:nvSpPr>
        <dsp:cNvPr id="0" name=""/>
        <dsp:cNvSpPr/>
      </dsp:nvSpPr>
      <dsp:spPr>
        <a:xfrm>
          <a:off x="262411" y="2168471"/>
          <a:ext cx="3208977" cy="67483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Complex (including many-to-many) Object Relational Mapping capabilities</a:t>
          </a:r>
        </a:p>
      </dsp:txBody>
      <dsp:txXfrm>
        <a:off x="282176" y="2188236"/>
        <a:ext cx="3169447" cy="635304"/>
      </dsp:txXfrm>
    </dsp:sp>
    <dsp:sp modelId="{E195A52B-F5B5-46E7-B9C6-C9F6B1BEF112}">
      <dsp:nvSpPr>
        <dsp:cNvPr id="0" name=""/>
        <dsp:cNvSpPr/>
      </dsp:nvSpPr>
      <dsp:spPr>
        <a:xfrm>
          <a:off x="262411" y="2947125"/>
          <a:ext cx="3208977" cy="67483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Ideal for building </a:t>
          </a:r>
          <a:r>
            <a:rPr lang="nl-NL" sz="1200" b="1" i="0" kern="1200">
              <a:latin typeface="Segoe UI Light" pitchFamily="34" charset="0"/>
            </a:rPr>
            <a:t>conceptual data models</a:t>
          </a:r>
          <a:r>
            <a:rPr lang="nl-NL" sz="1200" kern="1200">
              <a:latin typeface="Segoe UI Light" pitchFamily="34" charset="0"/>
            </a:rPr>
            <a:t> that aggregate a variety of tables, sources, service etc. </a:t>
          </a:r>
          <a:r>
            <a:rPr lang="nl-NL" sz="1200" kern="1200" err="1">
              <a:latin typeface="Segoe UI Light" pitchFamily="34" charset="0"/>
            </a:rPr>
            <a:t>into</a:t>
          </a:r>
          <a:r>
            <a:rPr lang="nl-NL" sz="1200" kern="1200">
              <a:latin typeface="Segoe UI Light" pitchFamily="34" charset="0"/>
            </a:rPr>
            <a:t> a </a:t>
          </a:r>
          <a:r>
            <a:rPr lang="nl-NL" sz="1200" b="1" i="0" u="sng" kern="1200" err="1">
              <a:latin typeface="Segoe UI Light" pitchFamily="34" charset="0"/>
            </a:rPr>
            <a:t>mash</a:t>
          </a:r>
          <a:r>
            <a:rPr lang="nl-NL" sz="1200" b="1" i="0" u="sng" kern="1200">
              <a:latin typeface="Segoe UI Light" pitchFamily="34" charset="0"/>
            </a:rPr>
            <a:t>-up domain model</a:t>
          </a:r>
        </a:p>
      </dsp:txBody>
      <dsp:txXfrm>
        <a:off x="282176" y="2966890"/>
        <a:ext cx="3169447" cy="635304"/>
      </dsp:txXfrm>
    </dsp:sp>
    <dsp:sp modelId="{69243362-888B-4C35-8116-12C25DEBCECC}">
      <dsp:nvSpPr>
        <dsp:cNvPr id="0" name=""/>
        <dsp:cNvSpPr/>
      </dsp:nvSpPr>
      <dsp:spPr>
        <a:xfrm>
          <a:off x="262411" y="3725780"/>
          <a:ext cx="3208977" cy="674834"/>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nl-NL" sz="1200" kern="1200">
              <a:latin typeface="Segoe UI Light" pitchFamily="34" charset="0"/>
            </a:rPr>
            <a:t>Status: Strategic! </a:t>
          </a:r>
          <a:r>
            <a:rPr lang="nl-NL" sz="1200" kern="1200">
              <a:latin typeface="Segoe UI Light" pitchFamily="34" charset="0"/>
              <a:sym typeface="Wingdings" pitchFamily="2" charset="2"/>
            </a:rPr>
            <a:t></a:t>
          </a:r>
          <a:endParaRPr lang="nl-NL" sz="1200" kern="1200">
            <a:latin typeface="Segoe UI Light" pitchFamily="34" charset="0"/>
          </a:endParaRPr>
        </a:p>
      </dsp:txBody>
      <dsp:txXfrm>
        <a:off x="282176" y="3745545"/>
        <a:ext cx="3169447" cy="635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C6101-E2DA-4323-BC73-C9C577F7D047}">
      <dsp:nvSpPr>
        <dsp:cNvPr id="0" name=""/>
        <dsp:cNvSpPr/>
      </dsp:nvSpPr>
      <dsp:spPr>
        <a:xfrm>
          <a:off x="0" y="738978"/>
          <a:ext cx="3528392" cy="100737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Conceptual</a:t>
          </a:r>
        </a:p>
      </dsp:txBody>
      <dsp:txXfrm>
        <a:off x="49176" y="788154"/>
        <a:ext cx="3430040" cy="909018"/>
      </dsp:txXfrm>
    </dsp:sp>
    <dsp:sp modelId="{BBF71A37-FB85-43F7-93ED-20D19A67B3EB}">
      <dsp:nvSpPr>
        <dsp:cNvPr id="0" name=""/>
        <dsp:cNvSpPr/>
      </dsp:nvSpPr>
      <dsp:spPr>
        <a:xfrm>
          <a:off x="0" y="1861283"/>
          <a:ext cx="3528392" cy="100737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Mapping</a:t>
          </a:r>
        </a:p>
      </dsp:txBody>
      <dsp:txXfrm>
        <a:off x="49176" y="1910459"/>
        <a:ext cx="3430040" cy="909018"/>
      </dsp:txXfrm>
    </dsp:sp>
    <dsp:sp modelId="{2775FA7D-34FB-4F56-906F-34F0DC0108F3}">
      <dsp:nvSpPr>
        <dsp:cNvPr id="0" name=""/>
        <dsp:cNvSpPr/>
      </dsp:nvSpPr>
      <dsp:spPr>
        <a:xfrm>
          <a:off x="0" y="2995638"/>
          <a:ext cx="3528392" cy="100737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Storage</a:t>
          </a:r>
        </a:p>
      </dsp:txBody>
      <dsp:txXfrm>
        <a:off x="49176" y="3044814"/>
        <a:ext cx="3430040" cy="90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34758-A682-4582-AA78-8DFB003EB4B0}">
      <dsp:nvSpPr>
        <dsp:cNvPr id="0" name=""/>
        <dsp:cNvSpPr/>
      </dsp:nvSpPr>
      <dsp:spPr>
        <a:xfrm>
          <a:off x="0" y="3936"/>
          <a:ext cx="7543800" cy="407745"/>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EDM  = Entity Data Model</a:t>
          </a:r>
        </a:p>
      </dsp:txBody>
      <dsp:txXfrm>
        <a:off x="19904" y="23840"/>
        <a:ext cx="7503992" cy="367937"/>
      </dsp:txXfrm>
    </dsp:sp>
    <dsp:sp modelId="{306703BD-0D5C-4EF5-9D57-C771D63BF332}">
      <dsp:nvSpPr>
        <dsp:cNvPr id="0" name=""/>
        <dsp:cNvSpPr/>
      </dsp:nvSpPr>
      <dsp:spPr>
        <a:xfrm>
          <a:off x="0" y="460641"/>
          <a:ext cx="7543800" cy="407745"/>
        </a:xfrm>
        <a:prstGeom prst="roundRect">
          <a:avLst/>
        </a:prstGeom>
        <a:gradFill rotWithShape="0">
          <a:gsLst>
            <a:gs pos="0">
              <a:schemeClr val="accent5">
                <a:hueOff val="484425"/>
                <a:satOff val="-2506"/>
                <a:lumOff val="-3704"/>
                <a:alphaOff val="0"/>
                <a:tint val="50000"/>
                <a:satMod val="300000"/>
              </a:schemeClr>
            </a:gs>
            <a:gs pos="35000">
              <a:schemeClr val="accent5">
                <a:hueOff val="484425"/>
                <a:satOff val="-2506"/>
                <a:lumOff val="-3704"/>
                <a:alphaOff val="0"/>
                <a:tint val="37000"/>
                <a:satMod val="300000"/>
              </a:schemeClr>
            </a:gs>
            <a:gs pos="100000">
              <a:schemeClr val="accent5">
                <a:hueOff val="484425"/>
                <a:satOff val="-2506"/>
                <a:lumOff val="-37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EF = ADO.NET Entity Framework</a:t>
          </a:r>
        </a:p>
      </dsp:txBody>
      <dsp:txXfrm>
        <a:off x="19904" y="480545"/>
        <a:ext cx="7503992" cy="367937"/>
      </dsp:txXfrm>
    </dsp:sp>
    <dsp:sp modelId="{AD76C9F8-5B58-4BFD-915C-C6DFA0B9347F}">
      <dsp:nvSpPr>
        <dsp:cNvPr id="0" name=""/>
        <dsp:cNvSpPr/>
      </dsp:nvSpPr>
      <dsp:spPr>
        <a:xfrm>
          <a:off x="0" y="917346"/>
          <a:ext cx="7543800" cy="407745"/>
        </a:xfrm>
        <a:prstGeom prst="roundRect">
          <a:avLst/>
        </a:prstGeom>
        <a:gradFill rotWithShape="0">
          <a:gsLst>
            <a:gs pos="0">
              <a:schemeClr val="accent5">
                <a:hueOff val="968850"/>
                <a:satOff val="-5012"/>
                <a:lumOff val="-7408"/>
                <a:alphaOff val="0"/>
                <a:tint val="50000"/>
                <a:satMod val="300000"/>
              </a:schemeClr>
            </a:gs>
            <a:gs pos="35000">
              <a:schemeClr val="accent5">
                <a:hueOff val="968850"/>
                <a:satOff val="-5012"/>
                <a:lumOff val="-7408"/>
                <a:alphaOff val="0"/>
                <a:tint val="37000"/>
                <a:satMod val="300000"/>
              </a:schemeClr>
            </a:gs>
            <a:gs pos="100000">
              <a:schemeClr val="accent5">
                <a:hueOff val="968850"/>
                <a:satOff val="-5012"/>
                <a:lumOff val="-74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ESQL = Entity SQL</a:t>
          </a:r>
        </a:p>
      </dsp:txBody>
      <dsp:txXfrm>
        <a:off x="19904" y="937250"/>
        <a:ext cx="7503992" cy="367937"/>
      </dsp:txXfrm>
    </dsp:sp>
    <dsp:sp modelId="{EC797D18-218F-435A-A524-D95AC3A12996}">
      <dsp:nvSpPr>
        <dsp:cNvPr id="0" name=""/>
        <dsp:cNvSpPr/>
      </dsp:nvSpPr>
      <dsp:spPr>
        <a:xfrm>
          <a:off x="0" y="1374051"/>
          <a:ext cx="7543800" cy="407745"/>
        </a:xfrm>
        <a:prstGeom prst="roundRect">
          <a:avLst/>
        </a:prstGeom>
        <a:gradFill rotWithShape="0">
          <a:gsLst>
            <a:gs pos="0">
              <a:schemeClr val="accent5">
                <a:hueOff val="1453275"/>
                <a:satOff val="-7518"/>
                <a:lumOff val="-11111"/>
                <a:alphaOff val="0"/>
                <a:tint val="50000"/>
                <a:satMod val="300000"/>
              </a:schemeClr>
            </a:gs>
            <a:gs pos="35000">
              <a:schemeClr val="accent5">
                <a:hueOff val="1453275"/>
                <a:satOff val="-7518"/>
                <a:lumOff val="-11111"/>
                <a:alphaOff val="0"/>
                <a:tint val="37000"/>
                <a:satMod val="300000"/>
              </a:schemeClr>
            </a:gs>
            <a:gs pos="100000">
              <a:schemeClr val="accent5">
                <a:hueOff val="1453275"/>
                <a:satOff val="-7518"/>
                <a:lumOff val="-111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LINQ = Language Integrated Query</a:t>
          </a:r>
        </a:p>
      </dsp:txBody>
      <dsp:txXfrm>
        <a:off x="19904" y="1393955"/>
        <a:ext cx="7503992" cy="367937"/>
      </dsp:txXfrm>
    </dsp:sp>
    <dsp:sp modelId="{90BA69EC-F793-454F-A34F-A52C51C73246}">
      <dsp:nvSpPr>
        <dsp:cNvPr id="0" name=""/>
        <dsp:cNvSpPr/>
      </dsp:nvSpPr>
      <dsp:spPr>
        <a:xfrm>
          <a:off x="0" y="1830756"/>
          <a:ext cx="7543800" cy="407745"/>
        </a:xfrm>
        <a:prstGeom prst="roundRect">
          <a:avLst/>
        </a:prstGeom>
        <a:gradFill rotWithShape="0">
          <a:gsLst>
            <a:gs pos="0">
              <a:schemeClr val="accent5">
                <a:hueOff val="1937701"/>
                <a:satOff val="-10024"/>
                <a:lumOff val="-14815"/>
                <a:alphaOff val="0"/>
                <a:tint val="50000"/>
                <a:satMod val="300000"/>
              </a:schemeClr>
            </a:gs>
            <a:gs pos="35000">
              <a:schemeClr val="accent5">
                <a:hueOff val="1937701"/>
                <a:satOff val="-10024"/>
                <a:lumOff val="-14815"/>
                <a:alphaOff val="0"/>
                <a:tint val="37000"/>
                <a:satMod val="300000"/>
              </a:schemeClr>
            </a:gs>
            <a:gs pos="100000">
              <a:schemeClr val="accent5">
                <a:hueOff val="1937701"/>
                <a:satOff val="-10024"/>
                <a:lumOff val="-148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CSDL = Conceptual Schema Definition Language</a:t>
          </a:r>
        </a:p>
      </dsp:txBody>
      <dsp:txXfrm>
        <a:off x="19904" y="1850660"/>
        <a:ext cx="7503992" cy="367937"/>
      </dsp:txXfrm>
    </dsp:sp>
    <dsp:sp modelId="{7462FB07-5B31-4358-947F-C628FEB29197}">
      <dsp:nvSpPr>
        <dsp:cNvPr id="0" name=""/>
        <dsp:cNvSpPr/>
      </dsp:nvSpPr>
      <dsp:spPr>
        <a:xfrm>
          <a:off x="0" y="2287461"/>
          <a:ext cx="7543800" cy="407745"/>
        </a:xfrm>
        <a:prstGeom prst="roundRect">
          <a:avLst/>
        </a:prstGeom>
        <a:gradFill rotWithShape="0">
          <a:gsLst>
            <a:gs pos="0">
              <a:schemeClr val="accent5">
                <a:hueOff val="2422126"/>
                <a:satOff val="-12529"/>
                <a:lumOff val="-18519"/>
                <a:alphaOff val="0"/>
                <a:tint val="50000"/>
                <a:satMod val="300000"/>
              </a:schemeClr>
            </a:gs>
            <a:gs pos="35000">
              <a:schemeClr val="accent5">
                <a:hueOff val="2422126"/>
                <a:satOff val="-12529"/>
                <a:lumOff val="-18519"/>
                <a:alphaOff val="0"/>
                <a:tint val="37000"/>
                <a:satMod val="300000"/>
              </a:schemeClr>
            </a:gs>
            <a:gs pos="100000">
              <a:schemeClr val="accent5">
                <a:hueOff val="2422126"/>
                <a:satOff val="-12529"/>
                <a:lumOff val="-185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SSDL = Store Schema Definition Language</a:t>
          </a:r>
        </a:p>
      </dsp:txBody>
      <dsp:txXfrm>
        <a:off x="19904" y="2307365"/>
        <a:ext cx="7503992" cy="367937"/>
      </dsp:txXfrm>
    </dsp:sp>
    <dsp:sp modelId="{A2A26301-D31E-4BEA-8763-3DC2789C6BD3}">
      <dsp:nvSpPr>
        <dsp:cNvPr id="0" name=""/>
        <dsp:cNvSpPr/>
      </dsp:nvSpPr>
      <dsp:spPr>
        <a:xfrm>
          <a:off x="0" y="2744166"/>
          <a:ext cx="7543800" cy="407745"/>
        </a:xfrm>
        <a:prstGeom prst="roundRect">
          <a:avLst/>
        </a:prstGeom>
        <a:gradFill rotWithShape="0">
          <a:gsLst>
            <a:gs pos="0">
              <a:schemeClr val="accent5">
                <a:hueOff val="2906551"/>
                <a:satOff val="-15035"/>
                <a:lumOff val="-22223"/>
                <a:alphaOff val="0"/>
                <a:tint val="50000"/>
                <a:satMod val="300000"/>
              </a:schemeClr>
            </a:gs>
            <a:gs pos="35000">
              <a:schemeClr val="accent5">
                <a:hueOff val="2906551"/>
                <a:satOff val="-15035"/>
                <a:lumOff val="-22223"/>
                <a:alphaOff val="0"/>
                <a:tint val="37000"/>
                <a:satMod val="300000"/>
              </a:schemeClr>
            </a:gs>
            <a:gs pos="100000">
              <a:schemeClr val="accent5">
                <a:hueOff val="2906551"/>
                <a:satOff val="-15035"/>
                <a:lumOff val="-2222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MSDL = Mapping Schema Definition Language</a:t>
          </a:r>
        </a:p>
      </dsp:txBody>
      <dsp:txXfrm>
        <a:off x="19904" y="2764070"/>
        <a:ext cx="7503992" cy="367937"/>
      </dsp:txXfrm>
    </dsp:sp>
    <dsp:sp modelId="{B008B2D0-036C-45EB-B768-DD3C5AD245BA}">
      <dsp:nvSpPr>
        <dsp:cNvPr id="0" name=""/>
        <dsp:cNvSpPr/>
      </dsp:nvSpPr>
      <dsp:spPr>
        <a:xfrm>
          <a:off x="0" y="3200871"/>
          <a:ext cx="7543800" cy="407745"/>
        </a:xfrm>
        <a:prstGeom prst="roundRect">
          <a:avLst/>
        </a:prstGeom>
        <a:gradFill rotWithShape="0">
          <a:gsLst>
            <a:gs pos="0">
              <a:schemeClr val="accent5">
                <a:hueOff val="3390976"/>
                <a:satOff val="-17541"/>
                <a:lumOff val="-25926"/>
                <a:alphaOff val="0"/>
                <a:tint val="50000"/>
                <a:satMod val="300000"/>
              </a:schemeClr>
            </a:gs>
            <a:gs pos="35000">
              <a:schemeClr val="accent5">
                <a:hueOff val="3390976"/>
                <a:satOff val="-17541"/>
                <a:lumOff val="-25926"/>
                <a:alphaOff val="0"/>
                <a:tint val="37000"/>
                <a:satMod val="300000"/>
              </a:schemeClr>
            </a:gs>
            <a:gs pos="100000">
              <a:schemeClr val="accent5">
                <a:hueOff val="3390976"/>
                <a:satOff val="-17541"/>
                <a:lumOff val="-259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Lambda Syntax = </a:t>
          </a:r>
          <a:r>
            <a:rPr lang="en-GB" sz="1700" kern="1200" err="1"/>
            <a:t>customer.Select</a:t>
          </a:r>
          <a:r>
            <a:rPr lang="en-GB" sz="1700" kern="1200"/>
            <a:t>(...)</a:t>
          </a:r>
        </a:p>
      </dsp:txBody>
      <dsp:txXfrm>
        <a:off x="19904" y="3220775"/>
        <a:ext cx="7503992" cy="367937"/>
      </dsp:txXfrm>
    </dsp:sp>
    <dsp:sp modelId="{2F8CE7BF-ADCD-4A51-BFA3-BF5042D6BBE5}">
      <dsp:nvSpPr>
        <dsp:cNvPr id="0" name=""/>
        <dsp:cNvSpPr/>
      </dsp:nvSpPr>
      <dsp:spPr>
        <a:xfrm>
          <a:off x="0" y="3657576"/>
          <a:ext cx="7543800" cy="407745"/>
        </a:xfrm>
        <a:prstGeom prst="roundRect">
          <a:avLst/>
        </a:prstGeom>
        <a:gradFill rotWithShape="0">
          <a:gsLst>
            <a:gs pos="0">
              <a:schemeClr val="accent5">
                <a:hueOff val="3875401"/>
                <a:satOff val="-20047"/>
                <a:lumOff val="-29630"/>
                <a:alphaOff val="0"/>
                <a:tint val="50000"/>
                <a:satMod val="300000"/>
              </a:schemeClr>
            </a:gs>
            <a:gs pos="35000">
              <a:schemeClr val="accent5">
                <a:hueOff val="3875401"/>
                <a:satOff val="-20047"/>
                <a:lumOff val="-29630"/>
                <a:alphaOff val="0"/>
                <a:tint val="37000"/>
                <a:satMod val="300000"/>
              </a:schemeClr>
            </a:gs>
            <a:gs pos="100000">
              <a:schemeClr val="accent5">
                <a:hueOff val="3875401"/>
                <a:satOff val="-20047"/>
                <a:lumOff val="-296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Comprehension Syntax = from c in customer ...</a:t>
          </a:r>
        </a:p>
      </dsp:txBody>
      <dsp:txXfrm>
        <a:off x="19904" y="3677480"/>
        <a:ext cx="7503992" cy="367937"/>
      </dsp:txXfrm>
    </dsp:sp>
    <dsp:sp modelId="{AB58C6C5-40C6-4AB9-AAAE-4F4AF3CC4685}">
      <dsp:nvSpPr>
        <dsp:cNvPr id="0" name=""/>
        <dsp:cNvSpPr/>
      </dsp:nvSpPr>
      <dsp:spPr>
        <a:xfrm>
          <a:off x="0" y="4114281"/>
          <a:ext cx="7543800" cy="407745"/>
        </a:xfrm>
        <a:prstGeom prst="roundRect">
          <a:avLst/>
        </a:prstGeom>
        <a:gradFill rotWithShape="0">
          <a:gsLst>
            <a:gs pos="0">
              <a:schemeClr val="accent5">
                <a:hueOff val="4359826"/>
                <a:satOff val="-22553"/>
                <a:lumOff val="-33334"/>
                <a:alphaOff val="0"/>
                <a:tint val="50000"/>
                <a:satMod val="300000"/>
              </a:schemeClr>
            </a:gs>
            <a:gs pos="35000">
              <a:schemeClr val="accent5">
                <a:hueOff val="4359826"/>
                <a:satOff val="-22553"/>
                <a:lumOff val="-33334"/>
                <a:alphaOff val="0"/>
                <a:tint val="37000"/>
                <a:satMod val="300000"/>
              </a:schemeClr>
            </a:gs>
            <a:gs pos="100000">
              <a:schemeClr val="accent5">
                <a:hueOff val="4359826"/>
                <a:satOff val="-22553"/>
                <a:lumOff val="-3333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kern="1200"/>
            <a:t>SQL = Structured Query Language </a:t>
          </a:r>
          <a:r>
            <a:rPr lang="en-GB" sz="1700" kern="1200">
              <a:sym typeface="Wingdings"/>
            </a:rPr>
            <a:t></a:t>
          </a:r>
          <a:endParaRPr lang="en-GB" sz="1700" kern="1200"/>
        </a:p>
      </dsp:txBody>
      <dsp:txXfrm>
        <a:off x="19904" y="4134185"/>
        <a:ext cx="7503992"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0770E10-EF52-1E2A-5E92-89E4AEE1978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1379" name="Rectangle 3">
            <a:extLst>
              <a:ext uri="{FF2B5EF4-FFF2-40B4-BE49-F238E27FC236}">
                <a16:creationId xmlns:a16="http://schemas.microsoft.com/office/drawing/2014/main" id="{DB4677A2-FF18-E6A3-683A-4C66028F0B1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01380" name="Rectangle 4">
            <a:extLst>
              <a:ext uri="{FF2B5EF4-FFF2-40B4-BE49-F238E27FC236}">
                <a16:creationId xmlns:a16="http://schemas.microsoft.com/office/drawing/2014/main" id="{5EB5B878-DC29-EADF-F158-037888D67BD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01381" name="Rectangle 5">
            <a:extLst>
              <a:ext uri="{FF2B5EF4-FFF2-40B4-BE49-F238E27FC236}">
                <a16:creationId xmlns:a16="http://schemas.microsoft.com/office/drawing/2014/main" id="{F1E31572-FDB3-A509-1BB6-6CEEB80C8CE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123DEBE-3EEB-45D6-904F-8BF09E7C4D5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08.151"/>
    </inkml:context>
    <inkml:brush xml:id="br0">
      <inkml:brushProperty name="width" value="0.05" units="cm"/>
      <inkml:brushProperty name="height" value="0.05" units="cm"/>
      <inkml:brushProperty name="color" value="#E71224"/>
    </inkml:brush>
  </inkml:definitions>
  <inkml:trace contextRef="#ctx0" brushRef="#br0">5716 481 24575,'-10'-1'0,"1"0"0,0-1 0,-1 0 0,1-1 0,0 0 0,-11-5 0,-19-6 0,-183-50 0,-534-142 0,582 169 0,-2 9 0,-233-9 0,-358 30 0,529 9 0,-272-34 0,62 0 0,365 30 0,-34-1 0,-130 13 0,197-2 0,1 1 0,0 3 0,-56 21 0,-139 67 0,118-46 0,-5-1 0,-1-6 0,-147 32 0,239-70 0,-51 19 0,76-22 0,0 0 0,0 1 0,1 1 0,0 0 0,0 1 0,-16 14 0,26-18 0,-1 0 0,1 1 0,1-1 0,-1 1 0,1 0 0,0 0 0,0 0 0,1 1 0,-1-1 0,1 1 0,1-1 0,-1 1 0,1-1 0,1 1 0,-1 0 0,1 0 0,0 0 0,1-1 0,1 12 0,0-5 0,0 0 0,1 0 0,0 0 0,1-1 0,1 1 0,0-1 0,0 0 0,1 0 0,10 13 0,-4-11 0,1-1 0,0 0 0,1-1 0,1 0 0,23 14 0,17 14 0,37 26 0,135 75 0,-180-114 0,-13-9 0,0-2 0,1-1 0,0-2 0,1-2 0,40 8 0,188 22 0,241-24 0,-329-17 0,178 21 0,304 25 0,2-45 0,-331-4 0,270-29 0,-514 21 0,152-24 0,-76 9 0,-78 13 0,83-22 0,-113 21 0,57-18 0,-98 28 0,0-1 0,0 0 0,0-1 0,-1 0 0,0-1 0,13-10 0,-19 12 0,-1 0 0,0 0 0,0 0 0,0-1 0,0 1 0,-1-1 0,0 0 0,0 0 0,-1 0 0,0 0 0,0 0 0,0 0 0,-1-1 0,0 1 0,0-1 0,0-9 0,-1-14 0,-1 0 0,-7-43 0,0-1 0,8 67 0,0 0 0,0 0 0,1 0 0,0 0 0,0 0 0,1 0 0,0 0 0,0 1 0,0-1 0,1 0 0,0 1 0,1 0 0,-1 0 0,1 0 0,0 0 0,1 1 0,-1-1 0,1 1 0,10-8 0,-1-5-151,-1-1-1,0 0 0,-2-1 0,0 0 1,-1-1-1,-1 0 0,-1 0 1,6-24-1,-8 24-6674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37.442"/>
    </inkml:context>
    <inkml:brush xml:id="br0">
      <inkml:brushProperty name="width" value="0.05" units="cm"/>
      <inkml:brushProperty name="height" value="0.05" units="cm"/>
      <inkml:brushProperty name="color" value="#E71224"/>
    </inkml:brush>
  </inkml:definitions>
  <inkml:trace contextRef="#ctx0" brushRef="#br0">2313 2 24575,'-248'-1'0,"-424"10"0,545 0 0,1 6 0,1 5 0,-152 45 0,224-49 0,1 3 0,1 1 0,-54 31 0,81-37 0,0 2 0,1 0 0,0 1 0,1 1 0,1 1 0,1 1 0,-31 40 0,-1 11 0,3 3 0,3 1 0,-43 99 0,83-160 0,0 1 0,1 0 0,1 0 0,0 0 0,1 0 0,1 1 0,0-1 0,2 1 0,-1-1 0,2 1 0,0-1 0,1 1 0,0-1 0,1 1 0,1-1 0,1 0 0,0-1 0,0 1 0,2-1 0,0 0 0,0 0 0,2-1 0,-1 0 0,2-1 0,0 1 0,0-2 0,1 0 0,22 18 0,-11-14 0,2-1 0,0-1 0,0-1 0,1-1 0,1-1 0,-1-2 0,2 0 0,-1-2 0,51 6 0,15-6 0,147-7 0,-125-3 0,1220-1 0,-900 5 0,-406 1 0,9 0 0,0-2 0,0-1 0,64-13 0,-93 13 0,0 0 0,0 0 0,0 0 0,0-1 0,-1-1 0,1 1 0,-1-1 0,0 0 0,0-1 0,-1 0 0,1 0 0,-1 0 0,0-1 0,0 0 0,-1 0 0,0 0 0,0-1 0,0 0 0,-1 0 0,0 0 0,0-1 0,4-12 0,-2-10 0,-1-1 0,-1 0 0,-2 0 0,-1 0 0,-2 0 0,-8-61 0,5 69 0,0 1 0,-2-1 0,-1 1 0,-1 0 0,0 1 0,-19-33 0,-84-120 0,63 104 0,14 21 0,-2 1 0,-3 2 0,-60-58 0,69 77 0,-2 0 0,0 3 0,-2 0 0,-1 3 0,-71-34 0,63 39-1365,9 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10.167"/>
    </inkml:context>
    <inkml:brush xml:id="br0">
      <inkml:brushProperty name="width" value="0.05" units="cm"/>
      <inkml:brushProperty name="height" value="0.05" units="cm"/>
      <inkml:brushProperty name="color" value="#E71224"/>
    </inkml:brush>
  </inkml:definitions>
  <inkml:trace contextRef="#ctx0" brushRef="#br0">1814 3 24575,'-286'-2'0,"-292"4"0,515 4 0,-1 2 0,-67 18 0,-48 7 0,41-20 0,-80 13 0,207-24 0,1 0 0,0 1 0,0 0 0,0 1 0,0 0 0,0 1 0,1 0 0,-1 0 0,2 1 0,-13 10 0,17-13 0,1 1 0,-1-1 0,1 1 0,1-1 0,-1 1 0,0 0 0,1 0 0,0 1 0,0-1 0,0 0 0,0 1 0,1-1 0,0 1 0,0-1 0,0 1 0,0 0 0,1-1 0,-1 1 0,1 0 0,1 0 0,-1-1 0,1 1 0,0 0 0,0-1 0,3 9 0,1 1 0,1-1 0,1 0 0,1-1 0,-1 0 0,2 0 0,0-1 0,0 0 0,1 0 0,0-1 0,21 16 0,15 8 0,65 37 0,-111-71 0,12 5 0,0 0 0,0-1 0,0 0 0,1-1 0,-1-1 0,1 0 0,-1 0 0,1-1 0,0-1 0,16-1 0,30 2 0,454 15 0,-484-20 0,0-1 0,0-1 0,0-2 0,-1-1 0,0-1 0,41-22 0,-23 11 0,50-15 0,-42 19 0,0 3 0,1 2 0,1 3 0,70-4 0,-124 13 0,1 0 0,0 0 0,0 0 0,-1 0 0,1-1 0,0 1 0,0-1 0,-1 0 0,1 0 0,-1 0 0,1 0 0,-1 0 0,1-1 0,-1 1 0,0-1 0,0 1 0,0-1 0,1 0 0,-2 0 0,1 0 0,0 0 0,2-3 0,-2 1 0,0-1 0,0 1 0,-1-1 0,1 0 0,-1 1 0,0-1 0,0 0 0,-1 0 0,1 1 0,-1-1 0,-1-9 0,0 1 0,-1 1 0,-1 0 0,1-1 0,-2 1 0,0 1 0,0-1 0,-1 1 0,-1-1 0,-9-14 0,9 19 0,0 0 0,0 1 0,-1 0 0,1 0 0,-1 1 0,-1 0 0,1 0 0,-1 0 0,0 1 0,0 0 0,0 1 0,0 0 0,-1 0 0,-11-2 0,-11-5 0,27 9-136,1 0-1,0 0 1,0-1-1,1 0 1,-1 1-1,0-1 1,0 0-1,1 0 0,-4-3 1,-3-7-6690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13.176"/>
    </inkml:context>
    <inkml:brush xml:id="br0">
      <inkml:brushProperty name="width" value="0.05" units="cm"/>
      <inkml:brushProperty name="height" value="0.05" units="cm"/>
      <inkml:brushProperty name="color" value="#E71224"/>
    </inkml:brush>
  </inkml:definitions>
  <inkml:trace contextRef="#ctx0" brushRef="#br0">2396 2 24575,'-344'-1'0,"-368"3"0,5 46 0,690-46 0,-39 4 0,-1 3 0,-80 23 0,121-27 0,0 0 0,1 2 0,0 0 0,0 0 0,1 1 0,0 1 0,0 1 0,1 0 0,0 0 0,1 1 0,0 1 0,1 0 0,-12 17 0,-10 17 0,3 1 0,1 2 0,-23 55 0,48-94 0,1 0 0,0 0 0,0 1 0,1-1 0,1 1 0,0-1 0,0 1 0,1-1 0,0 1 0,1 0 0,2 15 0,-1-19 0,0 0 0,0 0 0,1-1 0,0 1 0,0-1 0,0 1 0,1-1 0,0 0 0,0 0 0,1-1 0,-1 1 0,1-1 0,1 0 0,-1 0 0,1-1 0,-1 1 0,11 4 0,14 5 0,0-2 0,1-1 0,0-2 0,0-1 0,1-1 0,52 3 0,14 5 0,47 4 0,0-6 0,156-6 0,-158-5 0,-39 4 0,153 30 0,-149-17 0,127 5 0,-192-23 0,1-2 0,-1-1 0,85-17 0,-103 13 0,-1-1 0,1-1 0,-2-2 0,1 0 0,-2-1 0,1-1 0,-2-2 0,25-18 0,-32 20 0,0 1 0,0 0 0,1 1 0,0 1 0,1 0 0,0 1 0,0 1 0,0 1 0,1 0 0,0 1 0,1 0 0,-1 2 0,21-2 0,84 3 0,-84 3 0,0-2 0,-1-1 0,67-13 0,-99 14 0,-1-1 0,1 1 0,0-1 0,-1 0 0,1-1 0,-1 1 0,0-1 0,0 0 0,0 0 0,0 0 0,0-1 0,-1 1 0,0-1 0,1 0 0,-1 0 0,-1 0 0,1 0 0,-1-1 0,1 1 0,-1-1 0,0 1 0,-1-1 0,1 0 0,-1 0 0,0 0 0,1-9 0,0-10 0,-1-1 0,-1 1 0,-2-1 0,-4-29 0,4 36 0,1 12 0,0 0 0,1 0 0,-2 0 0,1 0 0,-1 1 0,0-1 0,0 1 0,-1-1 0,1 1 0,-1-1 0,0 1 0,-1 0 0,1 1 0,-1-1 0,0 1 0,0-1 0,-1 1 0,1 0 0,-9-5 0,0 2 0,1 2 0,-1-1 0,0 2 0,-1 0 0,1 0 0,-1 1 0,-17-1 0,-122-32 0,35 6 0,90 22 2,0-1 0,1-2 0,1-1 0,-1-1 0,2-1 0,0-1 0,-24-20 0,-43-24-1383,65 44-5445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19"/>
    </inkml:context>
    <inkml:brush xml:id="br0">
      <inkml:brushProperty name="width" value="0.05" units="cm"/>
      <inkml:brushProperty name="height" value="0.05" units="cm"/>
      <inkml:brushProperty name="color" value="#E71224"/>
    </inkml:brush>
  </inkml:definitions>
  <inkml:trace contextRef="#ctx0" brushRef="#br0">2266 24 24575,'-430'-3'0,"-480"8"0,847-4 0,1 4 0,-1 2 0,-115 29 0,159-30 0,-1 0 0,2 1 0,-1 1 0,1 0 0,1 1 0,-1 1 0,2 1 0,-1 1 0,1 0 0,1 1 0,1 1 0,0 0 0,0 1 0,1 0 0,1 1 0,-13 23 0,4 3 0,2 2 0,-23 79 0,-13 99 0,35-132 0,-13 43 0,8-42 0,5 0 0,3 2 0,-5 111 0,21-148 0,3 0 0,1 1 0,4-2 0,1 1 0,4-1 0,1 0 0,24 59 0,46 88 0,191 336 0,-238-479 0,2-1 0,2-2 0,3-2 0,3-1 0,1-3 0,80 65 0,-82-80 0,1-3 0,2-1 0,1-3 0,1-2 0,1-2 0,1-3 0,1-1 0,77 17 0,78 7 0,1-9 0,2-10 0,265 0 0,-464-25 0,0 0 0,0-1 0,0 0 0,0-1 0,0 0 0,0-1 0,18-7 0,-24 7 0,1-1 0,-1 0 0,0 0 0,0 0 0,-1-1 0,1 0 0,-1 0 0,0 0 0,-1-1 0,1 0 0,-1 1 0,0-2 0,5-10 0,9-21 0,-2 0 0,-1-1 0,11-51 0,20-129 0,-16 66 0,-20 107 0,3 0 0,1 1 0,3 1 0,1 0 0,2 1 0,2 2 0,2 0 0,49-64 0,-42 67 0,-1-2 0,27-49 0,-47 70 0,-2 0 0,1 0 0,-2 0 0,-1-1 0,0-1 0,-2 1 0,4-38 0,-4-61 0,-6 0 0,-21-152 0,-4-67 0,25 264 0,-3 1 0,-4-1 0,-2 1 0,-24-77 0,22 108 0,-2 0 0,-2 1 0,-1 1 0,-2 1 0,-2 0 0,-2 2 0,-1 0 0,-35-37 0,25 34 0,-3 2 0,-1 2 0,-66-48 0,80 68 0,0 0 0,0 2 0,-2 1 0,1 1 0,-2 1 0,0 1 0,-57-11 0,69 18-101,12 1-4,0 1-1,0 0 1,0 1 0,0-1-1,-1 1 1,1 0 0,0 0-1,0 0 1,-1 0 0,1 1-1,-7 1 1,-4 7-6721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29.393"/>
    </inkml:context>
    <inkml:brush xml:id="br0">
      <inkml:brushProperty name="width" value="0.05" units="cm"/>
      <inkml:brushProperty name="height" value="0.05" units="cm"/>
      <inkml:brushProperty name="color" value="#E71224"/>
    </inkml:brush>
  </inkml:definitions>
  <inkml:trace contextRef="#ctx0" brushRef="#br0">2417 284 24575,'-23'0'0,"-284"-11"0,-181-29 0,-499 25 0,963 15 0,-19 0 0,1 2 0,-74 13 0,106-13 0,0 0 0,0 1 0,0 1 0,0-1 0,0 1 0,1 1 0,-1 0 0,1 0 0,0 1 0,1 0 0,-1 1 0,1 0 0,1 0 0,-1 0 0,1 1 0,-8 13 0,-3 10 0,-23 58 0,-6 14 0,26-66 0,-2 4 0,-24 56 0,41-81 0,0 1 0,1 1 0,1-1 0,1 0 0,1 1 0,-1 34 0,2-35 0,1 1 0,1 0 0,0 0 0,2 0 0,0-1 0,1 1 0,1-1 0,0 0 0,1 0 0,1 0 0,15 25 0,-4-18 0,0 0 0,1-2 0,2 0 0,0-1 0,2-1 0,0-1 0,1-1 0,0-1 0,2-2 0,0 0 0,44 17 0,22 4 0,1-5 0,118 23 0,581 71 0,42-74 0,4-54 0,-277-2 0,-511 6 0,75-3 0,-115 1 0,0 0 0,1-1 0,-1 0 0,0-1 0,0 0 0,0 0 0,-1-1 0,1-1 0,10-5 0,-17 7 0,0 1 0,0-1 0,0 0 0,0 0 0,0 0 0,-1-1 0,1 1 0,-1-1 0,0 1 0,0-1 0,0 0 0,-1 1 0,1-1 0,-1 0 0,0 0 0,0 0 0,0 0 0,-1-1 0,1-3 0,-1-10 0,0-1 0,-1 1 0,-4-21 0,0 3 0,1-27 0,3 31 0,-2 1 0,0-1 0,-3 1 0,0 0 0,-19-53 0,9 48 0,-2 1 0,-1 1 0,-1 0 0,-2 2 0,-2 0 0,-33-34 0,18 26 0,-1 3 0,-2 1 0,-87-55 0,28 33 0,-2 5 0,-2 5 0,-180-57 0,-1205-267 0,1489 372-15,-11-3 38,1 1 0,-1 0-1,0 1 1,0 1 0,-14 0 0,24 0-74,-1 1-1,1-1 1,-1 1 0,1 0 0,-1 0-1,1 0 1,-1 0 0,1 0-1,0 0 1,0 0 0,-1 1 0,1-1-1,0 1 1,0 0 0,1-1 0,-1 1-1,0 0 1,1 0 0,-1 0-1,1 1 1,-1-1 0,1 0 0,0 0-1,0 1 1,0-1 0,0 1 0,0-1-1,0 4 1,-3 16-6775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22.999"/>
    </inkml:context>
    <inkml:brush xml:id="br0">
      <inkml:brushProperty name="width" value="0.05" units="cm"/>
      <inkml:brushProperty name="height" value="0.05" units="cm"/>
      <inkml:brushProperty name="color" value="#E71224"/>
    </inkml:brush>
  </inkml:definitions>
  <inkml:trace contextRef="#ctx0" brushRef="#br0">3080 88 24575,'-11'0'0,"-1"2"0,0 0 0,1 0 0,-20 7 0,-27 5 0,-90 0 0,-238-11 0,212-5 0,-698 45 0,277-5 0,517-36 0,1 4 0,0 2 0,-130 33 0,191-35 0,0 0 0,1 2 0,-1 0 0,1 1 0,1 0 0,0 1 0,0 1 0,1 0 0,1 1 0,-1 0 0,2 1 0,0 1 0,1-1 0,0 2 0,-12 21 0,4 0 0,1 1 0,1 0 0,3 1 0,1 0 0,-11 62 0,19-84 0,2 0 0,0 0 0,1 0 0,1 0 0,0 0 0,1 0 0,6 29 0,-5-36 0,1 0 0,0-1 0,0 0 0,1 0 0,0 0 0,1 0 0,0 0 0,0-1 0,0 0 0,1 0 0,0-1 0,1 1 0,-1-1 0,1-1 0,11 8 0,1-2 0,0-1 0,0-1 0,1-1 0,0 0 0,1-2 0,-1 0 0,1-2 0,38 4 0,181-1 0,-164-8 0,828-49 0,-3-62 0,-758 91 0,-28 3 0,172-6 0,-214 25 0,112 18 0,-183-19 0,-1 1 0,1-1 0,0 1 0,0-1 0,0 0 0,-1 0 0,1 0 0,0 0 0,0 0 0,0-1 0,-1 1 0,1 0 0,0-1 0,0 1 0,-1-1 0,1 0 0,0 1 0,-1-1 0,1 0 0,-1 0 0,1 0 0,-1 0 0,1 0 0,-1-1 0,0 1 0,1 0 0,-1-1 0,0 1 0,0-1 0,1-1 0,0-4 0,0 1 0,0-1 0,-1 0 0,0 1 0,0-1 0,0-13 0,-1 16 0,0-394 0,-4 160 0,4 232 0,0-1 0,0 0 0,-1 0 0,1 0 0,-2 0 0,1 1 0,-1-1 0,0 1 0,0-1 0,-5-8 0,4 11 0,0 0 0,0 0 0,0 0 0,-1 1 0,0 0 0,1 0 0,-1 0 0,0 0 0,-1 0 0,1 1 0,0 0 0,-1 0 0,1 0 0,-1 0 0,-8-1 0,-25-8-114,5 0-199,0 2 0,-1 1 1,-44-4-1,61 12-6513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25.692"/>
    </inkml:context>
    <inkml:brush xml:id="br0">
      <inkml:brushProperty name="width" value="0.05" units="cm"/>
      <inkml:brushProperty name="height" value="0.05" units="cm"/>
      <inkml:brushProperty name="color" value="#E71224"/>
    </inkml:brush>
  </inkml:definitions>
  <inkml:trace contextRef="#ctx0" brushRef="#br0">2223 261 24575,'-8'-1'0,"1"0"0,-1-1 0,1 0 0,-1 0 0,1-1 0,-14-6 0,-3-2 0,-95-30 0,-2 5 0,-128-21 0,-253-14 0,374 56 0,-2 6 0,-203 11 0,327-1 0,-1 0 0,1 0 0,0 1 0,-1 0 0,1 0 0,0 1 0,0-1 0,0 2 0,1-1 0,-1 0 0,1 1 0,0 0 0,0 0 0,0 1 0,-6 6 0,-4 8 0,0 1 0,-22 40 0,-13 16 0,41-64 0,-44 53 0,-86 137 0,39-51 0,95-144 0,1 1 0,0-1 0,0 1 0,1 0 0,0 0 0,0 0 0,1 0 0,0 1 0,1-1 0,-2 16 0,2 8 0,5 49 0,-3-67 0,1-3 0,0-1 0,0 0 0,1 0 0,0 0 0,1 0 0,0 0 0,0-1 0,1 1 0,1-1 0,-1 0 0,1-1 0,1 0 0,0 0 0,0 0 0,0-1 0,1 0 0,12 9 0,10 5 0,0-2 0,0-1 0,62 25 0,60 14 0,235 58 0,-284-92 0,1-4 0,133 7 0,210-23 0,-368-7 0,1-3 0,135-32 0,-168 27 0,-1-3 0,-1-1 0,-1-2 0,0-3 0,76-47 0,-109 59 0,0-1 0,-1 1 0,0-2 0,0 1 0,-1-1 0,-1-1 0,0 0 0,0 0 0,-2 0 0,1-1 0,-1 0 0,-1 0 0,-1-1 0,0 0 0,0 1 0,-1-1 0,1-17 0,-2 10 0,0 0 0,-1-1 0,-1 0 0,-1 1 0,-1 0 0,-1-1 0,-1 1 0,-1 0 0,-1 0 0,-14-33 0,-5 7 0,-3 2 0,-2 1 0,-65-74 0,16 21 0,28 36-1365,31 41-5461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34.376"/>
    </inkml:context>
    <inkml:brush xml:id="br0">
      <inkml:brushProperty name="width" value="0.05" units="cm"/>
      <inkml:brushProperty name="height" value="0.05" units="cm"/>
      <inkml:brushProperty name="color" value="#E71224"/>
    </inkml:brush>
  </inkml:definitions>
  <inkml:trace contextRef="#ctx0" brushRef="#br0">3387 973 24575,'-183'-83'3,"-3"8"1,-355-92-1,-408-12-122,628 137-155,-529-1 0,830 43 274,-25 1 0,-52 7 0,84-6 0,1 0 0,-1 1 0,1 0 0,0 1 0,0 1 0,0 0 0,1 0 0,-19 13 0,24-13 16,1 0-1,-1 0 1,1 1-1,1 0 0,-1 0 1,1 0-1,0 1 1,0 0-1,0 0 0,1 0 1,0 0-1,1 0 1,0 0-1,0 1 0,0-1 1,0 14-1,-1 15 106,1 0 0,5 48-1,-2-42-87,23 659-33,-21-639 0,3-1 0,3 0 0,2 0 0,3-1 0,2-1 0,3 0 0,2-1 0,3-2 0,39 68 0,8-9 0,4-3 0,5-4 0,4-3 0,5-4 0,5-3 0,3-6 0,5-3 0,176 118 0,-167-138 0,4-5 0,1-5 0,4-6 0,1-4 0,2-6 0,152 32 0,-142-50 0,221 12 0,136-32 0,-421-5 0,0-4 0,1-2 0,114-27 0,-161 27 0,-1-2 0,0 0 0,0-2 0,-1 0 0,-1-1 0,26-18 0,-33 19 0,-1-1 0,0 0 0,0-1 0,-1 0 0,-1 0 0,0-1 0,0-1 0,-1 0 0,-1 0 0,7-17 0,-2-4 0,-1-1 0,-2 0 0,-1-1 0,-2 0 0,-2-1 0,-1 0 0,-2 1 0,-4-67 0,-6 20 0,-4 0 0,-41-152 0,-65-133 0,-21-81 0,117 362 0,4-2 0,4 0 0,-3-102 0,19 121 0,2 0 0,18-86 0,5-61 0,-25 186 0,-2 0 0,-1 0 0,-2 0 0,-12-59 0,5 59 0,-1 1 0,-1-1 0,-1 2 0,-2 0 0,-2 0 0,0 2 0,-2 0 0,-1 1 0,-1 1 0,-1 1 0,-1 1 0,-2 1 0,0 1 0,-1 1 0,-1 1 0,-1 1 0,-1 2 0,-42-19 0,63 32 0,-4-2 0,-1 1 0,0 0 0,-24-5 0,34 9 0,1 0 0,0 1 0,-1 0 0,1-1 0,-1 1 0,1 0 0,0 0 0,-1 0 0,1 1 0,0-1 0,-1 1 0,1-1 0,0 1 0,-1 0 0,1-1 0,0 1 0,0 0 0,0 1 0,0-1 0,0 0 0,0 1 0,0-1 0,0 1 0,1-1 0,-1 1 0,0 0 0,1 0 0,0 0 0,-2 2 0,0 3-227,0 0-1,1 0 1,0 0-1,1 0 1,-2 10-1,-2 45-6598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7T03:18:35.899"/>
    </inkml:context>
    <inkml:brush xml:id="br0">
      <inkml:brushProperty name="width" value="0.05" units="cm"/>
      <inkml:brushProperty name="height" value="0.05" units="cm"/>
      <inkml:brushProperty name="color" value="#E71224"/>
    </inkml:brush>
  </inkml:definitions>
  <inkml:trace contextRef="#ctx0" brushRef="#br0">2765 1 24575,'-238'0'0,"-362"49"0,257-6 0,-501-2 0,301-44 0,532 3 0,0 1 0,0 0 0,-1 0 0,1 1 0,0 0 0,0 1 0,1 0 0,-1 1 0,-10 5 0,16-6 0,0 0 0,1 0 0,-1 1 0,1 0 0,0 0 0,0 0 0,0 0 0,1 0 0,-1 1 0,1 0 0,0-1 0,0 1 0,1 1 0,-1-1 0,1 0 0,1 0 0,-1 1 0,1-1 0,-2 11 0,-2 9 0,2 0 0,1 0 0,0 1 0,2-1 0,1 0 0,1 1 0,1-1 0,2 0 0,0 0 0,1-1 0,2 1 0,0-1 0,2-1 0,1 0 0,0 0 0,17 23 0,6 0 0,1-3 0,2 0 0,2-3 0,1-1 0,3-2 0,1-2 0,1-2 0,2-2 0,1-2 0,73 33 0,4-14 0,3-6 0,0-5 0,3-6 0,1-5 0,0-7 0,2-5 0,-1-6 0,1-6 0,1-5 0,-2-7 0,0-5 0,0-6 0,230-68 0,-312 73 0,0-2 0,94-50 0,-132 61 0,-1 0 0,1-2 0,-1 1 0,-1-1 0,0-1 0,0 0 0,-1-1 0,0 0 0,0 0 0,-2-1 0,1-1 0,-2 1 0,1-1 0,-2 0 0,9-25 0,-9 17 0,-2-1 0,-1 1 0,0-1 0,-2 0 0,-2-38 0,-22-108 0,8 70 0,13 76 0,2-1 0,0 0 0,2 1 0,4-27 0,-2 30 0,-2 0 0,0 0 0,-1 0 0,-1 0 0,-1 0 0,-4-24 0,4 41 0,0-1 0,1 0 0,-2 0 0,1 1 0,0-1 0,0 0 0,-1 1 0,1-1 0,-1 1 0,0 0 0,0 0 0,0-1 0,0 1 0,0 0 0,0 1 0,-1-1 0,1 0 0,-1 1 0,1-1 0,-1 1 0,0 0 0,1 0 0,-1 0 0,0 0 0,0 0 0,-3 0 0,-8-1 0,0 1 0,0 0 0,0 1 0,-19 2 0,3 0 0,-49-1-682,-86-10-1,58-4-6143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F094A6-FE77-83A2-9C90-69D159AF71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1B62C470-8FCB-C1DF-B020-3C4550600B8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36A4A2AB-EBCA-4C62-AE62-7DE90E859710}" type="datetimeFigureOut">
              <a:rPr lang="en-US"/>
              <a:pPr>
                <a:defRPr/>
              </a:pPr>
              <a:t>5/17/2023</a:t>
            </a:fld>
            <a:endParaRPr lang="en-US"/>
          </a:p>
        </p:txBody>
      </p:sp>
      <p:sp>
        <p:nvSpPr>
          <p:cNvPr id="4" name="Slide Image Placeholder 3">
            <a:extLst>
              <a:ext uri="{FF2B5EF4-FFF2-40B4-BE49-F238E27FC236}">
                <a16:creationId xmlns:a16="http://schemas.microsoft.com/office/drawing/2014/main" id="{0D119009-8AC9-DEB6-E415-176BD029D58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0033F37-737D-84CB-6034-74C156B5872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AFB4728-7131-C19E-311A-D05863B98FE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63BD4D99-E458-8F7E-D09D-0EC49275B90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71DDDA0-0557-4DA1-8A63-A4813542563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F89D368-3079-0EDC-14E8-924E536F31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52280D3D-38E0-D3FA-E8BE-E1842DC0FD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88976E25-371E-860E-C6EF-130B6EE264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80FC36-AC3B-4BC6-975A-FEB8D600D6EA}" type="slidenum">
              <a:rPr lang="en-US" altLang="en-US">
                <a:latin typeface="Arial" panose="020B0604020202020204" pitchFamily="34" charset="0"/>
                <a:ea typeface="ヒラギノ角ゴ Pro W3"/>
                <a:cs typeface="ヒラギノ角ゴ Pro W3"/>
              </a:rPr>
              <a:pPr>
                <a:spcBef>
                  <a:spcPct val="0"/>
                </a:spcBef>
              </a:pPr>
              <a:t>18</a:t>
            </a:fld>
            <a:endParaRPr lang="en-US" altLang="en-US">
              <a:latin typeface="Arial" panose="020B0604020202020204" pitchFamily="34" charset="0"/>
              <a:ea typeface="ヒラギノ角ゴ Pro W3"/>
              <a:cs typeface="ヒラギノ角ゴ Pro W3"/>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813AE840-5B93-19C5-2C03-636FA255643A}"/>
              </a:ext>
            </a:extLst>
          </p:cNvPr>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 name="Rectangle 18">
            <a:extLst>
              <a:ext uri="{FF2B5EF4-FFF2-40B4-BE49-F238E27FC236}">
                <a16:creationId xmlns:a16="http://schemas.microsoft.com/office/drawing/2014/main" id="{CBFE39D0-E2EF-43E4-F134-75916786B1FB}"/>
              </a:ext>
            </a:extLst>
          </p:cNvPr>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4" name="Rectangle 19">
            <a:extLst>
              <a:ext uri="{FF2B5EF4-FFF2-40B4-BE49-F238E27FC236}">
                <a16:creationId xmlns:a16="http://schemas.microsoft.com/office/drawing/2014/main" id="{755651B3-46DE-5128-1B0F-E551433B971F}"/>
              </a:ext>
            </a:extLst>
          </p:cNvPr>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Freeform 20">
            <a:extLst>
              <a:ext uri="{FF2B5EF4-FFF2-40B4-BE49-F238E27FC236}">
                <a16:creationId xmlns:a16="http://schemas.microsoft.com/office/drawing/2014/main" id="{05FCE16D-FBBD-427D-816D-02807FB51B06}"/>
              </a:ext>
            </a:extLst>
          </p:cNvPr>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AutoShape 21">
            <a:extLst>
              <a:ext uri="{FF2B5EF4-FFF2-40B4-BE49-F238E27FC236}">
                <a16:creationId xmlns:a16="http://schemas.microsoft.com/office/drawing/2014/main" id="{528C6C82-18ED-F4B2-7AC4-E27495E07CA4}"/>
              </a:ext>
            </a:extLst>
          </p:cNvPr>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AutoShape 22">
            <a:extLst>
              <a:ext uri="{FF2B5EF4-FFF2-40B4-BE49-F238E27FC236}">
                <a16:creationId xmlns:a16="http://schemas.microsoft.com/office/drawing/2014/main" id="{B050FD72-7125-7E21-8036-44DB762285D9}"/>
              </a:ext>
            </a:extLst>
          </p:cNvPr>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AutoShape 23">
            <a:extLst>
              <a:ext uri="{FF2B5EF4-FFF2-40B4-BE49-F238E27FC236}">
                <a16:creationId xmlns:a16="http://schemas.microsoft.com/office/drawing/2014/main" id="{C6009382-E7DB-D12A-AD5E-8E259BB0DE6D}"/>
              </a:ext>
            </a:extLst>
          </p:cNvPr>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a:t>Click to edit Master subtitle style</a:t>
            </a:r>
          </a:p>
        </p:txBody>
      </p:sp>
      <p:sp>
        <p:nvSpPr>
          <p:cNvPr id="9" name="Rectangle 4">
            <a:extLst>
              <a:ext uri="{FF2B5EF4-FFF2-40B4-BE49-F238E27FC236}">
                <a16:creationId xmlns:a16="http://schemas.microsoft.com/office/drawing/2014/main" id="{6C527C6C-55A6-9D3E-D88C-2EE6B34A8A16}"/>
              </a:ext>
            </a:extLst>
          </p:cNvPr>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0" name="Rectangle 5">
            <a:extLst>
              <a:ext uri="{FF2B5EF4-FFF2-40B4-BE49-F238E27FC236}">
                <a16:creationId xmlns:a16="http://schemas.microsoft.com/office/drawing/2014/main" id="{3F9BD5FF-74C4-E359-B0F1-49C34194F979}"/>
              </a:ext>
            </a:extLst>
          </p:cNvPr>
          <p:cNvSpPr>
            <a:spLocks noGrp="1" noChangeArrowheads="1"/>
          </p:cNvSpPr>
          <p:nvPr>
            <p:ph type="ftr" sz="quarter" idx="11"/>
          </p:nvPr>
        </p:nvSpPr>
        <p:spPr bwMode="auto">
          <a:xfrm>
            <a:off x="304800" y="6477000"/>
            <a:ext cx="25908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US"/>
          </a:p>
        </p:txBody>
      </p:sp>
      <p:sp>
        <p:nvSpPr>
          <p:cNvPr id="11" name="Rectangle 6">
            <a:extLst>
              <a:ext uri="{FF2B5EF4-FFF2-40B4-BE49-F238E27FC236}">
                <a16:creationId xmlns:a16="http://schemas.microsoft.com/office/drawing/2014/main" id="{C2B12F88-8133-65E6-5A50-99125089BECC}"/>
              </a:ext>
            </a:extLst>
          </p:cNvPr>
          <p:cNvSpPr>
            <a:spLocks noGrp="1" noChangeArrowheads="1"/>
          </p:cNvSpPr>
          <p:nvPr>
            <p:ph type="sldNum" sz="quarter" idx="12"/>
          </p:nvPr>
        </p:nvSpPr>
        <p:spPr>
          <a:xfrm>
            <a:off x="8210550" y="6467475"/>
            <a:ext cx="533400" cy="244475"/>
          </a:xfrm>
        </p:spPr>
        <p:txBody>
          <a:bodyPr/>
          <a:lstStyle>
            <a:lvl1pPr>
              <a:defRPr sz="1200">
                <a:latin typeface="Arial" panose="020B0604020202020204" pitchFamily="34" charset="0"/>
              </a:defRPr>
            </a:lvl1pPr>
          </a:lstStyle>
          <a:p>
            <a:fld id="{897127F3-ACB4-4AF8-A53F-4B7A4C0F7283}" type="slidenum">
              <a:rPr lang="en-US" altLang="en-US"/>
              <a:pPr/>
              <a:t>‹#›</a:t>
            </a:fld>
            <a:endParaRPr lang="en-US" altLang="en-US"/>
          </a:p>
        </p:txBody>
      </p:sp>
    </p:spTree>
    <p:extLst>
      <p:ext uri="{BB962C8B-B14F-4D97-AF65-F5344CB8AC3E}">
        <p14:creationId xmlns:p14="http://schemas.microsoft.com/office/powerpoint/2010/main" val="189900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F2D9467-04C2-0B67-AA24-93E83427C4C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54F796E-54E1-1D84-B760-C1306DB27740}"/>
              </a:ext>
            </a:extLst>
          </p:cNvPr>
          <p:cNvSpPr>
            <a:spLocks noGrp="1" noChangeArrowheads="1"/>
          </p:cNvSpPr>
          <p:nvPr>
            <p:ph type="sldNum" sz="quarter" idx="11"/>
          </p:nvPr>
        </p:nvSpPr>
        <p:spPr>
          <a:ln/>
        </p:spPr>
        <p:txBody>
          <a:bodyPr/>
          <a:lstStyle>
            <a:lvl1pPr>
              <a:defRPr/>
            </a:lvl1pPr>
          </a:lstStyle>
          <a:p>
            <a:fld id="{AB04F481-C72D-417D-B553-707D74576687}" type="slidenum">
              <a:rPr lang="en-US" altLang="en-US"/>
              <a:pPr/>
              <a:t>‹#›</a:t>
            </a:fld>
            <a:endParaRPr lang="en-US" altLang="en-US"/>
          </a:p>
        </p:txBody>
      </p:sp>
    </p:spTree>
    <p:extLst>
      <p:ext uri="{BB962C8B-B14F-4D97-AF65-F5344CB8AC3E}">
        <p14:creationId xmlns:p14="http://schemas.microsoft.com/office/powerpoint/2010/main" val="231346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FCA5DCA-0DE1-FD85-A61F-5A125ED565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F042390-A803-7691-ECDC-273145884591}"/>
              </a:ext>
            </a:extLst>
          </p:cNvPr>
          <p:cNvSpPr>
            <a:spLocks noGrp="1" noChangeArrowheads="1"/>
          </p:cNvSpPr>
          <p:nvPr>
            <p:ph type="sldNum" sz="quarter" idx="11"/>
          </p:nvPr>
        </p:nvSpPr>
        <p:spPr>
          <a:ln/>
        </p:spPr>
        <p:txBody>
          <a:bodyPr/>
          <a:lstStyle>
            <a:lvl1pPr>
              <a:defRPr/>
            </a:lvl1pPr>
          </a:lstStyle>
          <a:p>
            <a:fld id="{28F7241D-D49B-49C8-8420-C3A9B8A144F6}" type="slidenum">
              <a:rPr lang="en-US" altLang="en-US"/>
              <a:pPr/>
              <a:t>‹#›</a:t>
            </a:fld>
            <a:endParaRPr lang="en-US" altLang="en-US"/>
          </a:p>
        </p:txBody>
      </p:sp>
    </p:spTree>
    <p:extLst>
      <p:ext uri="{BB962C8B-B14F-4D97-AF65-F5344CB8AC3E}">
        <p14:creationId xmlns:p14="http://schemas.microsoft.com/office/powerpoint/2010/main" val="56334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endParaRPr lang="en-US" noProof="0"/>
          </a:p>
        </p:txBody>
      </p:sp>
      <p:sp>
        <p:nvSpPr>
          <p:cNvPr id="4" name="Rectangle 4">
            <a:extLst>
              <a:ext uri="{FF2B5EF4-FFF2-40B4-BE49-F238E27FC236}">
                <a16:creationId xmlns:a16="http://schemas.microsoft.com/office/drawing/2014/main" id="{16D31017-B7F0-248B-CB42-FA927F169A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6761D30-BB82-A9CF-9DD1-9ECF587FFED0}"/>
              </a:ext>
            </a:extLst>
          </p:cNvPr>
          <p:cNvSpPr>
            <a:spLocks noGrp="1" noChangeArrowheads="1"/>
          </p:cNvSpPr>
          <p:nvPr>
            <p:ph type="sldNum" sz="quarter" idx="11"/>
          </p:nvPr>
        </p:nvSpPr>
        <p:spPr>
          <a:ln/>
        </p:spPr>
        <p:txBody>
          <a:bodyPr/>
          <a:lstStyle>
            <a:lvl1pPr>
              <a:defRPr/>
            </a:lvl1pPr>
          </a:lstStyle>
          <a:p>
            <a:fld id="{D3F73C91-2EC8-49BE-A8D0-C908BB1BE06C}" type="slidenum">
              <a:rPr lang="en-US" altLang="en-US"/>
              <a:pPr/>
              <a:t>‹#›</a:t>
            </a:fld>
            <a:endParaRPr lang="en-US" altLang="en-US"/>
          </a:p>
        </p:txBody>
      </p:sp>
    </p:spTree>
    <p:extLst>
      <p:ext uri="{BB962C8B-B14F-4D97-AF65-F5344CB8AC3E}">
        <p14:creationId xmlns:p14="http://schemas.microsoft.com/office/powerpoint/2010/main" val="11939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9BE82D-0E2F-838A-A37B-70AF8C8232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C24350F-5D2D-88D7-CE63-B4B8E81B8C40}"/>
              </a:ext>
            </a:extLst>
          </p:cNvPr>
          <p:cNvSpPr>
            <a:spLocks noGrp="1" noChangeArrowheads="1"/>
          </p:cNvSpPr>
          <p:nvPr>
            <p:ph type="sldNum" sz="quarter" idx="11"/>
          </p:nvPr>
        </p:nvSpPr>
        <p:spPr>
          <a:ln/>
        </p:spPr>
        <p:txBody>
          <a:bodyPr/>
          <a:lstStyle>
            <a:lvl1pPr>
              <a:defRPr/>
            </a:lvl1pPr>
          </a:lstStyle>
          <a:p>
            <a:fld id="{FEBB82DC-7773-4EC7-A468-AE7CBCDA1849}" type="slidenum">
              <a:rPr lang="en-US" altLang="en-US"/>
              <a:pPr/>
              <a:t>‹#›</a:t>
            </a:fld>
            <a:endParaRPr lang="en-US" altLang="en-US"/>
          </a:p>
        </p:txBody>
      </p:sp>
    </p:spTree>
    <p:extLst>
      <p:ext uri="{BB962C8B-B14F-4D97-AF65-F5344CB8AC3E}">
        <p14:creationId xmlns:p14="http://schemas.microsoft.com/office/powerpoint/2010/main" val="133808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9B0201-1003-1572-4D4B-F7F83407AA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B0B52FC-3FA8-8DA7-03D6-9A3D53CCE226}"/>
              </a:ext>
            </a:extLst>
          </p:cNvPr>
          <p:cNvSpPr>
            <a:spLocks noGrp="1" noChangeArrowheads="1"/>
          </p:cNvSpPr>
          <p:nvPr>
            <p:ph type="sldNum" sz="quarter" idx="11"/>
          </p:nvPr>
        </p:nvSpPr>
        <p:spPr>
          <a:ln/>
        </p:spPr>
        <p:txBody>
          <a:bodyPr/>
          <a:lstStyle>
            <a:lvl1pPr>
              <a:defRPr/>
            </a:lvl1pPr>
          </a:lstStyle>
          <a:p>
            <a:fld id="{E74FA547-81AA-4544-A274-648DC27203DB}" type="slidenum">
              <a:rPr lang="en-US" altLang="en-US"/>
              <a:pPr/>
              <a:t>‹#›</a:t>
            </a:fld>
            <a:endParaRPr lang="en-US" altLang="en-US"/>
          </a:p>
        </p:txBody>
      </p:sp>
    </p:spTree>
    <p:extLst>
      <p:ext uri="{BB962C8B-B14F-4D97-AF65-F5344CB8AC3E}">
        <p14:creationId xmlns:p14="http://schemas.microsoft.com/office/powerpoint/2010/main" val="198684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F2F1002-956E-E546-1528-3099A6D698A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5EB2E2-16EC-7587-7FA2-AE53CC555567}"/>
              </a:ext>
            </a:extLst>
          </p:cNvPr>
          <p:cNvSpPr>
            <a:spLocks noGrp="1" noChangeArrowheads="1"/>
          </p:cNvSpPr>
          <p:nvPr>
            <p:ph type="sldNum" sz="quarter" idx="11"/>
          </p:nvPr>
        </p:nvSpPr>
        <p:spPr>
          <a:ln/>
        </p:spPr>
        <p:txBody>
          <a:bodyPr/>
          <a:lstStyle>
            <a:lvl1pPr>
              <a:defRPr/>
            </a:lvl1pPr>
          </a:lstStyle>
          <a:p>
            <a:fld id="{25BFB94A-0B62-4345-9249-C34A828A8E56}" type="slidenum">
              <a:rPr lang="en-US" altLang="en-US"/>
              <a:pPr/>
              <a:t>‹#›</a:t>
            </a:fld>
            <a:endParaRPr lang="en-US" altLang="en-US"/>
          </a:p>
        </p:txBody>
      </p:sp>
    </p:spTree>
    <p:extLst>
      <p:ext uri="{BB962C8B-B14F-4D97-AF65-F5344CB8AC3E}">
        <p14:creationId xmlns:p14="http://schemas.microsoft.com/office/powerpoint/2010/main" val="218186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744904B-51F8-892B-64AA-85841E42747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0009F51-04AE-F70E-F4C7-0329733E2DD3}"/>
              </a:ext>
            </a:extLst>
          </p:cNvPr>
          <p:cNvSpPr>
            <a:spLocks noGrp="1" noChangeArrowheads="1"/>
          </p:cNvSpPr>
          <p:nvPr>
            <p:ph type="sldNum" sz="quarter" idx="11"/>
          </p:nvPr>
        </p:nvSpPr>
        <p:spPr>
          <a:ln/>
        </p:spPr>
        <p:txBody>
          <a:bodyPr/>
          <a:lstStyle>
            <a:lvl1pPr>
              <a:defRPr/>
            </a:lvl1pPr>
          </a:lstStyle>
          <a:p>
            <a:fld id="{CD71747B-80BD-4CAE-B7F4-28E9260551D7}" type="slidenum">
              <a:rPr lang="en-US" altLang="en-US"/>
              <a:pPr/>
              <a:t>‹#›</a:t>
            </a:fld>
            <a:endParaRPr lang="en-US" altLang="en-US"/>
          </a:p>
        </p:txBody>
      </p:sp>
    </p:spTree>
    <p:extLst>
      <p:ext uri="{BB962C8B-B14F-4D97-AF65-F5344CB8AC3E}">
        <p14:creationId xmlns:p14="http://schemas.microsoft.com/office/powerpoint/2010/main" val="317099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AA4F37E-38B1-DAAE-BA8A-E4E0955C1B1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7C4C688-880B-7148-2482-8FB238CFA336}"/>
              </a:ext>
            </a:extLst>
          </p:cNvPr>
          <p:cNvSpPr>
            <a:spLocks noGrp="1" noChangeArrowheads="1"/>
          </p:cNvSpPr>
          <p:nvPr>
            <p:ph type="sldNum" sz="quarter" idx="11"/>
          </p:nvPr>
        </p:nvSpPr>
        <p:spPr>
          <a:ln/>
        </p:spPr>
        <p:txBody>
          <a:bodyPr/>
          <a:lstStyle>
            <a:lvl1pPr>
              <a:defRPr/>
            </a:lvl1pPr>
          </a:lstStyle>
          <a:p>
            <a:fld id="{9E6106A9-F9DE-4BC5-94D1-8FB619D9618B}" type="slidenum">
              <a:rPr lang="en-US" altLang="en-US"/>
              <a:pPr/>
              <a:t>‹#›</a:t>
            </a:fld>
            <a:endParaRPr lang="en-US" altLang="en-US"/>
          </a:p>
        </p:txBody>
      </p:sp>
    </p:spTree>
    <p:extLst>
      <p:ext uri="{BB962C8B-B14F-4D97-AF65-F5344CB8AC3E}">
        <p14:creationId xmlns:p14="http://schemas.microsoft.com/office/powerpoint/2010/main" val="378627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97DADC-E9DE-565B-4B7D-1C7D52CB1FD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47FB8F4C-D602-D260-D4E7-B082E8575C1F}"/>
              </a:ext>
            </a:extLst>
          </p:cNvPr>
          <p:cNvSpPr>
            <a:spLocks noGrp="1" noChangeArrowheads="1"/>
          </p:cNvSpPr>
          <p:nvPr>
            <p:ph type="sldNum" sz="quarter" idx="11"/>
          </p:nvPr>
        </p:nvSpPr>
        <p:spPr>
          <a:ln/>
        </p:spPr>
        <p:txBody>
          <a:bodyPr/>
          <a:lstStyle>
            <a:lvl1pPr>
              <a:defRPr/>
            </a:lvl1pPr>
          </a:lstStyle>
          <a:p>
            <a:fld id="{3A5156A3-2230-4633-849B-68D3BD95BE6A}" type="slidenum">
              <a:rPr lang="en-US" altLang="en-US"/>
              <a:pPr/>
              <a:t>‹#›</a:t>
            </a:fld>
            <a:endParaRPr lang="en-US" altLang="en-US"/>
          </a:p>
        </p:txBody>
      </p:sp>
    </p:spTree>
    <p:extLst>
      <p:ext uri="{BB962C8B-B14F-4D97-AF65-F5344CB8AC3E}">
        <p14:creationId xmlns:p14="http://schemas.microsoft.com/office/powerpoint/2010/main" val="190981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C08886F-DF75-F4DB-5041-C001E47857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897C05-8008-A19B-4647-5BBB944FDB63}"/>
              </a:ext>
            </a:extLst>
          </p:cNvPr>
          <p:cNvSpPr>
            <a:spLocks noGrp="1" noChangeArrowheads="1"/>
          </p:cNvSpPr>
          <p:nvPr>
            <p:ph type="sldNum" sz="quarter" idx="11"/>
          </p:nvPr>
        </p:nvSpPr>
        <p:spPr>
          <a:ln/>
        </p:spPr>
        <p:txBody>
          <a:bodyPr/>
          <a:lstStyle>
            <a:lvl1pPr>
              <a:defRPr/>
            </a:lvl1pPr>
          </a:lstStyle>
          <a:p>
            <a:fld id="{346097FA-F5BC-47C6-90E8-9F95DAEF71B5}" type="slidenum">
              <a:rPr lang="en-US" altLang="en-US"/>
              <a:pPr/>
              <a:t>‹#›</a:t>
            </a:fld>
            <a:endParaRPr lang="en-US" altLang="en-US"/>
          </a:p>
        </p:txBody>
      </p:sp>
    </p:spTree>
    <p:extLst>
      <p:ext uri="{BB962C8B-B14F-4D97-AF65-F5344CB8AC3E}">
        <p14:creationId xmlns:p14="http://schemas.microsoft.com/office/powerpoint/2010/main" val="369979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9B30C28-885D-CAF9-39AD-FBC9189F034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9D85824-88FF-47EE-E236-A2D6F0FD59CA}"/>
              </a:ext>
            </a:extLst>
          </p:cNvPr>
          <p:cNvSpPr>
            <a:spLocks noGrp="1" noChangeArrowheads="1"/>
          </p:cNvSpPr>
          <p:nvPr>
            <p:ph type="sldNum" sz="quarter" idx="11"/>
          </p:nvPr>
        </p:nvSpPr>
        <p:spPr>
          <a:ln/>
        </p:spPr>
        <p:txBody>
          <a:bodyPr/>
          <a:lstStyle>
            <a:lvl1pPr>
              <a:defRPr/>
            </a:lvl1pPr>
          </a:lstStyle>
          <a:p>
            <a:fld id="{116E3588-044E-4B2D-9521-DE4F73B93EA0}" type="slidenum">
              <a:rPr lang="en-US" altLang="en-US"/>
              <a:pPr/>
              <a:t>‹#›</a:t>
            </a:fld>
            <a:endParaRPr lang="en-US" altLang="en-US"/>
          </a:p>
        </p:txBody>
      </p:sp>
    </p:spTree>
    <p:extLst>
      <p:ext uri="{BB962C8B-B14F-4D97-AF65-F5344CB8AC3E}">
        <p14:creationId xmlns:p14="http://schemas.microsoft.com/office/powerpoint/2010/main" val="403524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0F5D1039-8510-384C-4887-693676F07C66}"/>
              </a:ext>
            </a:extLst>
          </p:cNvPr>
          <p:cNvSpPr>
            <a:spLocks/>
          </p:cNvSpPr>
          <p:nvPr/>
        </p:nvSpPr>
        <p:spPr bwMode="gray">
          <a:xfrm>
            <a:off x="-9525" y="344488"/>
            <a:ext cx="8194675" cy="6334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a:extLst>
              <a:ext uri="{FF2B5EF4-FFF2-40B4-BE49-F238E27FC236}">
                <a16:creationId xmlns:a16="http://schemas.microsoft.com/office/drawing/2014/main" id="{90BE3A71-7670-A19F-F188-6F38470920EC}"/>
              </a:ext>
            </a:extLst>
          </p:cNvPr>
          <p:cNvGrpSpPr>
            <a:grpSpLocks/>
          </p:cNvGrpSpPr>
          <p:nvPr/>
        </p:nvGrpSpPr>
        <p:grpSpPr bwMode="auto">
          <a:xfrm>
            <a:off x="8153400" y="0"/>
            <a:ext cx="990600" cy="6858000"/>
            <a:chOff x="5040" y="0"/>
            <a:chExt cx="720" cy="4320"/>
          </a:xfrm>
        </p:grpSpPr>
        <p:sp>
          <p:nvSpPr>
            <p:cNvPr id="1039" name="Rectangle 17">
              <a:extLst>
                <a:ext uri="{FF2B5EF4-FFF2-40B4-BE49-F238E27FC236}">
                  <a16:creationId xmlns:a16="http://schemas.microsoft.com/office/drawing/2014/main" id="{546BBE6E-6259-C22A-3C33-424BAA12244F}"/>
                </a:ext>
              </a:extLst>
            </p:cNvPr>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0" name="Rectangle 18">
              <a:extLst>
                <a:ext uri="{FF2B5EF4-FFF2-40B4-BE49-F238E27FC236}">
                  <a16:creationId xmlns:a16="http://schemas.microsoft.com/office/drawing/2014/main" id="{C4FBB9C6-94AA-80FD-ADBC-1C877C209E5B}"/>
                </a:ext>
              </a:extLst>
            </p:cNvPr>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
        <p:nvSpPr>
          <p:cNvPr id="1028" name="AutoShape 19">
            <a:extLst>
              <a:ext uri="{FF2B5EF4-FFF2-40B4-BE49-F238E27FC236}">
                <a16:creationId xmlns:a16="http://schemas.microsoft.com/office/drawing/2014/main" id="{2444BC11-0EED-B3F3-CA14-71BB7A37B65C}"/>
              </a:ext>
            </a:extLst>
          </p:cNvPr>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AutoShape 20">
            <a:extLst>
              <a:ext uri="{FF2B5EF4-FFF2-40B4-BE49-F238E27FC236}">
                <a16:creationId xmlns:a16="http://schemas.microsoft.com/office/drawing/2014/main" id="{FA5F8146-9082-B726-43B5-DA0DF534342A}"/>
              </a:ext>
            </a:extLst>
          </p:cNvPr>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0" name="AutoShape 21">
            <a:extLst>
              <a:ext uri="{FF2B5EF4-FFF2-40B4-BE49-F238E27FC236}">
                <a16:creationId xmlns:a16="http://schemas.microsoft.com/office/drawing/2014/main" id="{F4C3F837-BC49-93C0-69F8-023A487533C9}"/>
              </a:ext>
            </a:extLst>
          </p:cNvPr>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1" name="Rectangle 3">
            <a:extLst>
              <a:ext uri="{FF2B5EF4-FFF2-40B4-BE49-F238E27FC236}">
                <a16:creationId xmlns:a16="http://schemas.microsoft.com/office/drawing/2014/main" id="{6011B765-0D15-EE54-217D-832FC8080A25}"/>
              </a:ext>
            </a:extLst>
          </p:cNvPr>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CEB1E690-B7FA-14BC-9A62-F8CE44E67A82}"/>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3" name="Rectangle 6">
            <a:extLst>
              <a:ext uri="{FF2B5EF4-FFF2-40B4-BE49-F238E27FC236}">
                <a16:creationId xmlns:a16="http://schemas.microsoft.com/office/drawing/2014/main" id="{2CF1FEC7-7231-17F7-9E99-54911FFE5D57}"/>
              </a:ext>
            </a:extLst>
          </p:cNvPr>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Verdana" panose="020B0604030504040204" pitchFamily="34" charset="0"/>
              </a:defRPr>
            </a:lvl1pPr>
          </a:lstStyle>
          <a:p>
            <a:fld id="{0C3BBB44-4907-45BB-B79C-AA1F65EDB048}" type="slidenum">
              <a:rPr lang="en-US" altLang="en-US"/>
              <a:pPr/>
              <a:t>‹#›</a:t>
            </a:fld>
            <a:endParaRPr lang="en-US" altLang="en-US"/>
          </a:p>
        </p:txBody>
      </p:sp>
      <p:grpSp>
        <p:nvGrpSpPr>
          <p:cNvPr id="1034" name="Group 22">
            <a:extLst>
              <a:ext uri="{FF2B5EF4-FFF2-40B4-BE49-F238E27FC236}">
                <a16:creationId xmlns:a16="http://schemas.microsoft.com/office/drawing/2014/main" id="{81C65D95-CA21-ABC9-3916-0C15E3DEF29B}"/>
              </a:ext>
            </a:extLst>
          </p:cNvPr>
          <p:cNvGrpSpPr>
            <a:grpSpLocks/>
          </p:cNvGrpSpPr>
          <p:nvPr/>
        </p:nvGrpSpPr>
        <p:grpSpPr bwMode="auto">
          <a:xfrm>
            <a:off x="152400" y="228600"/>
            <a:ext cx="838200" cy="838200"/>
            <a:chOff x="18" y="144"/>
            <a:chExt cx="510" cy="480"/>
          </a:xfrm>
        </p:grpSpPr>
        <p:sp>
          <p:nvSpPr>
            <p:cNvPr id="1036" name="AutoShape 23">
              <a:extLst>
                <a:ext uri="{FF2B5EF4-FFF2-40B4-BE49-F238E27FC236}">
                  <a16:creationId xmlns:a16="http://schemas.microsoft.com/office/drawing/2014/main" id="{E2630BA8-99AE-58A0-F2DA-BA6ACDAD619C}"/>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7" name="AutoShape 24">
              <a:extLst>
                <a:ext uri="{FF2B5EF4-FFF2-40B4-BE49-F238E27FC236}">
                  <a16:creationId xmlns:a16="http://schemas.microsoft.com/office/drawing/2014/main" id="{17A0DFF6-76B3-D22A-FE10-1A3CC7C83498}"/>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8" name="AutoShape 25">
              <a:extLst>
                <a:ext uri="{FF2B5EF4-FFF2-40B4-BE49-F238E27FC236}">
                  <a16:creationId xmlns:a16="http://schemas.microsoft.com/office/drawing/2014/main" id="{99544C31-BD54-D2CE-52B6-DC0D3842AA54}"/>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
        <p:nvSpPr>
          <p:cNvPr id="1035" name="Rectangle 2">
            <a:extLst>
              <a:ext uri="{FF2B5EF4-FFF2-40B4-BE49-F238E27FC236}">
                <a16:creationId xmlns:a16="http://schemas.microsoft.com/office/drawing/2014/main" id="{C59C3246-4F0F-F24B-B7B0-2C1064B588C9}"/>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9.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C305EB4C-0C47-8C4F-1706-2F6D9F0A091C}"/>
              </a:ext>
            </a:extLst>
          </p:cNvPr>
          <p:cNvSpPr>
            <a:spLocks noGrp="1" noChangeArrowheads="1"/>
          </p:cNvSpPr>
          <p:nvPr>
            <p:ph type="subTitle" idx="1"/>
          </p:nvPr>
        </p:nvSpPr>
        <p:spPr>
          <a:xfrm>
            <a:off x="609600" y="2743200"/>
            <a:ext cx="7162800" cy="990600"/>
          </a:xfrm>
        </p:spPr>
        <p:txBody>
          <a:bodyPr/>
          <a:lstStyle/>
          <a:p>
            <a:pPr algn="ctr" eaLnBrk="1" hangingPunct="1">
              <a:lnSpc>
                <a:spcPct val="90000"/>
              </a:lnSpc>
            </a:pPr>
            <a:r>
              <a:rPr lang="en-US" altLang="en-US" sz="3200"/>
              <a:t>Entity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a:extLst>
              <a:ext uri="{FF2B5EF4-FFF2-40B4-BE49-F238E27FC236}">
                <a16:creationId xmlns:a16="http://schemas.microsoft.com/office/drawing/2014/main" id="{03AF4CD9-8F4C-3BE0-01B2-DFD821A3A2C7}"/>
              </a:ext>
            </a:extLst>
          </p:cNvPr>
          <p:cNvGrpSpPr>
            <a:grpSpLocks/>
          </p:cNvGrpSpPr>
          <p:nvPr/>
        </p:nvGrpSpPr>
        <p:grpSpPr bwMode="auto">
          <a:xfrm>
            <a:off x="482600" y="1273175"/>
            <a:ext cx="8178800" cy="2324100"/>
            <a:chOff x="482034" y="1272540"/>
            <a:chExt cx="8179933" cy="2324100"/>
          </a:xfrm>
        </p:grpSpPr>
        <p:grpSp>
          <p:nvGrpSpPr>
            <p:cNvPr id="14406" name="Group 57">
              <a:extLst>
                <a:ext uri="{FF2B5EF4-FFF2-40B4-BE49-F238E27FC236}">
                  <a16:creationId xmlns:a16="http://schemas.microsoft.com/office/drawing/2014/main" id="{821E5B21-B61A-BCA8-54C9-C4D100A3961D}"/>
                </a:ext>
              </a:extLst>
            </p:cNvPr>
            <p:cNvGrpSpPr>
              <a:grpSpLocks/>
            </p:cNvGrpSpPr>
            <p:nvPr/>
          </p:nvGrpSpPr>
          <p:grpSpPr bwMode="auto">
            <a:xfrm>
              <a:off x="862042" y="1384298"/>
              <a:ext cx="7580918" cy="2120902"/>
              <a:chOff x="862042" y="1384298"/>
              <a:chExt cx="7580918" cy="2120902"/>
            </a:xfrm>
          </p:grpSpPr>
          <p:sp>
            <p:nvSpPr>
              <p:cNvPr id="53" name="Rounded Rectangle 52">
                <a:extLst>
                  <a:ext uri="{FF2B5EF4-FFF2-40B4-BE49-F238E27FC236}">
                    <a16:creationId xmlns:a16="http://schemas.microsoft.com/office/drawing/2014/main" id="{AF3E9AF9-1EFD-FDEF-14FC-C7DA43EBB905}"/>
                  </a:ext>
                </a:extLst>
              </p:cNvPr>
              <p:cNvSpPr/>
              <p:nvPr/>
            </p:nvSpPr>
            <p:spPr>
              <a:xfrm>
                <a:off x="862042" y="1384298"/>
                <a:ext cx="7580918" cy="2120902"/>
              </a:xfrm>
              <a:prstGeom prst="roundRect">
                <a:avLst/>
              </a:prstGeom>
              <a:ln/>
            </p:spPr>
            <p:style>
              <a:lnRef idx="0">
                <a:schemeClr val="accent3"/>
              </a:lnRef>
              <a:fillRef idx="3">
                <a:schemeClr val="accent3"/>
              </a:fillRef>
              <a:effectRef idx="3">
                <a:schemeClr val="accent3"/>
              </a:effectRef>
              <a:fontRef idx="minor">
                <a:schemeClr val="lt1"/>
              </a:fontRef>
            </p:style>
            <p:txBody>
              <a:bodyPr/>
              <a:lstStyle/>
              <a:p>
                <a:pPr algn="ctr">
                  <a:defRPr/>
                </a:pPr>
                <a:r>
                  <a:rPr lang="en-GB" sz="1600" b="1">
                    <a:solidFill>
                      <a:schemeClr val="tx1"/>
                    </a:solidFill>
                    <a:latin typeface="ヒラギノ角ゴ Pro W3"/>
                    <a:cs typeface="ヒラギノ角ゴ Pro W3"/>
                  </a:rPr>
                  <a:t>.NET Entity Provider (Entity SQL)</a:t>
                </a:r>
              </a:p>
            </p:txBody>
          </p:sp>
          <p:sp>
            <p:nvSpPr>
              <p:cNvPr id="54" name="Rounded Rectangle 53">
                <a:extLst>
                  <a:ext uri="{FF2B5EF4-FFF2-40B4-BE49-F238E27FC236}">
                    <a16:creationId xmlns:a16="http://schemas.microsoft.com/office/drawing/2014/main" id="{8097BD2D-1608-8FA5-72E7-2233C6063269}"/>
                  </a:ext>
                </a:extLst>
              </p:cNvPr>
              <p:cNvSpPr/>
              <p:nvPr/>
            </p:nvSpPr>
            <p:spPr>
              <a:xfrm>
                <a:off x="6313521" y="2665038"/>
                <a:ext cx="1842307" cy="436061"/>
              </a:xfrm>
              <a:prstGeom prst="roundRect">
                <a:avLst/>
              </a:prstGeom>
              <a:ln/>
            </p:spPr>
            <p:style>
              <a:lnRef idx="0">
                <a:schemeClr val="accent3"/>
              </a:lnRef>
              <a:fillRef idx="3">
                <a:schemeClr val="accent3"/>
              </a:fillRef>
              <a:effectRef idx="3">
                <a:schemeClr val="accent3"/>
              </a:effectRef>
              <a:fontRef idx="minor">
                <a:schemeClr val="lt1"/>
              </a:fontRef>
            </p:style>
            <p:txBody>
              <a:bodyPr/>
              <a:lstStyle/>
              <a:p>
                <a:pPr algn="ctr">
                  <a:defRPr/>
                </a:pPr>
                <a:r>
                  <a:rPr lang="en-GB" sz="1400" b="1">
                    <a:solidFill>
                      <a:schemeClr val="tx1"/>
                    </a:solidFill>
                    <a:latin typeface="ヒラギノ角ゴ Pro W3"/>
                    <a:cs typeface="ヒラギノ角ゴ Pro W3"/>
                  </a:rPr>
                  <a:t>Command</a:t>
                </a:r>
              </a:p>
            </p:txBody>
          </p:sp>
          <p:sp>
            <p:nvSpPr>
              <p:cNvPr id="55" name="Rounded Rectangle 54">
                <a:extLst>
                  <a:ext uri="{FF2B5EF4-FFF2-40B4-BE49-F238E27FC236}">
                    <a16:creationId xmlns:a16="http://schemas.microsoft.com/office/drawing/2014/main" id="{26244AC3-3EDF-4F6E-68AB-6CAD04C07A7D}"/>
                  </a:ext>
                </a:extLst>
              </p:cNvPr>
              <p:cNvSpPr/>
              <p:nvPr/>
            </p:nvSpPr>
            <p:spPr>
              <a:xfrm>
                <a:off x="6313521" y="2146878"/>
                <a:ext cx="1842307" cy="436061"/>
              </a:xfrm>
              <a:prstGeom prst="roundRect">
                <a:avLst/>
              </a:prstGeom>
              <a:ln/>
            </p:spPr>
            <p:style>
              <a:lnRef idx="0">
                <a:schemeClr val="accent3"/>
              </a:lnRef>
              <a:fillRef idx="3">
                <a:schemeClr val="accent3"/>
              </a:fillRef>
              <a:effectRef idx="3">
                <a:schemeClr val="accent3"/>
              </a:effectRef>
              <a:fontRef idx="minor">
                <a:schemeClr val="lt1"/>
              </a:fontRef>
            </p:style>
            <p:txBody>
              <a:bodyPr/>
              <a:lstStyle/>
              <a:p>
                <a:pPr algn="ctr">
                  <a:defRPr/>
                </a:pPr>
                <a:r>
                  <a:rPr lang="en-GB" sz="1400" b="1">
                    <a:solidFill>
                      <a:schemeClr val="tx1"/>
                    </a:solidFill>
                    <a:latin typeface="ヒラギノ角ゴ Pro W3"/>
                    <a:cs typeface="ヒラギノ角ゴ Pro W3"/>
                  </a:rPr>
                  <a:t>Connection</a:t>
                </a:r>
              </a:p>
            </p:txBody>
          </p:sp>
          <p:sp>
            <p:nvSpPr>
              <p:cNvPr id="56" name="Rounded Rectangle 55">
                <a:extLst>
                  <a:ext uri="{FF2B5EF4-FFF2-40B4-BE49-F238E27FC236}">
                    <a16:creationId xmlns:a16="http://schemas.microsoft.com/office/drawing/2014/main" id="{556E4EC6-A601-A641-5C1C-E56DC0654248}"/>
                  </a:ext>
                </a:extLst>
              </p:cNvPr>
              <p:cNvSpPr/>
              <p:nvPr/>
            </p:nvSpPr>
            <p:spPr>
              <a:xfrm>
                <a:off x="4317081" y="2146878"/>
                <a:ext cx="1842307" cy="436061"/>
              </a:xfrm>
              <a:prstGeom prst="roundRect">
                <a:avLst/>
              </a:prstGeom>
              <a:ln/>
            </p:spPr>
            <p:style>
              <a:lnRef idx="0">
                <a:schemeClr val="accent3"/>
              </a:lnRef>
              <a:fillRef idx="3">
                <a:schemeClr val="accent3"/>
              </a:fillRef>
              <a:effectRef idx="3">
                <a:schemeClr val="accent3"/>
              </a:effectRef>
              <a:fontRef idx="minor">
                <a:schemeClr val="lt1"/>
              </a:fontRef>
            </p:style>
            <p:txBody>
              <a:bodyPr/>
              <a:lstStyle/>
              <a:p>
                <a:pPr algn="ctr">
                  <a:defRPr/>
                </a:pPr>
                <a:r>
                  <a:rPr lang="en-GB" sz="1400" b="1">
                    <a:solidFill>
                      <a:schemeClr val="tx1"/>
                    </a:solidFill>
                    <a:latin typeface="ヒラギノ角ゴ Pro W3"/>
                    <a:cs typeface="ヒラギノ角ゴ Pro W3"/>
                  </a:rPr>
                  <a:t>Reader</a:t>
                </a:r>
              </a:p>
            </p:txBody>
          </p:sp>
        </p:grpSp>
        <p:sp>
          <p:nvSpPr>
            <p:cNvPr id="73" name="Rounded Rectangle 72">
              <a:extLst>
                <a:ext uri="{FF2B5EF4-FFF2-40B4-BE49-F238E27FC236}">
                  <a16:creationId xmlns:a16="http://schemas.microsoft.com/office/drawing/2014/main" id="{8CB5107B-AF1E-ADBA-87A9-7D32D2D26981}"/>
                </a:ext>
              </a:extLst>
            </p:cNvPr>
            <p:cNvSpPr/>
            <p:nvPr/>
          </p:nvSpPr>
          <p:spPr>
            <a:xfrm>
              <a:off x="482034" y="1272540"/>
              <a:ext cx="8179933" cy="2324100"/>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GB" sz="1200" b="1">
                  <a:solidFill>
                    <a:schemeClr val="bg1"/>
                  </a:solidFill>
                  <a:latin typeface="ヒラギノ角ゴ Pro W3"/>
                  <a:cs typeface="ヒラギノ角ゴ Pro W3"/>
                </a:rPr>
                <a:t>EF</a:t>
              </a:r>
            </a:p>
          </p:txBody>
        </p:sp>
      </p:grpSp>
      <p:sp>
        <p:nvSpPr>
          <p:cNvPr id="14339" name="Title 3">
            <a:extLst>
              <a:ext uri="{FF2B5EF4-FFF2-40B4-BE49-F238E27FC236}">
                <a16:creationId xmlns:a16="http://schemas.microsoft.com/office/drawing/2014/main" id="{7C5AC389-562A-9C67-CB4C-2CD4D364E05E}"/>
              </a:ext>
            </a:extLst>
          </p:cNvPr>
          <p:cNvSpPr>
            <a:spLocks noGrp="1"/>
          </p:cNvSpPr>
          <p:nvPr>
            <p:ph type="title"/>
          </p:nvPr>
        </p:nvSpPr>
        <p:spPr>
          <a:xfrm>
            <a:off x="1066800" y="304800"/>
            <a:ext cx="7010400" cy="685800"/>
          </a:xfrm>
        </p:spPr>
        <p:txBody>
          <a:bodyPr/>
          <a:lstStyle/>
          <a:p>
            <a:pPr eaLnBrk="1" hangingPunct="1"/>
            <a:r>
              <a:rPr lang="en-GB" altLang="en-US"/>
              <a:t>ADO.NET Entity Framework</a:t>
            </a:r>
          </a:p>
        </p:txBody>
      </p:sp>
      <p:grpSp>
        <p:nvGrpSpPr>
          <p:cNvPr id="4" name="Group 34">
            <a:extLst>
              <a:ext uri="{FF2B5EF4-FFF2-40B4-BE49-F238E27FC236}">
                <a16:creationId xmlns:a16="http://schemas.microsoft.com/office/drawing/2014/main" id="{6B0F2F25-0A29-FC5A-F551-D603F73E4D5F}"/>
              </a:ext>
            </a:extLst>
          </p:cNvPr>
          <p:cNvGrpSpPr>
            <a:grpSpLocks/>
          </p:cNvGrpSpPr>
          <p:nvPr/>
        </p:nvGrpSpPr>
        <p:grpSpPr bwMode="auto">
          <a:xfrm>
            <a:off x="482600" y="3989388"/>
            <a:ext cx="8178800" cy="2325687"/>
            <a:chOff x="511629" y="4312920"/>
            <a:chExt cx="8179933" cy="2326028"/>
          </a:xfrm>
        </p:grpSpPr>
        <p:sp>
          <p:nvSpPr>
            <p:cNvPr id="7" name="Can 6">
              <a:extLst>
                <a:ext uri="{FF2B5EF4-FFF2-40B4-BE49-F238E27FC236}">
                  <a16:creationId xmlns:a16="http://schemas.microsoft.com/office/drawing/2014/main" id="{56AFF37E-CDA0-E5A0-FD9D-413C1E6C3FF7}"/>
                </a:ext>
              </a:extLst>
            </p:cNvPr>
            <p:cNvSpPr/>
            <p:nvPr/>
          </p:nvSpPr>
          <p:spPr>
            <a:xfrm>
              <a:off x="6691836" y="4880976"/>
              <a:ext cx="1431084" cy="1353904"/>
            </a:xfrm>
            <a:prstGeom prst="ca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GB" b="1">
                  <a:solidFill>
                    <a:srgbClr val="FFFFFF"/>
                  </a:solidFill>
                  <a:latin typeface="ヒラギノ角ゴ Pro W3"/>
                  <a:cs typeface="ヒラギノ角ゴ Pro W3"/>
                </a:rPr>
                <a:t>Store</a:t>
              </a:r>
            </a:p>
          </p:txBody>
        </p:sp>
        <p:sp>
          <p:nvSpPr>
            <p:cNvPr id="8" name="Rounded Rectangle 7">
              <a:extLst>
                <a:ext uri="{FF2B5EF4-FFF2-40B4-BE49-F238E27FC236}">
                  <a16:creationId xmlns:a16="http://schemas.microsoft.com/office/drawing/2014/main" id="{2CEC3B86-17FA-E58F-CCED-073F9FC00078}"/>
                </a:ext>
              </a:extLst>
            </p:cNvPr>
            <p:cNvSpPr/>
            <p:nvPr/>
          </p:nvSpPr>
          <p:spPr>
            <a:xfrm>
              <a:off x="1112521" y="4776018"/>
              <a:ext cx="4602480" cy="1685742"/>
            </a:xfrm>
            <a:prstGeom prst="roundRect">
              <a:avLst/>
            </a:prstGeom>
          </p:spPr>
          <p:style>
            <a:lnRef idx="0">
              <a:schemeClr val="accent1"/>
            </a:lnRef>
            <a:fillRef idx="3">
              <a:schemeClr val="accent1"/>
            </a:fillRef>
            <a:effectRef idx="3">
              <a:schemeClr val="accent1"/>
            </a:effectRef>
            <a:fontRef idx="minor">
              <a:schemeClr val="lt1"/>
            </a:fontRef>
          </p:style>
          <p:txBody>
            <a:bodyPr/>
            <a:lstStyle/>
            <a:p>
              <a:pPr algn="ctr">
                <a:defRPr/>
              </a:pPr>
              <a:r>
                <a:rPr lang="en-GB" sz="1600" b="1">
                  <a:solidFill>
                    <a:srgbClr val="FFFFFF"/>
                  </a:solidFill>
                  <a:latin typeface="ヒラギノ角ゴ Pro W3"/>
                  <a:cs typeface="ヒラギノ角ゴ Pro W3"/>
                </a:rPr>
                <a:t>.NET Data Provider</a:t>
              </a:r>
            </a:p>
          </p:txBody>
        </p:sp>
        <p:sp>
          <p:nvSpPr>
            <p:cNvPr id="9" name="Rounded Rectangle 8">
              <a:extLst>
                <a:ext uri="{FF2B5EF4-FFF2-40B4-BE49-F238E27FC236}">
                  <a16:creationId xmlns:a16="http://schemas.microsoft.com/office/drawing/2014/main" id="{AE983EB6-7DA5-E75B-4C72-B385B74C9F94}"/>
                </a:ext>
              </a:extLst>
            </p:cNvPr>
            <p:cNvSpPr/>
            <p:nvPr/>
          </p:nvSpPr>
          <p:spPr>
            <a:xfrm>
              <a:off x="511629" y="4312920"/>
              <a:ext cx="8179933" cy="2326028"/>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GB" sz="1200" b="1">
                  <a:solidFill>
                    <a:srgbClr val="FFFFFF"/>
                  </a:solidFill>
                  <a:latin typeface="ヒラギノ角ゴ Pro W3"/>
                  <a:cs typeface="ヒラギノ角ゴ Pro W3"/>
                </a:rPr>
                <a:t>V2.0</a:t>
              </a:r>
            </a:p>
          </p:txBody>
        </p:sp>
        <p:sp>
          <p:nvSpPr>
            <p:cNvPr id="16" name="Left-Right Arrow 15">
              <a:extLst>
                <a:ext uri="{FF2B5EF4-FFF2-40B4-BE49-F238E27FC236}">
                  <a16:creationId xmlns:a16="http://schemas.microsoft.com/office/drawing/2014/main" id="{22501AD1-2861-0EFE-620C-EE356DE9C96D}"/>
                </a:ext>
              </a:extLst>
            </p:cNvPr>
            <p:cNvSpPr/>
            <p:nvPr/>
          </p:nvSpPr>
          <p:spPr>
            <a:xfrm>
              <a:off x="5257800" y="5237888"/>
              <a:ext cx="1600200" cy="640080"/>
            </a:xfrm>
            <a:prstGeom prst="lef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sz="1200">
                <a:solidFill>
                  <a:srgbClr val="FFFFFF"/>
                </a:solidFill>
                <a:latin typeface="ヒラギノ角ゴ Pro W3"/>
                <a:cs typeface="ヒラギノ角ゴ Pro W3"/>
              </a:endParaRPr>
            </a:p>
          </p:txBody>
        </p:sp>
        <p:sp>
          <p:nvSpPr>
            <p:cNvPr id="17" name="Rounded Rectangle 16">
              <a:extLst>
                <a:ext uri="{FF2B5EF4-FFF2-40B4-BE49-F238E27FC236}">
                  <a16:creationId xmlns:a16="http://schemas.microsoft.com/office/drawing/2014/main" id="{3FBE3E39-29D6-C404-A60B-E7A3A181227E}"/>
                </a:ext>
              </a:extLst>
            </p:cNvPr>
            <p:cNvSpPr/>
            <p:nvPr/>
          </p:nvSpPr>
          <p:spPr>
            <a:xfrm>
              <a:off x="3385013" y="5812339"/>
              <a:ext cx="1842307" cy="436061"/>
            </a:xfrm>
            <a:prstGeom prst="round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a:lstStyle/>
            <a:p>
              <a:pPr algn="ctr">
                <a:defRPr/>
              </a:pPr>
              <a:r>
                <a:rPr lang="en-GB" sz="1400" b="1">
                  <a:solidFill>
                    <a:srgbClr val="FFFFFF"/>
                  </a:solidFill>
                  <a:latin typeface="ヒラギノ角ゴ Pro W3"/>
                  <a:cs typeface="ヒラギノ角ゴ Pro W3"/>
                </a:rPr>
                <a:t>Command</a:t>
              </a:r>
            </a:p>
          </p:txBody>
        </p:sp>
        <p:sp>
          <p:nvSpPr>
            <p:cNvPr id="18" name="Rounded Rectangle 17">
              <a:extLst>
                <a:ext uri="{FF2B5EF4-FFF2-40B4-BE49-F238E27FC236}">
                  <a16:creationId xmlns:a16="http://schemas.microsoft.com/office/drawing/2014/main" id="{E1A1068A-496A-86AC-C33F-0FBF663168B7}"/>
                </a:ext>
              </a:extLst>
            </p:cNvPr>
            <p:cNvSpPr/>
            <p:nvPr/>
          </p:nvSpPr>
          <p:spPr>
            <a:xfrm>
              <a:off x="3385013" y="5294179"/>
              <a:ext cx="1842307" cy="436061"/>
            </a:xfrm>
            <a:prstGeom prst="round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a:lstStyle/>
            <a:p>
              <a:pPr algn="ctr">
                <a:defRPr/>
              </a:pPr>
              <a:r>
                <a:rPr lang="en-GB" sz="1400" b="1">
                  <a:solidFill>
                    <a:srgbClr val="FFFFFF"/>
                  </a:solidFill>
                  <a:latin typeface="ヒラギノ角ゴ Pro W3"/>
                  <a:cs typeface="ヒラギノ角ゴ Pro W3"/>
                </a:rPr>
                <a:t>Connection</a:t>
              </a:r>
            </a:p>
          </p:txBody>
        </p:sp>
        <p:sp>
          <p:nvSpPr>
            <p:cNvPr id="19" name="Rounded Rectangle 18">
              <a:extLst>
                <a:ext uri="{FF2B5EF4-FFF2-40B4-BE49-F238E27FC236}">
                  <a16:creationId xmlns:a16="http://schemas.microsoft.com/office/drawing/2014/main" id="{6D052E28-D579-1F05-3216-406AB597C257}"/>
                </a:ext>
              </a:extLst>
            </p:cNvPr>
            <p:cNvSpPr/>
            <p:nvPr/>
          </p:nvSpPr>
          <p:spPr>
            <a:xfrm>
              <a:off x="1388573" y="5294179"/>
              <a:ext cx="1842307" cy="436061"/>
            </a:xfrm>
            <a:prstGeom prst="round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a:lstStyle/>
            <a:p>
              <a:pPr algn="ctr">
                <a:defRPr/>
              </a:pPr>
              <a:r>
                <a:rPr lang="en-GB" sz="1400" b="1">
                  <a:solidFill>
                    <a:srgbClr val="FFFFFF"/>
                  </a:solidFill>
                  <a:latin typeface="ヒラギノ角ゴ Pro W3"/>
                  <a:cs typeface="ヒラギノ角ゴ Pro W3"/>
                </a:rPr>
                <a:t>Reader</a:t>
              </a:r>
            </a:p>
          </p:txBody>
        </p:sp>
        <p:sp>
          <p:nvSpPr>
            <p:cNvPr id="20" name="Rounded Rectangle 19">
              <a:extLst>
                <a:ext uri="{FF2B5EF4-FFF2-40B4-BE49-F238E27FC236}">
                  <a16:creationId xmlns:a16="http://schemas.microsoft.com/office/drawing/2014/main" id="{BA108F36-24C3-EC13-5F76-837234E3C811}"/>
                </a:ext>
              </a:extLst>
            </p:cNvPr>
            <p:cNvSpPr/>
            <p:nvPr/>
          </p:nvSpPr>
          <p:spPr>
            <a:xfrm>
              <a:off x="1388573" y="5812339"/>
              <a:ext cx="1842307" cy="436061"/>
            </a:xfrm>
            <a:prstGeom prst="roundRect">
              <a:avLst/>
            </a:prstGeom>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a:lstStyle/>
            <a:p>
              <a:pPr algn="ctr">
                <a:defRPr/>
              </a:pPr>
              <a:r>
                <a:rPr lang="en-GB" sz="1400" b="1">
                  <a:solidFill>
                    <a:srgbClr val="FFFFFF"/>
                  </a:solidFill>
                  <a:latin typeface="ヒラギノ角ゴ Pro W3"/>
                  <a:cs typeface="ヒラギノ角ゴ Pro W3"/>
                </a:rPr>
                <a:t>Adapter</a:t>
              </a:r>
            </a:p>
          </p:txBody>
        </p:sp>
      </p:grpSp>
      <p:grpSp>
        <p:nvGrpSpPr>
          <p:cNvPr id="5" name="Group 58">
            <a:extLst>
              <a:ext uri="{FF2B5EF4-FFF2-40B4-BE49-F238E27FC236}">
                <a16:creationId xmlns:a16="http://schemas.microsoft.com/office/drawing/2014/main" id="{BE147BBD-4E7F-F1F2-7AB4-32AC8D80CF26}"/>
              </a:ext>
            </a:extLst>
          </p:cNvPr>
          <p:cNvGrpSpPr>
            <a:grpSpLocks/>
          </p:cNvGrpSpPr>
          <p:nvPr/>
        </p:nvGrpSpPr>
        <p:grpSpPr bwMode="auto">
          <a:xfrm>
            <a:off x="482600" y="1282700"/>
            <a:ext cx="8180388" cy="2324100"/>
            <a:chOff x="492579" y="1809750"/>
            <a:chExt cx="8179933" cy="2324100"/>
          </a:xfrm>
        </p:grpSpPr>
        <p:sp>
          <p:nvSpPr>
            <p:cNvPr id="21" name="Rounded Rectangle 20">
              <a:extLst>
                <a:ext uri="{FF2B5EF4-FFF2-40B4-BE49-F238E27FC236}">
                  <a16:creationId xmlns:a16="http://schemas.microsoft.com/office/drawing/2014/main" id="{09EB4187-0C80-EE66-B153-54B6E4150AAE}"/>
                </a:ext>
              </a:extLst>
            </p:cNvPr>
            <p:cNvSpPr/>
            <p:nvPr/>
          </p:nvSpPr>
          <p:spPr>
            <a:xfrm>
              <a:off x="492579" y="1809750"/>
              <a:ext cx="8179933" cy="2324100"/>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GB" sz="1200" b="1">
                  <a:solidFill>
                    <a:srgbClr val="FFFFFF"/>
                  </a:solidFill>
                  <a:latin typeface="ヒラギノ角ゴ Pro W3"/>
                  <a:cs typeface="ヒラギノ角ゴ Pro W3"/>
                </a:rPr>
                <a:t>EF</a:t>
              </a:r>
            </a:p>
          </p:txBody>
        </p:sp>
        <p:grpSp>
          <p:nvGrpSpPr>
            <p:cNvPr id="14371" name="Group 37">
              <a:extLst>
                <a:ext uri="{FF2B5EF4-FFF2-40B4-BE49-F238E27FC236}">
                  <a16:creationId xmlns:a16="http://schemas.microsoft.com/office/drawing/2014/main" id="{A968C18C-E9F8-F36A-1774-97B6608C3A4F}"/>
                </a:ext>
              </a:extLst>
            </p:cNvPr>
            <p:cNvGrpSpPr>
              <a:grpSpLocks/>
            </p:cNvGrpSpPr>
            <p:nvPr/>
          </p:nvGrpSpPr>
          <p:grpSpPr bwMode="auto">
            <a:xfrm>
              <a:off x="1149402" y="2272118"/>
              <a:ext cx="6962088" cy="1701712"/>
              <a:chOff x="1130352" y="2062568"/>
              <a:chExt cx="6962088" cy="1701712"/>
            </a:xfrm>
          </p:grpSpPr>
          <p:sp>
            <p:nvSpPr>
              <p:cNvPr id="11" name="Rounded Rectangle 10">
                <a:extLst>
                  <a:ext uri="{FF2B5EF4-FFF2-40B4-BE49-F238E27FC236}">
                    <a16:creationId xmlns:a16="http://schemas.microsoft.com/office/drawing/2014/main" id="{62FC9E60-20EA-4E02-4DA5-18EBB9367E4B}"/>
                  </a:ext>
                </a:extLst>
              </p:cNvPr>
              <p:cNvSpPr/>
              <p:nvPr/>
            </p:nvSpPr>
            <p:spPr>
              <a:xfrm>
                <a:off x="1130352" y="2062568"/>
                <a:ext cx="6962088" cy="1701712"/>
              </a:xfrm>
              <a:prstGeom prst="roundRect">
                <a:avLst/>
              </a:prstGeom>
              <a:ln/>
            </p:spPr>
            <p:style>
              <a:lnRef idx="0">
                <a:schemeClr val="accent2"/>
              </a:lnRef>
              <a:fillRef idx="3">
                <a:schemeClr val="accent2"/>
              </a:fillRef>
              <a:effectRef idx="3">
                <a:schemeClr val="accent2"/>
              </a:effectRef>
              <a:fontRef idx="minor">
                <a:schemeClr val="lt1"/>
              </a:fontRef>
            </p:style>
            <p:txBody>
              <a:bodyPr/>
              <a:lstStyle/>
              <a:p>
                <a:pPr algn="ctr">
                  <a:defRPr/>
                </a:pPr>
                <a:r>
                  <a:rPr lang="en-GB" sz="1400" b="1">
                    <a:solidFill>
                      <a:schemeClr val="bg1"/>
                    </a:solidFill>
                    <a:latin typeface="ヒラギノ角ゴ Pro W3"/>
                    <a:cs typeface="ヒラギノ角ゴ Pro W3"/>
                  </a:rPr>
                  <a:t>Conceptual Model</a:t>
                </a:r>
              </a:p>
            </p:txBody>
          </p:sp>
          <p:grpSp>
            <p:nvGrpSpPr>
              <p:cNvPr id="14375" name="Group 36">
                <a:extLst>
                  <a:ext uri="{FF2B5EF4-FFF2-40B4-BE49-F238E27FC236}">
                    <a16:creationId xmlns:a16="http://schemas.microsoft.com/office/drawing/2014/main" id="{36FD1E0F-26FE-8D7E-1AC6-68770E6BBC2C}"/>
                  </a:ext>
                </a:extLst>
              </p:cNvPr>
              <p:cNvGrpSpPr>
                <a:grpSpLocks/>
              </p:cNvGrpSpPr>
              <p:nvPr/>
            </p:nvGrpSpPr>
            <p:grpSpPr bwMode="auto">
              <a:xfrm>
                <a:off x="1617603" y="2710999"/>
                <a:ext cx="5987587" cy="436061"/>
                <a:chOff x="1601933" y="2710999"/>
                <a:chExt cx="5987587" cy="436061"/>
              </a:xfrm>
            </p:grpSpPr>
            <p:sp>
              <p:nvSpPr>
                <p:cNvPr id="23" name="Rounded Rectangle 22">
                  <a:extLst>
                    <a:ext uri="{FF2B5EF4-FFF2-40B4-BE49-F238E27FC236}">
                      <a16:creationId xmlns:a16="http://schemas.microsoft.com/office/drawing/2014/main" id="{ECB18CDD-EDF4-F0A1-2824-61E1E4C99E6D}"/>
                    </a:ext>
                  </a:extLst>
                </p:cNvPr>
                <p:cNvSpPr/>
                <p:nvPr/>
              </p:nvSpPr>
              <p:spPr>
                <a:xfrm>
                  <a:off x="1601933" y="2710999"/>
                  <a:ext cx="1933747" cy="436061"/>
                </a:xfrm>
                <a:prstGeom prst="roundRect">
                  <a:avLst/>
                </a:prstGeom>
                <a:ln/>
              </p:spPr>
              <p:style>
                <a:lnRef idx="0">
                  <a:schemeClr val="accent2"/>
                </a:lnRef>
                <a:fillRef idx="3">
                  <a:schemeClr val="accent2"/>
                </a:fillRef>
                <a:effectRef idx="3">
                  <a:schemeClr val="accent2"/>
                </a:effectRef>
                <a:fontRef idx="minor">
                  <a:schemeClr val="lt1"/>
                </a:fontRef>
              </p:style>
              <p:txBody>
                <a:bodyPr/>
                <a:lstStyle/>
                <a:p>
                  <a:pPr algn="ctr">
                    <a:defRPr/>
                  </a:pPr>
                  <a:r>
                    <a:rPr lang="en-GB" sz="1200" b="1">
                      <a:solidFill>
                        <a:schemeClr val="bg1"/>
                      </a:solidFill>
                      <a:latin typeface="ヒラギノ角ゴ Pro W3"/>
                      <a:cs typeface="ヒラギノ角ゴ Pro W3"/>
                    </a:rPr>
                    <a:t>Entity</a:t>
                  </a:r>
                </a:p>
              </p:txBody>
            </p:sp>
            <p:sp>
              <p:nvSpPr>
                <p:cNvPr id="29" name="Rounded Rectangle 28">
                  <a:extLst>
                    <a:ext uri="{FF2B5EF4-FFF2-40B4-BE49-F238E27FC236}">
                      <a16:creationId xmlns:a16="http://schemas.microsoft.com/office/drawing/2014/main" id="{347F1553-4C13-9CC5-F219-50D99599C796}"/>
                    </a:ext>
                  </a:extLst>
                </p:cNvPr>
                <p:cNvSpPr/>
                <p:nvPr/>
              </p:nvSpPr>
              <p:spPr>
                <a:xfrm>
                  <a:off x="5655773" y="2710999"/>
                  <a:ext cx="1933747" cy="436061"/>
                </a:xfrm>
                <a:prstGeom prst="roundRect">
                  <a:avLst/>
                </a:prstGeom>
                <a:ln/>
              </p:spPr>
              <p:style>
                <a:lnRef idx="0">
                  <a:schemeClr val="accent2"/>
                </a:lnRef>
                <a:fillRef idx="3">
                  <a:schemeClr val="accent2"/>
                </a:fillRef>
                <a:effectRef idx="3">
                  <a:schemeClr val="accent2"/>
                </a:effectRef>
                <a:fontRef idx="minor">
                  <a:schemeClr val="lt1"/>
                </a:fontRef>
              </p:style>
              <p:txBody>
                <a:bodyPr/>
                <a:lstStyle/>
                <a:p>
                  <a:pPr algn="ctr">
                    <a:defRPr/>
                  </a:pPr>
                  <a:r>
                    <a:rPr lang="en-GB" sz="1200" b="1">
                      <a:solidFill>
                        <a:schemeClr val="bg1"/>
                      </a:solidFill>
                      <a:latin typeface="ヒラギノ角ゴ Pro W3"/>
                      <a:cs typeface="ヒラギノ角ゴ Pro W3"/>
                    </a:rPr>
                    <a:t>Entity</a:t>
                  </a:r>
                </a:p>
              </p:txBody>
            </p:sp>
            <p:cxnSp>
              <p:nvCxnSpPr>
                <p:cNvPr id="31" name="Straight Connector 30">
                  <a:extLst>
                    <a:ext uri="{FF2B5EF4-FFF2-40B4-BE49-F238E27FC236}">
                      <a16:creationId xmlns:a16="http://schemas.microsoft.com/office/drawing/2014/main" id="{93DE1763-F414-B2CF-75E9-24FA8BA3CEA7}"/>
                    </a:ext>
                  </a:extLst>
                </p:cNvPr>
                <p:cNvCxnSpPr/>
                <p:nvPr/>
              </p:nvCxnSpPr>
              <p:spPr>
                <a:xfrm>
                  <a:off x="3535850" y="2909888"/>
                  <a:ext cx="2120782" cy="1587"/>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grpSp>
          <p:sp>
            <p:nvSpPr>
              <p:cNvPr id="14376" name="TextBox 35">
                <a:extLst>
                  <a:ext uri="{FF2B5EF4-FFF2-40B4-BE49-F238E27FC236}">
                    <a16:creationId xmlns:a16="http://schemas.microsoft.com/office/drawing/2014/main" id="{88BB73CC-D8FB-A157-D129-5B72BA5EE6A1}"/>
                  </a:ext>
                </a:extLst>
              </p:cNvPr>
              <p:cNvSpPr txBox="1">
                <a:spLocks noChangeArrowheads="1"/>
              </p:cNvSpPr>
              <p:nvPr/>
            </p:nvSpPr>
            <p:spPr bwMode="auto">
              <a:xfrm>
                <a:off x="4084113" y="2987040"/>
                <a:ext cx="10583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200">
                    <a:solidFill>
                      <a:schemeClr val="bg1"/>
                    </a:solidFill>
                    <a:latin typeface="Arial" panose="020B0604020202020204" pitchFamily="34" charset="0"/>
                  </a:rPr>
                  <a:t>relationship</a:t>
                </a:r>
              </a:p>
            </p:txBody>
          </p:sp>
        </p:grpSp>
      </p:grpSp>
      <p:grpSp>
        <p:nvGrpSpPr>
          <p:cNvPr id="12" name="Group 50">
            <a:extLst>
              <a:ext uri="{FF2B5EF4-FFF2-40B4-BE49-F238E27FC236}">
                <a16:creationId xmlns:a16="http://schemas.microsoft.com/office/drawing/2014/main" id="{1CCAB160-84E0-E771-F9AA-65D4CA9FD0A5}"/>
              </a:ext>
            </a:extLst>
          </p:cNvPr>
          <p:cNvGrpSpPr>
            <a:grpSpLocks/>
          </p:cNvGrpSpPr>
          <p:nvPr/>
        </p:nvGrpSpPr>
        <p:grpSpPr bwMode="auto">
          <a:xfrm>
            <a:off x="-2965450" y="2000250"/>
            <a:ext cx="2914650" cy="3924300"/>
            <a:chOff x="-2966016" y="2000250"/>
            <a:chExt cx="2914650" cy="3924300"/>
          </a:xfrm>
        </p:grpSpPr>
        <p:sp>
          <p:nvSpPr>
            <p:cNvPr id="40" name="Rounded Rectangle 39">
              <a:extLst>
                <a:ext uri="{FF2B5EF4-FFF2-40B4-BE49-F238E27FC236}">
                  <a16:creationId xmlns:a16="http://schemas.microsoft.com/office/drawing/2014/main" id="{071AA313-9119-9536-9EDF-58F56BCDE49E}"/>
                </a:ext>
              </a:extLst>
            </p:cNvPr>
            <p:cNvSpPr/>
            <p:nvPr/>
          </p:nvSpPr>
          <p:spPr>
            <a:xfrm>
              <a:off x="-2966016" y="4733925"/>
              <a:ext cx="2914650" cy="119062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GB" sz="1600" b="1">
                  <a:solidFill>
                    <a:srgbClr val="FFFFFF"/>
                  </a:solidFill>
                  <a:latin typeface="ヒラギノ角ゴ Pro W3"/>
                  <a:cs typeface="ヒラギノ角ゴ Pro W3"/>
                </a:rPr>
                <a:t>Store Model</a:t>
              </a:r>
            </a:p>
            <a:p>
              <a:pPr algn="ctr">
                <a:defRPr/>
              </a:pPr>
              <a:r>
                <a:rPr lang="en-GB" sz="1600" b="1">
                  <a:solidFill>
                    <a:srgbClr val="FFFFFF"/>
                  </a:solidFill>
                  <a:latin typeface="ヒラギノ角ゴ Pro W3"/>
                  <a:cs typeface="ヒラギノ角ゴ Pro W3"/>
                </a:rPr>
                <a:t>(SSDL)</a:t>
              </a:r>
            </a:p>
          </p:txBody>
        </p:sp>
        <p:sp>
          <p:nvSpPr>
            <p:cNvPr id="60" name="Rounded Rectangle 59">
              <a:extLst>
                <a:ext uri="{FF2B5EF4-FFF2-40B4-BE49-F238E27FC236}">
                  <a16:creationId xmlns:a16="http://schemas.microsoft.com/office/drawing/2014/main" id="{79610C06-DC47-4D68-08EF-B6F46AAD0A62}"/>
                </a:ext>
              </a:extLst>
            </p:cNvPr>
            <p:cNvSpPr/>
            <p:nvPr/>
          </p:nvSpPr>
          <p:spPr>
            <a:xfrm>
              <a:off x="-2966016" y="2000250"/>
              <a:ext cx="2914650" cy="1190625"/>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GB" sz="1600" b="1">
                  <a:solidFill>
                    <a:srgbClr val="FFFFFF"/>
                  </a:solidFill>
                  <a:latin typeface="ヒラギノ角ゴ Pro W3"/>
                  <a:cs typeface="ヒラギノ角ゴ Pro W3"/>
                </a:rPr>
                <a:t>Entity Data Model</a:t>
              </a:r>
            </a:p>
            <a:p>
              <a:pPr algn="ctr">
                <a:defRPr/>
              </a:pPr>
              <a:r>
                <a:rPr lang="en-GB" sz="1600" b="1">
                  <a:solidFill>
                    <a:srgbClr val="FFFFFF"/>
                  </a:solidFill>
                  <a:latin typeface="ヒラギノ角ゴ Pro W3"/>
                  <a:cs typeface="ヒラギノ角ゴ Pro W3"/>
                </a:rPr>
                <a:t>(CSDL)</a:t>
              </a:r>
            </a:p>
          </p:txBody>
        </p:sp>
      </p:grpSp>
      <p:grpSp>
        <p:nvGrpSpPr>
          <p:cNvPr id="13" name="Group 51">
            <a:extLst>
              <a:ext uri="{FF2B5EF4-FFF2-40B4-BE49-F238E27FC236}">
                <a16:creationId xmlns:a16="http://schemas.microsoft.com/office/drawing/2014/main" id="{A3BDF0E0-DC44-153E-E758-3C0E48EDA3F7}"/>
              </a:ext>
            </a:extLst>
          </p:cNvPr>
          <p:cNvGrpSpPr>
            <a:grpSpLocks/>
          </p:cNvGrpSpPr>
          <p:nvPr/>
        </p:nvGrpSpPr>
        <p:grpSpPr bwMode="auto">
          <a:xfrm>
            <a:off x="463550" y="3190875"/>
            <a:ext cx="2914650" cy="1579563"/>
            <a:chOff x="-2966016" y="3176016"/>
            <a:chExt cx="2914650" cy="1578865"/>
          </a:xfrm>
        </p:grpSpPr>
        <p:sp>
          <p:nvSpPr>
            <p:cNvPr id="63" name="Rounded Rectangle 62">
              <a:extLst>
                <a:ext uri="{FF2B5EF4-FFF2-40B4-BE49-F238E27FC236}">
                  <a16:creationId xmlns:a16="http://schemas.microsoft.com/office/drawing/2014/main" id="{F1E77D5C-AD27-6E86-130C-6F31DB9996B5}"/>
                </a:ext>
              </a:extLst>
            </p:cNvPr>
            <p:cNvSpPr/>
            <p:nvPr/>
          </p:nvSpPr>
          <p:spPr>
            <a:xfrm>
              <a:off x="-2966016" y="3590925"/>
              <a:ext cx="2914650" cy="742951"/>
            </a:xfrm>
            <a:prstGeom prst="roundRect">
              <a:avLst/>
            </a:prstGeom>
            <a:gradFill>
              <a:gsLst>
                <a:gs pos="0">
                  <a:schemeClr val="accent4"/>
                </a:gs>
                <a:gs pos="100000">
                  <a:schemeClr val="accent1"/>
                </a:gs>
              </a:gsLst>
              <a:lin ang="5400000" scaled="0"/>
            </a:gra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GB" sz="1600" b="1">
                  <a:solidFill>
                    <a:srgbClr val="FFFFFF"/>
                  </a:solidFill>
                  <a:latin typeface="ヒラギノ角ゴ Pro W3"/>
                  <a:cs typeface="ヒラギノ角ゴ Pro W3"/>
                </a:rPr>
                <a:t>Mapping (MSL)</a:t>
              </a:r>
            </a:p>
          </p:txBody>
        </p:sp>
        <p:cxnSp>
          <p:nvCxnSpPr>
            <p:cNvPr id="32" name="Straight Connector 31">
              <a:extLst>
                <a:ext uri="{FF2B5EF4-FFF2-40B4-BE49-F238E27FC236}">
                  <a16:creationId xmlns:a16="http://schemas.microsoft.com/office/drawing/2014/main" id="{BE824630-087F-3496-4E73-ADDE8960F0E9}"/>
                </a:ext>
              </a:extLst>
            </p:cNvPr>
            <p:cNvCxnSpPr/>
            <p:nvPr/>
          </p:nvCxnSpPr>
          <p:spPr>
            <a:xfrm rot="5400000">
              <a:off x="-1708627" y="3390233"/>
              <a:ext cx="399873" cy="3175"/>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DAFE8F5A-037B-6012-8B52-11C85E5F5EF8}"/>
                </a:ext>
              </a:extLst>
            </p:cNvPr>
            <p:cNvCxnSpPr/>
            <p:nvPr/>
          </p:nvCxnSpPr>
          <p:spPr>
            <a:xfrm rot="5400000">
              <a:off x="-1707834" y="4533522"/>
              <a:ext cx="399873" cy="1588"/>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BD725A7C-C9E0-97CC-6E71-96069B561B3A}"/>
                </a:ext>
              </a:extLst>
            </p:cNvPr>
            <p:cNvCxnSpPr/>
            <p:nvPr/>
          </p:nvCxnSpPr>
          <p:spPr>
            <a:xfrm rot="16200000" flipH="1">
              <a:off x="-1622901" y="4448589"/>
              <a:ext cx="407808" cy="179388"/>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064FB177-C663-25B3-DC54-736CFA4DD4D6}"/>
                </a:ext>
              </a:extLst>
            </p:cNvPr>
            <p:cNvCxnSpPr/>
            <p:nvPr/>
          </p:nvCxnSpPr>
          <p:spPr>
            <a:xfrm rot="5400000">
              <a:off x="-1821335" y="4442236"/>
              <a:ext cx="420502" cy="204787"/>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7A04420F-23EC-0F1C-06BA-1792D516398D}"/>
                </a:ext>
              </a:extLst>
            </p:cNvPr>
            <p:cNvCxnSpPr/>
            <p:nvPr/>
          </p:nvCxnSpPr>
          <p:spPr>
            <a:xfrm rot="5400000" flipH="1" flipV="1">
              <a:off x="-1618143" y="3294990"/>
              <a:ext cx="390352" cy="165100"/>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264D07E7-C0CC-0C02-D941-2BAECCE1DB38}"/>
                </a:ext>
              </a:extLst>
            </p:cNvPr>
            <p:cNvCxnSpPr/>
            <p:nvPr/>
          </p:nvCxnSpPr>
          <p:spPr>
            <a:xfrm rot="16200000" flipV="1">
              <a:off x="-1801496" y="3295784"/>
              <a:ext cx="403047" cy="163512"/>
            </a:xfrm>
            <a:prstGeom prst="line">
              <a:avLst/>
            </a:prstGeom>
            <a:ln>
              <a:solidFill>
                <a:srgbClr val="FFFFFF"/>
              </a:solidFill>
            </a:ln>
          </p:spPr>
          <p:style>
            <a:lnRef idx="3">
              <a:schemeClr val="accent1"/>
            </a:lnRef>
            <a:fillRef idx="0">
              <a:schemeClr val="accent1"/>
            </a:fillRef>
            <a:effectRef idx="2">
              <a:schemeClr val="accent1"/>
            </a:effectRef>
            <a:fontRef idx="minor">
              <a:schemeClr val="tx1"/>
            </a:fontRef>
          </p:style>
        </p:cxnSp>
      </p:grpSp>
      <p:grpSp>
        <p:nvGrpSpPr>
          <p:cNvPr id="14" name="Group 85">
            <a:extLst>
              <a:ext uri="{FF2B5EF4-FFF2-40B4-BE49-F238E27FC236}">
                <a16:creationId xmlns:a16="http://schemas.microsoft.com/office/drawing/2014/main" id="{29C17199-AF6C-E6A2-155E-8F44E21A3CD3}"/>
              </a:ext>
            </a:extLst>
          </p:cNvPr>
          <p:cNvGrpSpPr>
            <a:grpSpLocks/>
          </p:cNvGrpSpPr>
          <p:nvPr/>
        </p:nvGrpSpPr>
        <p:grpSpPr bwMode="auto">
          <a:xfrm>
            <a:off x="481013" y="1282700"/>
            <a:ext cx="8180387" cy="2324100"/>
            <a:chOff x="9144000" y="1257300"/>
            <a:chExt cx="8179933" cy="2324100"/>
          </a:xfrm>
        </p:grpSpPr>
        <p:sp>
          <p:nvSpPr>
            <p:cNvPr id="76" name="Rounded Rectangle 75">
              <a:extLst>
                <a:ext uri="{FF2B5EF4-FFF2-40B4-BE49-F238E27FC236}">
                  <a16:creationId xmlns:a16="http://schemas.microsoft.com/office/drawing/2014/main" id="{363D463B-2A60-D67C-9D49-F51D32C14202}"/>
                </a:ext>
              </a:extLst>
            </p:cNvPr>
            <p:cNvSpPr/>
            <p:nvPr/>
          </p:nvSpPr>
          <p:spPr>
            <a:xfrm>
              <a:off x="9144000" y="1257300"/>
              <a:ext cx="8179933" cy="2324100"/>
            </a:xfrm>
            <a:prstGeom prst="round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GB" sz="1200" b="1">
                  <a:solidFill>
                    <a:srgbClr val="FFFFFF"/>
                  </a:solidFill>
                  <a:latin typeface="ヒラギノ角ゴ Pro W3"/>
                  <a:cs typeface="ヒラギノ角ゴ Pro W3"/>
                </a:rPr>
                <a:t>EF</a:t>
              </a:r>
            </a:p>
          </p:txBody>
        </p:sp>
        <p:sp>
          <p:nvSpPr>
            <p:cNvPr id="78" name="Rounded Rectangle 77">
              <a:extLst>
                <a:ext uri="{FF2B5EF4-FFF2-40B4-BE49-F238E27FC236}">
                  <a16:creationId xmlns:a16="http://schemas.microsoft.com/office/drawing/2014/main" id="{6134F14E-CB93-5357-0F94-752CE2E61477}"/>
                </a:ext>
              </a:extLst>
            </p:cNvPr>
            <p:cNvSpPr/>
            <p:nvPr/>
          </p:nvSpPr>
          <p:spPr>
            <a:xfrm>
              <a:off x="9752922" y="1524000"/>
              <a:ext cx="6962088" cy="1897380"/>
            </a:xfrm>
            <a:prstGeom prst="roundRect">
              <a:avLst/>
            </a:prstGeom>
          </p:spPr>
          <p:style>
            <a:lnRef idx="0">
              <a:schemeClr val="accent2"/>
            </a:lnRef>
            <a:fillRef idx="3">
              <a:schemeClr val="accent2"/>
            </a:fillRef>
            <a:effectRef idx="3">
              <a:schemeClr val="accent2"/>
            </a:effectRef>
            <a:fontRef idx="minor">
              <a:schemeClr val="lt1"/>
            </a:fontRef>
          </p:style>
          <p:txBody>
            <a:bodyPr/>
            <a:lstStyle/>
            <a:p>
              <a:pPr algn="ctr">
                <a:defRPr/>
              </a:pPr>
              <a:r>
                <a:rPr lang="en-GB" sz="1600" b="1">
                  <a:solidFill>
                    <a:srgbClr val="FFFFFF"/>
                  </a:solidFill>
                  <a:latin typeface="ヒラギノ角ゴ Pro W3"/>
                  <a:cs typeface="ヒラギノ角ゴ Pro W3"/>
                </a:rPr>
                <a:t>Programming Model</a:t>
              </a:r>
            </a:p>
          </p:txBody>
        </p:sp>
        <p:sp>
          <p:nvSpPr>
            <p:cNvPr id="84" name="Rounded Rectangle 83">
              <a:extLst>
                <a:ext uri="{FF2B5EF4-FFF2-40B4-BE49-F238E27FC236}">
                  <a16:creationId xmlns:a16="http://schemas.microsoft.com/office/drawing/2014/main" id="{3D28D13F-64CC-0C58-B06E-B648D599CED5}"/>
                </a:ext>
              </a:extLst>
            </p:cNvPr>
            <p:cNvSpPr/>
            <p:nvPr/>
          </p:nvSpPr>
          <p:spPr>
            <a:xfrm>
              <a:off x="10958878" y="2735668"/>
              <a:ext cx="4550177" cy="54093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1400" b="1">
                  <a:solidFill>
                    <a:srgbClr val="FFFFFF"/>
                  </a:solidFill>
                  <a:latin typeface="ヒラギノ角ゴ Pro W3"/>
                  <a:cs typeface="ヒラギノ角ゴ Pro W3"/>
                </a:rPr>
                <a:t>Object Relational Mapping</a:t>
              </a:r>
            </a:p>
          </p:txBody>
        </p:sp>
        <p:sp>
          <p:nvSpPr>
            <p:cNvPr id="85" name="Rounded Rectangle 84">
              <a:extLst>
                <a:ext uri="{FF2B5EF4-FFF2-40B4-BE49-F238E27FC236}">
                  <a16:creationId xmlns:a16="http://schemas.microsoft.com/office/drawing/2014/main" id="{F8DD46DA-EA14-96F2-70F0-AAEC6F89355D}"/>
                </a:ext>
              </a:extLst>
            </p:cNvPr>
            <p:cNvSpPr/>
            <p:nvPr/>
          </p:nvSpPr>
          <p:spPr>
            <a:xfrm>
              <a:off x="10958878" y="2126068"/>
              <a:ext cx="4550177" cy="54093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sz="1400" b="1">
                  <a:solidFill>
                    <a:srgbClr val="FFFFFF"/>
                  </a:solidFill>
                  <a:latin typeface="ヒラギノ角ゴ Pro W3"/>
                  <a:cs typeface="ヒラギノ角ゴ Pro W3"/>
                </a:rPr>
                <a:t>LINQ</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3" presetClass="path" presetSubtype="0" accel="50000" decel="50000" fill="hold" nodeType="clickEffect">
                                  <p:stCondLst>
                                    <p:cond delay="0"/>
                                  </p:stCondLst>
                                  <p:childTnLst>
                                    <p:animMotion origin="layout" path="M 0 2.59259E-6 L 0.3934 2.59259E-6 " pathEditMode="relative" rAng="0" ptsTypes="AA">
                                      <p:cBhvr>
                                        <p:cTn id="11" dur="500" fill="hold"/>
                                        <p:tgtEl>
                                          <p:spTgt spid="4"/>
                                        </p:tgtEl>
                                        <p:attrNameLst>
                                          <p:attrName>ppt_x</p:attrName>
                                          <p:attrName>ppt_y</p:attrName>
                                        </p:attrNameLst>
                                      </p:cBhvr>
                                      <p:rCtr x="19700" y="0"/>
                                    </p:animMotion>
                                  </p:childTnLst>
                                </p:cTn>
                              </p:par>
                              <p:par>
                                <p:cTn id="12" presetID="63" presetClass="path" presetSubtype="0" accel="50000" decel="50000" fill="hold" nodeType="withEffect">
                                  <p:stCondLst>
                                    <p:cond delay="0"/>
                                  </p:stCondLst>
                                  <p:childTnLst>
                                    <p:animMotion origin="layout" path="M 0 2.22222E-6 L 0.3934 2.22222E-6 " pathEditMode="relative" rAng="0" ptsTypes="AA">
                                      <p:cBhvr>
                                        <p:cTn id="13" dur="500" fill="hold"/>
                                        <p:tgtEl>
                                          <p:spTgt spid="5"/>
                                        </p:tgtEl>
                                        <p:attrNameLst>
                                          <p:attrName>ppt_x</p:attrName>
                                          <p:attrName>ppt_y</p:attrName>
                                        </p:attrNameLst>
                                      </p:cBhvr>
                                      <p:rCtr x="19700" y="0"/>
                                    </p:animMotion>
                                  </p:childTnLst>
                                </p:cTn>
                              </p:par>
                            </p:childTnLst>
                          </p:cTn>
                        </p:par>
                        <p:par>
                          <p:cTn id="14" fill="hold" nodeType="afterGroup">
                            <p:stCondLst>
                              <p:cond delay="500"/>
                            </p:stCondLst>
                            <p:childTnLst>
                              <p:par>
                                <p:cTn id="15" presetID="63" presetClass="path" presetSubtype="0" accel="50000" decel="50000" fill="hold" nodeType="afterEffect">
                                  <p:stCondLst>
                                    <p:cond delay="0"/>
                                  </p:stCondLst>
                                  <p:childTnLst>
                                    <p:animMotion origin="layout" path="M 5.55556E-7 2.22222E-6 L 0.3783 2.22222E-6 " pathEditMode="relative" rAng="0" ptsTypes="AA">
                                      <p:cBhvr>
                                        <p:cTn id="16" dur="500" fill="hold"/>
                                        <p:tgtEl>
                                          <p:spTgt spid="12"/>
                                        </p:tgtEl>
                                        <p:attrNameLst>
                                          <p:attrName>ppt_x</p:attrName>
                                          <p:attrName>ppt_y</p:attrName>
                                        </p:attrNameLst>
                                      </p:cBhvr>
                                      <p:rCtr x="18900" y="0"/>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0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5" presetClass="path" presetSubtype="0" accel="50000" decel="50000" fill="hold" nodeType="clickEffect">
                                  <p:stCondLst>
                                    <p:cond delay="0"/>
                                  </p:stCondLst>
                                  <p:childTnLst>
                                    <p:animMotion origin="layout" path="M 0.3934 -2.53469E-6 L -0.00087 -2.53469E-6 " pathEditMode="relative" rAng="0" ptsTypes="AA">
                                      <p:cBhvr>
                                        <p:cTn id="25" dur="500" fill="hold"/>
                                        <p:tgtEl>
                                          <p:spTgt spid="4"/>
                                        </p:tgtEl>
                                        <p:attrNameLst>
                                          <p:attrName>ppt_x</p:attrName>
                                          <p:attrName>ppt_y</p:attrName>
                                        </p:attrNameLst>
                                      </p:cBhvr>
                                      <p:rCtr x="-19700" y="0"/>
                                    </p:animMotion>
                                  </p:childTnLst>
                                </p:cTn>
                              </p:par>
                              <p:par>
                                <p:cTn id="26" presetID="35" presetClass="path" presetSubtype="0" accel="50000" decel="50000" fill="hold" nodeType="withEffect">
                                  <p:stCondLst>
                                    <p:cond delay="0"/>
                                  </p:stCondLst>
                                  <p:childTnLst>
                                    <p:animMotion origin="layout" path="M 0.3934 -1.43386E-6 L -0.00226 -1.43386E-6 " pathEditMode="relative" rAng="0" ptsTypes="AA">
                                      <p:cBhvr>
                                        <p:cTn id="27" dur="500" fill="hold"/>
                                        <p:tgtEl>
                                          <p:spTgt spid="5"/>
                                        </p:tgtEl>
                                        <p:attrNameLst>
                                          <p:attrName>ppt_x</p:attrName>
                                          <p:attrName>ppt_y</p:attrName>
                                        </p:attrNameLst>
                                      </p:cBhvr>
                                      <p:rCtr x="-19800" y="0"/>
                                    </p:animMotion>
                                  </p:childTnLst>
                                </p:cTn>
                              </p:par>
                              <p:par>
                                <p:cTn id="28" presetID="35" presetClass="path" presetSubtype="0" accel="50000" decel="50000" fill="hold" nodeType="withEffect">
                                  <p:stCondLst>
                                    <p:cond delay="0"/>
                                  </p:stCondLst>
                                  <p:childTnLst>
                                    <p:animMotion origin="layout" path="M 0.3783 -3.43201E-6 L -0.24757 -0.00185 " pathEditMode="relative" rAng="0" ptsTypes="AA">
                                      <p:cBhvr>
                                        <p:cTn id="29" dur="500" fill="hold"/>
                                        <p:tgtEl>
                                          <p:spTgt spid="12"/>
                                        </p:tgtEl>
                                        <p:attrNameLst>
                                          <p:attrName>ppt_x</p:attrName>
                                          <p:attrName>ppt_y</p:attrName>
                                        </p:attrNameLst>
                                      </p:cBhvr>
                                      <p:rCtr x="-31300" y="-100"/>
                                    </p:animMotion>
                                  </p:childTnLst>
                                </p:cTn>
                              </p:par>
                              <p:par>
                                <p:cTn id="30" presetID="35" presetClass="path" presetSubtype="0" accel="50000" decel="50000" fill="hold" nodeType="withEffect">
                                  <p:stCondLst>
                                    <p:cond delay="0"/>
                                  </p:stCondLst>
                                  <p:childTnLst>
                                    <p:animMotion origin="layout" path="M 0.0033 -0.00254 L -0.44792 -0.00601 " pathEditMode="relative" rAng="0" ptsTypes="AA">
                                      <p:cBhvr>
                                        <p:cTn id="31" dur="500" fill="hold"/>
                                        <p:tgtEl>
                                          <p:spTgt spid="13"/>
                                        </p:tgtEl>
                                        <p:attrNameLst>
                                          <p:attrName>ppt_x</p:attrName>
                                          <p:attrName>ppt_y</p:attrName>
                                        </p:attrNameLst>
                                      </p:cBhvr>
                                      <p:rCtr x="-22600" y="-200"/>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mph" presetSubtype="0" fill="hold" nodeType="clickEffect">
                                  <p:stCondLst>
                                    <p:cond delay="0"/>
                                  </p:stCondLst>
                                  <p:childTnLst>
                                    <p:animScale>
                                      <p:cBhvr>
                                        <p:cTn id="35" dur="500" fill="hold"/>
                                        <p:tgtEl>
                                          <p:spTgt spid="5"/>
                                        </p:tgtEl>
                                      </p:cBhvr>
                                      <p:by x="35000" y="35000"/>
                                    </p:animScale>
                                  </p:childTnLst>
                                </p:cTn>
                              </p:par>
                              <p:par>
                                <p:cTn id="36" presetID="35" presetClass="path" presetSubtype="0" accel="50000" decel="50000" fill="hold" nodeType="withEffect">
                                  <p:stCondLst>
                                    <p:cond delay="0"/>
                                  </p:stCondLst>
                                  <p:childTnLst>
                                    <p:animMotion origin="layout" path="M -0.00226 2.22222E-6 L -0.22066 0.03541 " pathEditMode="relative" rAng="0" ptsTypes="AA">
                                      <p:cBhvr>
                                        <p:cTn id="37" dur="500" fill="hold"/>
                                        <p:tgtEl>
                                          <p:spTgt spid="5"/>
                                        </p:tgtEl>
                                        <p:attrNameLst>
                                          <p:attrName>ppt_x</p:attrName>
                                          <p:attrName>ppt_y</p:attrName>
                                        </p:attrNameLst>
                                      </p:cBhvr>
                                      <p:rCtr x="-10900" y="1800"/>
                                    </p:animMotion>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path" presetSubtype="0" accel="50000" decel="50000" fill="hold" nodeType="clickEffect">
                                  <p:stCondLst>
                                    <p:cond delay="0"/>
                                  </p:stCondLst>
                                  <p:childTnLst>
                                    <p:animMotion origin="layout" path="M -0.00226 -0.00232 L -0.00417 0.43102 " pathEditMode="relative" rAng="0" ptsTypes="AA">
                                      <p:cBhvr>
                                        <p:cTn id="44" dur="500" fill="hold"/>
                                        <p:tgtEl>
                                          <p:spTgt spid="2"/>
                                        </p:tgtEl>
                                        <p:attrNameLst>
                                          <p:attrName>ppt_x</p:attrName>
                                          <p:attrName>ppt_y</p:attrName>
                                        </p:attrNameLst>
                                      </p:cBhvr>
                                      <p:rCtr x="-100" y="21700"/>
                                    </p:animMotion>
                                  </p:childTnLst>
                                </p:cTn>
                              </p:par>
                              <p:par>
                                <p:cTn id="45" presetID="42" presetClass="path" presetSubtype="0" accel="50000" decel="50000" fill="hold" nodeType="withEffect">
                                  <p:stCondLst>
                                    <p:cond delay="0"/>
                                  </p:stCondLst>
                                  <p:childTnLst>
                                    <p:animMotion origin="layout" path="M -0.00087 -2.96296E-6 L -0.00087 0.42223 " pathEditMode="relative" rAng="0" ptsTypes="AA">
                                      <p:cBhvr>
                                        <p:cTn id="46" dur="500" fill="hold"/>
                                        <p:tgtEl>
                                          <p:spTgt spid="4"/>
                                        </p:tgtEl>
                                        <p:attrNameLst>
                                          <p:attrName>ppt_x</p:attrName>
                                          <p:attrName>ppt_y</p:attrName>
                                        </p:attrNameLst>
                                      </p:cBhvr>
                                      <p:rCtr x="0" y="21100"/>
                                    </p:animMotion>
                                  </p:childTnLst>
                                </p:cTn>
                              </p:par>
                              <p:par>
                                <p:cTn id="47" presetID="42" presetClass="path" presetSubtype="0" accel="50000" decel="50000" fill="hold" nodeType="withEffect">
                                  <p:stCondLst>
                                    <p:cond delay="0"/>
                                  </p:stCondLst>
                                  <p:childTnLst>
                                    <p:animMotion origin="layout" path="M -0.22066 0.03541 L -0.22552 0.45532 " pathEditMode="relative" rAng="0" ptsTypes="AA">
                                      <p:cBhvr>
                                        <p:cTn id="48" dur="500" fill="hold"/>
                                        <p:tgtEl>
                                          <p:spTgt spid="5"/>
                                        </p:tgtEl>
                                        <p:attrNameLst>
                                          <p:attrName>ppt_x</p:attrName>
                                          <p:attrName>ppt_y</p:attrName>
                                        </p:attrNameLst>
                                      </p:cBhvr>
                                      <p:rCtr x="-200" y="2100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1+#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97618C6-0E82-34DA-8037-4D1169431B94}"/>
              </a:ext>
            </a:extLst>
          </p:cNvPr>
          <p:cNvSpPr>
            <a:spLocks noGrp="1" noChangeArrowheads="1"/>
          </p:cNvSpPr>
          <p:nvPr>
            <p:ph type="title"/>
          </p:nvPr>
        </p:nvSpPr>
        <p:spPr/>
        <p:txBody>
          <a:bodyPr/>
          <a:lstStyle/>
          <a:p>
            <a:pPr eaLnBrk="1" hangingPunct="1"/>
            <a:r>
              <a:rPr lang="en-US" altLang="en-US"/>
              <a:t>Kiến trúc Entity Framework</a:t>
            </a:r>
            <a:endParaRPr lang="en-US" altLang="en-US">
              <a:solidFill>
                <a:schemeClr val="accent1"/>
              </a:solidFill>
            </a:endParaRPr>
          </a:p>
        </p:txBody>
      </p:sp>
      <p:sp>
        <p:nvSpPr>
          <p:cNvPr id="15363" name="Text Box 3">
            <a:extLst>
              <a:ext uri="{FF2B5EF4-FFF2-40B4-BE49-F238E27FC236}">
                <a16:creationId xmlns:a16="http://schemas.microsoft.com/office/drawing/2014/main" id="{11D4DAAC-5E58-59BE-472F-068C52CC485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pic>
        <p:nvPicPr>
          <p:cNvPr id="6" name="Picture 5">
            <a:extLst>
              <a:ext uri="{FF2B5EF4-FFF2-40B4-BE49-F238E27FC236}">
                <a16:creationId xmlns:a16="http://schemas.microsoft.com/office/drawing/2014/main" id="{C347EE91-9EF2-144F-6477-CD1187137D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4062413"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a:extLst>
              <a:ext uri="{FF2B5EF4-FFF2-40B4-BE49-F238E27FC236}">
                <a16:creationId xmlns:a16="http://schemas.microsoft.com/office/drawing/2014/main" id="{8AE2CA57-2300-9794-A07A-71E6337C962B}"/>
              </a:ext>
            </a:extLst>
          </p:cNvPr>
          <p:cNvSpPr/>
          <p:nvPr/>
        </p:nvSpPr>
        <p:spPr bwMode="auto">
          <a:xfrm>
            <a:off x="457200" y="2432679"/>
            <a:ext cx="2081692" cy="673864"/>
          </a:xfrm>
          <a:prstGeom prst="rightArrow">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eaLnBrk="1" hangingPunct="1">
              <a:defRPr/>
            </a:pPr>
            <a:endParaRPr lang="en-US" sz="2400">
              <a:solidFill>
                <a:srgbClr val="FF0000"/>
              </a:solidFill>
              <a:latin typeface="Segoe UI" pitchFamily="34" charset="0"/>
            </a:endParaRPr>
          </a:p>
        </p:txBody>
      </p:sp>
      <p:sp>
        <p:nvSpPr>
          <p:cNvPr id="8" name="Right Arrow 7">
            <a:extLst>
              <a:ext uri="{FF2B5EF4-FFF2-40B4-BE49-F238E27FC236}">
                <a16:creationId xmlns:a16="http://schemas.microsoft.com/office/drawing/2014/main" id="{E518FCCB-2506-912F-B39E-8357B70F6CEF}"/>
              </a:ext>
            </a:extLst>
          </p:cNvPr>
          <p:cNvSpPr/>
          <p:nvPr/>
        </p:nvSpPr>
        <p:spPr bwMode="auto">
          <a:xfrm>
            <a:off x="476891" y="3955504"/>
            <a:ext cx="2081692" cy="673864"/>
          </a:xfrm>
          <a:prstGeom prst="rightArrow">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eaLnBrk="1" hangingPunct="1">
              <a:defRPr/>
            </a:pPr>
            <a:endParaRPr lang="en-US" sz="2400">
              <a:solidFill>
                <a:srgbClr val="FF0000"/>
              </a:solidFill>
              <a:latin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22007E-4094-FD89-14BB-FC4414499E6D}"/>
              </a:ext>
            </a:extLst>
          </p:cNvPr>
          <p:cNvSpPr>
            <a:spLocks noGrp="1" noChangeArrowheads="1"/>
          </p:cNvSpPr>
          <p:nvPr>
            <p:ph type="title"/>
          </p:nvPr>
        </p:nvSpPr>
        <p:spPr/>
        <p:txBody>
          <a:bodyPr/>
          <a:lstStyle/>
          <a:p>
            <a:pPr eaLnBrk="1" hangingPunct="1"/>
            <a:r>
              <a:rPr lang="en-US" altLang="en-US"/>
              <a:t>Kiến trúc Entity Framework</a:t>
            </a:r>
            <a:endParaRPr lang="en-US" altLang="en-US">
              <a:solidFill>
                <a:schemeClr val="accent1"/>
              </a:solidFill>
            </a:endParaRPr>
          </a:p>
        </p:txBody>
      </p:sp>
      <p:sp>
        <p:nvSpPr>
          <p:cNvPr id="16387" name="Text Box 3">
            <a:extLst>
              <a:ext uri="{FF2B5EF4-FFF2-40B4-BE49-F238E27FC236}">
                <a16:creationId xmlns:a16="http://schemas.microsoft.com/office/drawing/2014/main" id="{F071B932-1E18-5D7F-1B2B-F10D93F63A2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pic>
        <p:nvPicPr>
          <p:cNvPr id="9" name="Content Placeholder 3">
            <a:extLst>
              <a:ext uri="{FF2B5EF4-FFF2-40B4-BE49-F238E27FC236}">
                <a16:creationId xmlns:a16="http://schemas.microsoft.com/office/drawing/2014/main" id="{151A4C6B-8253-7556-92F6-CF70453F95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1100" y="1125538"/>
            <a:ext cx="5748338" cy="5365750"/>
          </a:xfrm>
        </p:spPr>
      </p:pic>
      <p:pic>
        <p:nvPicPr>
          <p:cNvPr id="10" name="Picture 9">
            <a:extLst>
              <a:ext uri="{FF2B5EF4-FFF2-40B4-BE49-F238E27FC236}">
                <a16:creationId xmlns:a16="http://schemas.microsoft.com/office/drawing/2014/main" id="{AFE23A31-2F56-F98E-B9AF-E8C00ACA00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8088" y="1557338"/>
            <a:ext cx="3305175"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Arrow 10">
            <a:extLst>
              <a:ext uri="{FF2B5EF4-FFF2-40B4-BE49-F238E27FC236}">
                <a16:creationId xmlns:a16="http://schemas.microsoft.com/office/drawing/2014/main" id="{7E59401C-51DD-1519-8826-FCBA2B49ABE6}"/>
              </a:ext>
            </a:extLst>
          </p:cNvPr>
          <p:cNvSpPr/>
          <p:nvPr/>
        </p:nvSpPr>
        <p:spPr bwMode="auto">
          <a:xfrm>
            <a:off x="533400" y="2698263"/>
            <a:ext cx="2081692" cy="673864"/>
          </a:xfrm>
          <a:prstGeom prst="rightArrow">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eaLnBrk="1" hangingPunct="1">
              <a:defRPr/>
            </a:pPr>
            <a:endParaRPr lang="en-US" sz="2400">
              <a:solidFill>
                <a:srgbClr val="FF0000"/>
              </a:solidFill>
              <a:latin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nodeType="afterGroup">
                            <p:stCondLst>
                              <p:cond delay="750"/>
                            </p:stCondLst>
                            <p:childTnLst>
                              <p:par>
                                <p:cTn id="9" presetID="2" presetClass="entr" presetSubtype="8" fill="hold" nodeType="after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xit" presetSubtype="10" fill="hold" nodeType="clickEffect">
                                  <p:stCondLst>
                                    <p:cond delay="0"/>
                                  </p:stCondLst>
                                  <p:childTnLst>
                                    <p:animEffect transition="out" filter="randombar(horizontal)">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4" presetClass="exit" presetSubtype="10" fill="hold" nodeType="withEffect">
                                  <p:stCondLst>
                                    <p:cond delay="0"/>
                                  </p:stCondLst>
                                  <p:childTnLst>
                                    <p:animEffect transition="out" filter="randombar(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nodeType="afterGroup">
                            <p:stCondLst>
                              <p:cond delay="500"/>
                            </p:stCondLst>
                            <p:childTnLst>
                              <p:par>
                                <p:cTn id="22" presetID="53"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Effect transition="in" filter="fade">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D9AB2EE-5F90-D7B6-8258-196AE3B9AE37}"/>
              </a:ext>
            </a:extLst>
          </p:cNvPr>
          <p:cNvSpPr>
            <a:spLocks noGrp="1" noChangeArrowheads="1"/>
          </p:cNvSpPr>
          <p:nvPr>
            <p:ph type="title"/>
          </p:nvPr>
        </p:nvSpPr>
        <p:spPr/>
        <p:txBody>
          <a:bodyPr/>
          <a:lstStyle/>
          <a:p>
            <a:pPr eaLnBrk="1" hangingPunct="1"/>
            <a:r>
              <a:rPr lang="en-US" altLang="en-US"/>
              <a:t>Linq To SQL vs Linq To Entities</a:t>
            </a:r>
            <a:endParaRPr lang="en-US" altLang="en-US">
              <a:solidFill>
                <a:schemeClr val="accent1"/>
              </a:solidFill>
            </a:endParaRPr>
          </a:p>
        </p:txBody>
      </p:sp>
      <p:sp>
        <p:nvSpPr>
          <p:cNvPr id="17411" name="Text Box 3">
            <a:extLst>
              <a:ext uri="{FF2B5EF4-FFF2-40B4-BE49-F238E27FC236}">
                <a16:creationId xmlns:a16="http://schemas.microsoft.com/office/drawing/2014/main" id="{5CB09216-45A4-F455-B44B-4C074490F4F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graphicFrame>
        <p:nvGraphicFramePr>
          <p:cNvPr id="9" name="Content Placeholder 3">
            <a:extLst>
              <a:ext uri="{FF2B5EF4-FFF2-40B4-BE49-F238E27FC236}">
                <a16:creationId xmlns:a16="http://schemas.microsoft.com/office/drawing/2014/main" id="{4AF89B0B-D251-5900-A0D3-3D05386211DF}"/>
              </a:ext>
            </a:extLst>
          </p:cNvPr>
          <p:cNvGraphicFramePr>
            <a:graphicFrameLocks noGrp="1"/>
          </p:cNvGraphicFramePr>
          <p:nvPr>
            <p:ph sz="half" idx="1"/>
          </p:nvPr>
        </p:nvGraphicFramePr>
        <p:xfrm>
          <a:off x="162744" y="1367408"/>
          <a:ext cx="3733800" cy="453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3">
            <a:extLst>
              <a:ext uri="{FF2B5EF4-FFF2-40B4-BE49-F238E27FC236}">
                <a16:creationId xmlns:a16="http://schemas.microsoft.com/office/drawing/2014/main" id="{FFAEFD38-A72B-DC3C-5D52-678F1F69D9B0}"/>
              </a:ext>
            </a:extLst>
          </p:cNvPr>
          <p:cNvGraphicFramePr>
            <a:graphicFrameLocks/>
          </p:cNvGraphicFramePr>
          <p:nvPr/>
        </p:nvGraphicFramePr>
        <p:xfrm>
          <a:off x="4343400" y="1295400"/>
          <a:ext cx="3733800" cy="4632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435">
                                          <p:stCondLst>
                                            <p:cond delay="0"/>
                                          </p:stCondLst>
                                        </p:cTn>
                                        <p:tgtEl>
                                          <p:spTgt spid="10"/>
                                        </p:tgtEl>
                                      </p:cBhvr>
                                    </p:animEffect>
                                    <p:anim calcmode="lin" valueType="num">
                                      <p:cBhvr>
                                        <p:cTn id="13"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6"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7"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8" dur="20">
                                          <p:stCondLst>
                                            <p:cond delay="487"/>
                                          </p:stCondLst>
                                        </p:cTn>
                                        <p:tgtEl>
                                          <p:spTgt spid="10"/>
                                        </p:tgtEl>
                                      </p:cBhvr>
                                      <p:to x="100000" y="60000"/>
                                    </p:animScale>
                                    <p:animScale>
                                      <p:cBhvr>
                                        <p:cTn id="19" dur="124" decel="50000">
                                          <p:stCondLst>
                                            <p:cond delay="507"/>
                                          </p:stCondLst>
                                        </p:cTn>
                                        <p:tgtEl>
                                          <p:spTgt spid="10"/>
                                        </p:tgtEl>
                                      </p:cBhvr>
                                      <p:to x="100000" y="100000"/>
                                    </p:animScale>
                                    <p:animScale>
                                      <p:cBhvr>
                                        <p:cTn id="20" dur="20">
                                          <p:stCondLst>
                                            <p:cond delay="984"/>
                                          </p:stCondLst>
                                        </p:cTn>
                                        <p:tgtEl>
                                          <p:spTgt spid="10"/>
                                        </p:tgtEl>
                                      </p:cBhvr>
                                      <p:to x="100000" y="80000"/>
                                    </p:animScale>
                                    <p:animScale>
                                      <p:cBhvr>
                                        <p:cTn id="21" dur="124" decel="50000">
                                          <p:stCondLst>
                                            <p:cond delay="1004"/>
                                          </p:stCondLst>
                                        </p:cTn>
                                        <p:tgtEl>
                                          <p:spTgt spid="10"/>
                                        </p:tgtEl>
                                      </p:cBhvr>
                                      <p:to x="100000" y="100000"/>
                                    </p:animScale>
                                    <p:animScale>
                                      <p:cBhvr>
                                        <p:cTn id="22" dur="20">
                                          <p:stCondLst>
                                            <p:cond delay="1231"/>
                                          </p:stCondLst>
                                        </p:cTn>
                                        <p:tgtEl>
                                          <p:spTgt spid="10"/>
                                        </p:tgtEl>
                                      </p:cBhvr>
                                      <p:to x="100000" y="90000"/>
                                    </p:animScale>
                                    <p:animScale>
                                      <p:cBhvr>
                                        <p:cTn id="23" dur="124" decel="50000">
                                          <p:stCondLst>
                                            <p:cond delay="1251"/>
                                          </p:stCondLst>
                                        </p:cTn>
                                        <p:tgtEl>
                                          <p:spTgt spid="10"/>
                                        </p:tgtEl>
                                      </p:cBhvr>
                                      <p:to x="100000" y="100000"/>
                                    </p:animScale>
                                    <p:animScale>
                                      <p:cBhvr>
                                        <p:cTn id="24" dur="20">
                                          <p:stCondLst>
                                            <p:cond delay="1356"/>
                                          </p:stCondLst>
                                        </p:cTn>
                                        <p:tgtEl>
                                          <p:spTgt spid="10"/>
                                        </p:tgtEl>
                                      </p:cBhvr>
                                      <p:to x="100000" y="95000"/>
                                    </p:animScale>
                                    <p:animScale>
                                      <p:cBhvr>
                                        <p:cTn id="25" dur="124" decel="50000">
                                          <p:stCondLst>
                                            <p:cond delay="1376"/>
                                          </p:stCondLst>
                                        </p:cTn>
                                        <p:tgtEl>
                                          <p:spTgt spid="10"/>
                                        </p:tgtEl>
                                      </p:cBhvr>
                                      <p:to x="100000" y="100000"/>
                                    </p:animScale>
                                  </p:childTnLst>
                                </p:cTn>
                              </p:par>
                            </p:childTnLst>
                          </p:cTn>
                        </p:par>
                        <p:par>
                          <p:cTn id="26" fill="hold" nodeType="afterGroup">
                            <p:stCondLst>
                              <p:cond delay="1500"/>
                            </p:stCondLst>
                            <p:childTnLst>
                              <p:par>
                                <p:cTn id="27" presetID="6" presetClass="emph" presetSubtype="0" fill="hold" grpId="1" nodeType="afterEffect">
                                  <p:stCondLst>
                                    <p:cond delay="0"/>
                                  </p:stCondLst>
                                  <p:childTnLst>
                                    <p:animScale>
                                      <p:cBhvr>
                                        <p:cTn id="28" dur="2000" fill="hold"/>
                                        <p:tgtEl>
                                          <p:spTgt spid="10"/>
                                        </p:tgtEl>
                                      </p:cBhvr>
                                      <p:by x="150000" y="150000"/>
                                    </p:animScale>
                                  </p:childTnLst>
                                </p:cTn>
                              </p:par>
                              <p:par>
                                <p:cTn id="29" presetID="42" presetClass="path" presetSubtype="0" accel="50000" decel="50000" fill="hold" grpId="2" nodeType="withEffect">
                                  <p:stCondLst>
                                    <p:cond delay="0"/>
                                  </p:stCondLst>
                                  <p:childTnLst>
                                    <p:animMotion origin="layout" path="M 3.33333E-6 -4.44444E-6 L -0.0717 -0.03402 " pathEditMode="relative" rAng="0" ptsTypes="AA">
                                      <p:cBhvr>
                                        <p:cTn id="30" dur="2000" fill="hold"/>
                                        <p:tgtEl>
                                          <p:spTgt spid="10"/>
                                        </p:tgtEl>
                                        <p:attrNameLst>
                                          <p:attrName>ppt_x</p:attrName>
                                          <p:attrName>ppt_y</p:attrName>
                                        </p:attrNameLst>
                                      </p:cBhvr>
                                      <p:rCtr x="-359400" y="-171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Graphic spid="10" grpId="1">
        <p:bldAsOne/>
      </p:bldGraphic>
      <p:bldGraphic spid="10" grpId="2">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A9A1DDD-E5D4-AAE8-2874-B2A5096A57F6}"/>
              </a:ext>
            </a:extLst>
          </p:cNvPr>
          <p:cNvSpPr>
            <a:spLocks noGrp="1" noChangeArrowheads="1"/>
          </p:cNvSpPr>
          <p:nvPr>
            <p:ph type="title"/>
          </p:nvPr>
        </p:nvSpPr>
        <p:spPr/>
        <p:txBody>
          <a:bodyPr/>
          <a:lstStyle/>
          <a:p>
            <a:pPr eaLnBrk="1" hangingPunct="1"/>
            <a:r>
              <a:rPr lang="en-US" altLang="en-US"/>
              <a:t>EDM – Entity Data Model</a:t>
            </a:r>
            <a:endParaRPr lang="en-US" altLang="en-US">
              <a:solidFill>
                <a:schemeClr val="accent1"/>
              </a:solidFill>
            </a:endParaRPr>
          </a:p>
        </p:txBody>
      </p:sp>
      <p:sp>
        <p:nvSpPr>
          <p:cNvPr id="18435" name="Text Box 3">
            <a:extLst>
              <a:ext uri="{FF2B5EF4-FFF2-40B4-BE49-F238E27FC236}">
                <a16:creationId xmlns:a16="http://schemas.microsoft.com/office/drawing/2014/main" id="{EAB36C2E-B62F-DF73-EAA4-6E2FEFC2042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8436" name="Rectangle 4">
            <a:extLst>
              <a:ext uri="{FF2B5EF4-FFF2-40B4-BE49-F238E27FC236}">
                <a16:creationId xmlns:a16="http://schemas.microsoft.com/office/drawing/2014/main" id="{0BD44CDB-7BF3-57CB-1DCB-34A7DBAF38A3}"/>
              </a:ext>
            </a:extLst>
          </p:cNvPr>
          <p:cNvSpPr>
            <a:spLocks noGrp="1" noChangeArrowheads="1"/>
          </p:cNvSpPr>
          <p:nvPr>
            <p:ph type="body" idx="1"/>
          </p:nvPr>
        </p:nvSpPr>
        <p:spPr>
          <a:xfrm>
            <a:off x="228600" y="1143000"/>
            <a:ext cx="4800600" cy="5257800"/>
          </a:xfrm>
          <a:noFill/>
        </p:spPr>
        <p:txBody>
          <a:bodyPr/>
          <a:lstStyle/>
          <a:p>
            <a:pPr eaLnBrk="1" hangingPunct="1">
              <a:lnSpc>
                <a:spcPct val="110000"/>
              </a:lnSpc>
            </a:pPr>
            <a:r>
              <a:rPr lang="en-US" altLang="en-US" sz="2600" b="0" dirty="0" err="1">
                <a:latin typeface="Arial" panose="020B0604020202020204" pitchFamily="34" charset="0"/>
              </a:rPr>
              <a:t>Được</a:t>
            </a:r>
            <a:r>
              <a:rPr lang="en-US" altLang="en-US" sz="2600" b="0" dirty="0">
                <a:latin typeface="Arial" panose="020B0604020202020204" pitchFamily="34" charset="0"/>
              </a:rPr>
              <a:t> </a:t>
            </a:r>
            <a:r>
              <a:rPr lang="en-US" altLang="en-US" sz="2600" b="0" dirty="0" err="1">
                <a:latin typeface="Arial" panose="020B0604020202020204" pitchFamily="34" charset="0"/>
              </a:rPr>
              <a:t>phát</a:t>
            </a:r>
            <a:r>
              <a:rPr lang="en-US" altLang="en-US" sz="2600" b="0" dirty="0">
                <a:latin typeface="Arial" panose="020B0604020202020204" pitchFamily="34" charset="0"/>
              </a:rPr>
              <a:t> </a:t>
            </a:r>
            <a:r>
              <a:rPr lang="en-US" altLang="en-US" sz="2600" b="0" dirty="0" err="1">
                <a:latin typeface="Arial" panose="020B0604020202020204" pitchFamily="34" charset="0"/>
              </a:rPr>
              <a:t>minh</a:t>
            </a:r>
            <a:r>
              <a:rPr lang="en-US" altLang="en-US" sz="2600" b="0" dirty="0">
                <a:latin typeface="Arial" panose="020B0604020202020204" pitchFamily="34" charset="0"/>
              </a:rPr>
              <a:t> </a:t>
            </a:r>
            <a:r>
              <a:rPr lang="en-US" altLang="en-US" sz="2600" b="0" dirty="0" err="1">
                <a:latin typeface="Arial" panose="020B0604020202020204" pitchFamily="34" charset="0"/>
              </a:rPr>
              <a:t>bởi</a:t>
            </a:r>
            <a:r>
              <a:rPr lang="en-US" altLang="en-US" sz="2600" b="0" dirty="0">
                <a:latin typeface="Arial" panose="020B0604020202020204" pitchFamily="34" charset="0"/>
              </a:rPr>
              <a:t> Dr. Peter Chen (1970s) </a:t>
            </a:r>
            <a:r>
              <a:rPr lang="en-US" altLang="en-US" sz="2600" b="0" dirty="0" err="1">
                <a:latin typeface="Arial" panose="020B0604020202020204" pitchFamily="34" charset="0"/>
              </a:rPr>
              <a:t>đặt</a:t>
            </a:r>
            <a:r>
              <a:rPr lang="en-US" altLang="en-US" sz="2600" b="0" dirty="0">
                <a:latin typeface="Arial" panose="020B0604020202020204" pitchFamily="34" charset="0"/>
              </a:rPr>
              <a:t> </a:t>
            </a:r>
            <a:r>
              <a:rPr lang="en-US" altLang="en-US" sz="2600" b="0" dirty="0" err="1">
                <a:latin typeface="Arial" panose="020B0604020202020204" pitchFamily="34" charset="0"/>
              </a:rPr>
              <a:t>tên</a:t>
            </a:r>
            <a:r>
              <a:rPr lang="en-US" altLang="en-US" sz="2600" b="0" dirty="0">
                <a:latin typeface="Arial" panose="020B0604020202020204" pitchFamily="34" charset="0"/>
              </a:rPr>
              <a:t> </a:t>
            </a:r>
            <a:r>
              <a:rPr lang="en-US" altLang="en-US" sz="2600" b="0" dirty="0" err="1">
                <a:latin typeface="Arial" panose="020B0604020202020204" pitchFamily="34" charset="0"/>
              </a:rPr>
              <a:t>là</a:t>
            </a:r>
            <a:r>
              <a:rPr lang="en-US" altLang="en-US" sz="2600" b="0" dirty="0">
                <a:latin typeface="Arial" panose="020B0604020202020204" pitchFamily="34" charset="0"/>
              </a:rPr>
              <a:t> ERM (Entity Relationship Model)</a:t>
            </a:r>
          </a:p>
          <a:p>
            <a:pPr eaLnBrk="1" hangingPunct="1">
              <a:lnSpc>
                <a:spcPct val="110000"/>
              </a:lnSpc>
            </a:pPr>
            <a:r>
              <a:rPr lang="en-US" altLang="en-US" sz="2600" b="0" dirty="0">
                <a:latin typeface="Arial" panose="020B0604020202020204" pitchFamily="34" charset="0"/>
              </a:rPr>
              <a:t>ERM</a:t>
            </a:r>
          </a:p>
          <a:p>
            <a:pPr lvl="1" eaLnBrk="1" hangingPunct="1">
              <a:lnSpc>
                <a:spcPct val="110000"/>
              </a:lnSpc>
            </a:pPr>
            <a:r>
              <a:rPr lang="en-US" altLang="en-US" sz="2600" dirty="0"/>
              <a:t>Conceptual Layer</a:t>
            </a:r>
          </a:p>
          <a:p>
            <a:pPr lvl="1" eaLnBrk="1" hangingPunct="1">
              <a:lnSpc>
                <a:spcPct val="110000"/>
              </a:lnSpc>
            </a:pPr>
            <a:r>
              <a:rPr lang="en-US" altLang="en-US" sz="2600" dirty="0"/>
              <a:t>Mapping Layer</a:t>
            </a:r>
          </a:p>
          <a:p>
            <a:pPr lvl="1" eaLnBrk="1" hangingPunct="1">
              <a:lnSpc>
                <a:spcPct val="110000"/>
              </a:lnSpc>
            </a:pPr>
            <a:r>
              <a:rPr lang="en-US" altLang="en-US" sz="2600" dirty="0"/>
              <a:t>Storage Layer</a:t>
            </a:r>
          </a:p>
          <a:p>
            <a:pPr eaLnBrk="1" hangingPunct="1">
              <a:lnSpc>
                <a:spcPct val="110000"/>
              </a:lnSpc>
            </a:pPr>
            <a:r>
              <a:rPr lang="en-US" altLang="en-US" sz="2600" b="0" dirty="0" err="1">
                <a:latin typeface="Arial" panose="020B0604020202020204" pitchFamily="34" charset="0"/>
              </a:rPr>
              <a:t>Hiện</a:t>
            </a:r>
            <a:r>
              <a:rPr lang="en-US" altLang="en-US" sz="2600" b="0" dirty="0">
                <a:latin typeface="Arial" panose="020B0604020202020204" pitchFamily="34" charset="0"/>
              </a:rPr>
              <a:t> </a:t>
            </a:r>
            <a:r>
              <a:rPr lang="en-US" altLang="en-US" sz="2600" b="0" dirty="0" err="1">
                <a:latin typeface="Arial" panose="020B0604020202020204" pitchFamily="34" charset="0"/>
              </a:rPr>
              <a:t>tại</a:t>
            </a:r>
            <a:r>
              <a:rPr lang="en-US" altLang="en-US" sz="2600" b="0" dirty="0">
                <a:latin typeface="Arial" panose="020B0604020202020204" pitchFamily="34" charset="0"/>
              </a:rPr>
              <a:t>: EDM</a:t>
            </a:r>
            <a:r>
              <a:rPr lang="vi-VN" altLang="en-US" sz="2600" b="0" dirty="0">
                <a:latin typeface="Arial" panose="020B0604020202020204" pitchFamily="34" charset="0"/>
              </a:rPr>
              <a:t> </a:t>
            </a:r>
            <a:r>
              <a:rPr lang="en-US" altLang="en-US" sz="2600" b="0" dirty="0" err="1">
                <a:latin typeface="Arial" panose="020B0604020202020204" pitchFamily="34" charset="0"/>
              </a:rPr>
              <a:t>nằm</a:t>
            </a:r>
            <a:r>
              <a:rPr lang="en-US" altLang="en-US" sz="2600" b="0" dirty="0">
                <a:latin typeface="Arial" panose="020B0604020202020204" pitchFamily="34" charset="0"/>
              </a:rPr>
              <a:t> </a:t>
            </a:r>
            <a:r>
              <a:rPr lang="en-US" altLang="en-US" sz="2600" b="0" dirty="0" err="1">
                <a:latin typeface="Arial" panose="020B0604020202020204" pitchFamily="34" charset="0"/>
              </a:rPr>
              <a:t>trong</a:t>
            </a:r>
            <a:r>
              <a:rPr lang="en-US" altLang="en-US" sz="2600" b="0" dirty="0">
                <a:latin typeface="Arial" panose="020B0604020202020204" pitchFamily="34" charset="0"/>
              </a:rPr>
              <a:t> Entity Framework</a:t>
            </a:r>
          </a:p>
          <a:p>
            <a:pPr eaLnBrk="1" hangingPunct="1">
              <a:lnSpc>
                <a:spcPct val="110000"/>
              </a:lnSpc>
              <a:buFont typeface="Wingdings" panose="05000000000000000000" pitchFamily="2" charset="2"/>
              <a:buNone/>
            </a:pPr>
            <a:endParaRPr lang="vi-VN" altLang="en-US" sz="2600" b="0" dirty="0">
              <a:latin typeface="Arial" panose="020B0604020202020204" pitchFamily="34" charset="0"/>
            </a:endParaRPr>
          </a:p>
        </p:txBody>
      </p:sp>
      <p:graphicFrame>
        <p:nvGraphicFramePr>
          <p:cNvPr id="9" name="Content Placeholder 10">
            <a:extLst>
              <a:ext uri="{FF2B5EF4-FFF2-40B4-BE49-F238E27FC236}">
                <a16:creationId xmlns:a16="http://schemas.microsoft.com/office/drawing/2014/main" id="{74C0F351-E30A-C8EB-6764-C25EBE75D1B8}"/>
              </a:ext>
            </a:extLst>
          </p:cNvPr>
          <p:cNvGraphicFramePr>
            <a:graphicFrameLocks/>
          </p:cNvGraphicFramePr>
          <p:nvPr/>
        </p:nvGraphicFramePr>
        <p:xfrm>
          <a:off x="4572000" y="1412776"/>
          <a:ext cx="3528392" cy="4741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C70D55B-8F90-E91F-6827-87164839FA5C}"/>
              </a:ext>
            </a:extLst>
          </p:cNvPr>
          <p:cNvSpPr>
            <a:spLocks noGrp="1" noChangeArrowheads="1"/>
          </p:cNvSpPr>
          <p:nvPr>
            <p:ph type="title"/>
          </p:nvPr>
        </p:nvSpPr>
        <p:spPr/>
        <p:txBody>
          <a:bodyPr/>
          <a:lstStyle/>
          <a:p>
            <a:pPr eaLnBrk="1" hangingPunct="1"/>
            <a:r>
              <a:rPr lang="en-US" altLang="en-US"/>
              <a:t>EDM – Entity Data Model</a:t>
            </a:r>
            <a:endParaRPr lang="en-US" altLang="en-US">
              <a:solidFill>
                <a:schemeClr val="accent1"/>
              </a:solidFill>
            </a:endParaRPr>
          </a:p>
        </p:txBody>
      </p:sp>
      <p:sp>
        <p:nvSpPr>
          <p:cNvPr id="19459" name="Text Box 3">
            <a:extLst>
              <a:ext uri="{FF2B5EF4-FFF2-40B4-BE49-F238E27FC236}">
                <a16:creationId xmlns:a16="http://schemas.microsoft.com/office/drawing/2014/main" id="{80292421-25D5-4428-7235-AEF93045C41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pic>
        <p:nvPicPr>
          <p:cNvPr id="19460" name="Picture 6">
            <a:extLst>
              <a:ext uri="{FF2B5EF4-FFF2-40B4-BE49-F238E27FC236}">
                <a16:creationId xmlns:a16="http://schemas.microsoft.com/office/drawing/2014/main" id="{D515C4A0-B117-B80C-CD51-CFC9402CBF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1524000"/>
            <a:ext cx="8035925"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EDAB0AB-C294-98E0-4FD1-7D18942F2750}"/>
              </a:ext>
            </a:extLst>
          </p:cNvPr>
          <p:cNvSpPr>
            <a:spLocks noGrp="1"/>
          </p:cNvSpPr>
          <p:nvPr>
            <p:ph type="title"/>
          </p:nvPr>
        </p:nvSpPr>
        <p:spPr>
          <a:xfrm>
            <a:off x="1143000" y="381000"/>
            <a:ext cx="7772400" cy="563563"/>
          </a:xfrm>
        </p:spPr>
        <p:txBody>
          <a:bodyPr/>
          <a:lstStyle/>
          <a:p>
            <a:pPr eaLnBrk="1" hangingPunct="1"/>
            <a:r>
              <a:rPr lang="en-GB" altLang="en-US"/>
              <a:t>Mapping Examples (1)</a:t>
            </a:r>
          </a:p>
        </p:txBody>
      </p:sp>
      <p:grpSp>
        <p:nvGrpSpPr>
          <p:cNvPr id="20483" name="Group 34">
            <a:extLst>
              <a:ext uri="{FF2B5EF4-FFF2-40B4-BE49-F238E27FC236}">
                <a16:creationId xmlns:a16="http://schemas.microsoft.com/office/drawing/2014/main" id="{BFD26067-CB9A-5B08-35F6-AD70E00DCD1A}"/>
              </a:ext>
            </a:extLst>
          </p:cNvPr>
          <p:cNvGrpSpPr>
            <a:grpSpLocks/>
          </p:cNvGrpSpPr>
          <p:nvPr/>
        </p:nvGrpSpPr>
        <p:grpSpPr bwMode="auto">
          <a:xfrm>
            <a:off x="152400" y="1524000"/>
            <a:ext cx="2143125" cy="4319588"/>
            <a:chOff x="714348" y="1681451"/>
            <a:chExt cx="2143140" cy="4319317"/>
          </a:xfrm>
        </p:grpSpPr>
        <p:sp>
          <p:nvSpPr>
            <p:cNvPr id="20506" name="TextBox 5">
              <a:extLst>
                <a:ext uri="{FF2B5EF4-FFF2-40B4-BE49-F238E27FC236}">
                  <a16:creationId xmlns:a16="http://schemas.microsoft.com/office/drawing/2014/main" id="{961D01CA-14F2-150F-C0B5-746A91A681B5}"/>
                </a:ext>
              </a:extLst>
            </p:cNvPr>
            <p:cNvSpPr txBox="1">
              <a:spLocks noChangeArrowheads="1"/>
            </p:cNvSpPr>
            <p:nvPr/>
          </p:nvSpPr>
          <p:spPr bwMode="auto">
            <a:xfrm>
              <a:off x="1355383" y="1681451"/>
              <a:ext cx="971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Store</a:t>
              </a:r>
            </a:p>
          </p:txBody>
        </p:sp>
        <p:grpSp>
          <p:nvGrpSpPr>
            <p:cNvPr id="20507" name="Group 25">
              <a:extLst>
                <a:ext uri="{FF2B5EF4-FFF2-40B4-BE49-F238E27FC236}">
                  <a16:creationId xmlns:a16="http://schemas.microsoft.com/office/drawing/2014/main" id="{E7DDCC25-F4F8-ACFF-FFEB-DF0063F88993}"/>
                </a:ext>
              </a:extLst>
            </p:cNvPr>
            <p:cNvGrpSpPr>
              <a:grpSpLocks/>
            </p:cNvGrpSpPr>
            <p:nvPr/>
          </p:nvGrpSpPr>
          <p:grpSpPr bwMode="auto">
            <a:xfrm>
              <a:off x="714348" y="2428868"/>
              <a:ext cx="2143140" cy="3571900"/>
              <a:chOff x="714348" y="2428868"/>
              <a:chExt cx="2143140" cy="3571900"/>
            </a:xfrm>
          </p:grpSpPr>
          <p:sp>
            <p:nvSpPr>
              <p:cNvPr id="4" name="Rectangle 3">
                <a:extLst>
                  <a:ext uri="{FF2B5EF4-FFF2-40B4-BE49-F238E27FC236}">
                    <a16:creationId xmlns:a16="http://schemas.microsoft.com/office/drawing/2014/main" id="{3A837B98-951D-6AE4-9686-20144E7B265F}"/>
                  </a:ext>
                </a:extLst>
              </p:cNvPr>
              <p:cNvSpPr/>
              <p:nvPr/>
            </p:nvSpPr>
            <p:spPr>
              <a:xfrm>
                <a:off x="714348" y="2429117"/>
                <a:ext cx="2143140" cy="1642959"/>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7" name="Rectangle 6">
                <a:extLst>
                  <a:ext uri="{FF2B5EF4-FFF2-40B4-BE49-F238E27FC236}">
                    <a16:creationId xmlns:a16="http://schemas.microsoft.com/office/drawing/2014/main" id="{294CD8C3-9461-DF75-E2C6-10E41A1DE826}"/>
                  </a:ext>
                </a:extLst>
              </p:cNvPr>
              <p:cNvSpPr/>
              <p:nvPr/>
            </p:nvSpPr>
            <p:spPr>
              <a:xfrm>
                <a:off x="785787" y="2500550"/>
                <a:ext cx="2000264" cy="357166"/>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sz="1400" b="1">
                    <a:solidFill>
                      <a:schemeClr val="bg1"/>
                    </a:solidFill>
                    <a:latin typeface="ヒラギノ角ゴ Pro W3"/>
                    <a:cs typeface="ヒラギノ角ゴ Pro W3"/>
                  </a:rPr>
                  <a:t>Good Customers</a:t>
                </a:r>
              </a:p>
            </p:txBody>
          </p:sp>
          <p:sp>
            <p:nvSpPr>
              <p:cNvPr id="11" name="Rectangle 10">
                <a:extLst>
                  <a:ext uri="{FF2B5EF4-FFF2-40B4-BE49-F238E27FC236}">
                    <a16:creationId xmlns:a16="http://schemas.microsoft.com/office/drawing/2014/main" id="{A2898482-4443-BB1B-47A2-BE47D4940150}"/>
                  </a:ext>
                </a:extLst>
              </p:cNvPr>
              <p:cNvSpPr/>
              <p:nvPr/>
            </p:nvSpPr>
            <p:spPr>
              <a:xfrm>
                <a:off x="785787" y="2929148"/>
                <a:ext cx="2000264" cy="357166"/>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ID</a:t>
                </a:r>
              </a:p>
            </p:txBody>
          </p:sp>
          <p:sp>
            <p:nvSpPr>
              <p:cNvPr id="12" name="Rectangle 11">
                <a:extLst>
                  <a:ext uri="{FF2B5EF4-FFF2-40B4-BE49-F238E27FC236}">
                    <a16:creationId xmlns:a16="http://schemas.microsoft.com/office/drawing/2014/main" id="{8877AD1B-E99D-D303-55B3-9B7A99927BF6}"/>
                  </a:ext>
                </a:extLst>
              </p:cNvPr>
              <p:cNvSpPr/>
              <p:nvPr/>
            </p:nvSpPr>
            <p:spPr>
              <a:xfrm>
                <a:off x="785787" y="3286313"/>
                <a:ext cx="2000264" cy="357165"/>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FirstName</a:t>
                </a:r>
              </a:p>
            </p:txBody>
          </p:sp>
          <p:sp>
            <p:nvSpPr>
              <p:cNvPr id="13" name="Rectangle 12">
                <a:extLst>
                  <a:ext uri="{FF2B5EF4-FFF2-40B4-BE49-F238E27FC236}">
                    <a16:creationId xmlns:a16="http://schemas.microsoft.com/office/drawing/2014/main" id="{4A5B57FF-9C33-F702-6A7C-D93529053F97}"/>
                  </a:ext>
                </a:extLst>
              </p:cNvPr>
              <p:cNvSpPr/>
              <p:nvPr/>
            </p:nvSpPr>
            <p:spPr>
              <a:xfrm>
                <a:off x="785787" y="3643478"/>
                <a:ext cx="2000264" cy="357166"/>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LastName</a:t>
                </a:r>
              </a:p>
            </p:txBody>
          </p:sp>
          <p:sp>
            <p:nvSpPr>
              <p:cNvPr id="14" name="Rectangle 13">
                <a:extLst>
                  <a:ext uri="{FF2B5EF4-FFF2-40B4-BE49-F238E27FC236}">
                    <a16:creationId xmlns:a16="http://schemas.microsoft.com/office/drawing/2014/main" id="{1DA4A565-1F4E-737C-AAF1-AD3A4B84CBBE}"/>
                  </a:ext>
                </a:extLst>
              </p:cNvPr>
              <p:cNvSpPr/>
              <p:nvPr/>
            </p:nvSpPr>
            <p:spPr>
              <a:xfrm>
                <a:off x="714348" y="4357808"/>
                <a:ext cx="2143140" cy="164296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15" name="Rectangle 14">
                <a:extLst>
                  <a:ext uri="{FF2B5EF4-FFF2-40B4-BE49-F238E27FC236}">
                    <a16:creationId xmlns:a16="http://schemas.microsoft.com/office/drawing/2014/main" id="{B36C566A-0B83-8544-D36B-FD133398884F}"/>
                  </a:ext>
                </a:extLst>
              </p:cNvPr>
              <p:cNvSpPr/>
              <p:nvPr/>
            </p:nvSpPr>
            <p:spPr>
              <a:xfrm>
                <a:off x="785787" y="4429242"/>
                <a:ext cx="2000264" cy="35716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sz="1600" b="1">
                    <a:solidFill>
                      <a:schemeClr val="bg1"/>
                    </a:solidFill>
                    <a:latin typeface="ヒラギノ角ゴ Pro W3"/>
                    <a:cs typeface="ヒラギノ角ゴ Pro W3"/>
                  </a:rPr>
                  <a:t>Bad Customers</a:t>
                </a:r>
              </a:p>
            </p:txBody>
          </p:sp>
          <p:sp>
            <p:nvSpPr>
              <p:cNvPr id="16" name="Rectangle 15">
                <a:extLst>
                  <a:ext uri="{FF2B5EF4-FFF2-40B4-BE49-F238E27FC236}">
                    <a16:creationId xmlns:a16="http://schemas.microsoft.com/office/drawing/2014/main" id="{AC30ABA0-163B-85AA-9620-5538B08433DA}"/>
                  </a:ext>
                </a:extLst>
              </p:cNvPr>
              <p:cNvSpPr/>
              <p:nvPr/>
            </p:nvSpPr>
            <p:spPr>
              <a:xfrm>
                <a:off x="785787" y="4857840"/>
                <a:ext cx="2000264" cy="357165"/>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ID</a:t>
                </a:r>
              </a:p>
            </p:txBody>
          </p:sp>
          <p:sp>
            <p:nvSpPr>
              <p:cNvPr id="17" name="Rectangle 16">
                <a:extLst>
                  <a:ext uri="{FF2B5EF4-FFF2-40B4-BE49-F238E27FC236}">
                    <a16:creationId xmlns:a16="http://schemas.microsoft.com/office/drawing/2014/main" id="{433DBCC6-7D5E-71BA-D705-AA2778536B4E}"/>
                  </a:ext>
                </a:extLst>
              </p:cNvPr>
              <p:cNvSpPr/>
              <p:nvPr/>
            </p:nvSpPr>
            <p:spPr>
              <a:xfrm>
                <a:off x="785787" y="5215004"/>
                <a:ext cx="2000264" cy="357166"/>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ForeName</a:t>
                </a:r>
              </a:p>
            </p:txBody>
          </p:sp>
          <p:sp>
            <p:nvSpPr>
              <p:cNvPr id="18" name="Rectangle 17">
                <a:extLst>
                  <a:ext uri="{FF2B5EF4-FFF2-40B4-BE49-F238E27FC236}">
                    <a16:creationId xmlns:a16="http://schemas.microsoft.com/office/drawing/2014/main" id="{D9F2D2BE-976B-1272-A566-5E997D01F50D}"/>
                  </a:ext>
                </a:extLst>
              </p:cNvPr>
              <p:cNvSpPr/>
              <p:nvPr/>
            </p:nvSpPr>
            <p:spPr>
              <a:xfrm>
                <a:off x="785787" y="5572170"/>
                <a:ext cx="2000264" cy="357165"/>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Surname</a:t>
                </a:r>
              </a:p>
            </p:txBody>
          </p:sp>
        </p:grpSp>
      </p:grpSp>
      <p:sp>
        <p:nvSpPr>
          <p:cNvPr id="23" name="Left Brace 22">
            <a:extLst>
              <a:ext uri="{FF2B5EF4-FFF2-40B4-BE49-F238E27FC236}">
                <a16:creationId xmlns:a16="http://schemas.microsoft.com/office/drawing/2014/main" id="{BCD4ADAD-30D4-61C6-DFF4-92B04C0B45B3}"/>
              </a:ext>
            </a:extLst>
          </p:cNvPr>
          <p:cNvSpPr/>
          <p:nvPr/>
        </p:nvSpPr>
        <p:spPr>
          <a:xfrm>
            <a:off x="2366963" y="2271713"/>
            <a:ext cx="500062" cy="3500437"/>
          </a:xfrm>
          <a:prstGeom prst="leftBrace">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GB">
              <a:latin typeface="ヒラギノ角ゴ Pro W3"/>
              <a:cs typeface="ヒラギノ角ゴ Pro W3"/>
            </a:endParaRPr>
          </a:p>
        </p:txBody>
      </p:sp>
      <p:sp>
        <p:nvSpPr>
          <p:cNvPr id="24" name="Left Brace 23">
            <a:extLst>
              <a:ext uri="{FF2B5EF4-FFF2-40B4-BE49-F238E27FC236}">
                <a16:creationId xmlns:a16="http://schemas.microsoft.com/office/drawing/2014/main" id="{D0E43EA6-0638-1685-6260-18C3AEBFFB4D}"/>
              </a:ext>
            </a:extLst>
          </p:cNvPr>
          <p:cNvSpPr/>
          <p:nvPr/>
        </p:nvSpPr>
        <p:spPr>
          <a:xfrm rot="10800000">
            <a:off x="6010275" y="2271713"/>
            <a:ext cx="500063" cy="3500437"/>
          </a:xfrm>
          <a:prstGeom prst="leftBrace">
            <a:avLst/>
          </a:prstGeom>
        </p:spPr>
        <p:style>
          <a:lnRef idx="3">
            <a:schemeClr val="accent5"/>
          </a:lnRef>
          <a:fillRef idx="0">
            <a:schemeClr val="accent5"/>
          </a:fillRef>
          <a:effectRef idx="2">
            <a:schemeClr val="accent5"/>
          </a:effectRef>
          <a:fontRef idx="minor">
            <a:schemeClr val="tx1"/>
          </a:fontRef>
        </p:style>
        <p:txBody>
          <a:bodyPr anchor="ctr"/>
          <a:lstStyle/>
          <a:p>
            <a:pPr algn="ctr">
              <a:defRPr/>
            </a:pPr>
            <a:endParaRPr lang="en-GB">
              <a:latin typeface="ヒラギノ角ゴ Pro W3"/>
              <a:cs typeface="ヒラギノ角ゴ Pro W3"/>
            </a:endParaRPr>
          </a:p>
        </p:txBody>
      </p:sp>
      <p:grpSp>
        <p:nvGrpSpPr>
          <p:cNvPr id="20486" name="Group 35">
            <a:extLst>
              <a:ext uri="{FF2B5EF4-FFF2-40B4-BE49-F238E27FC236}">
                <a16:creationId xmlns:a16="http://schemas.microsoft.com/office/drawing/2014/main" id="{C7294D86-E991-4583-0905-E1454074A4FA}"/>
              </a:ext>
            </a:extLst>
          </p:cNvPr>
          <p:cNvGrpSpPr>
            <a:grpSpLocks/>
          </p:cNvGrpSpPr>
          <p:nvPr/>
        </p:nvGrpSpPr>
        <p:grpSpPr bwMode="auto">
          <a:xfrm>
            <a:off x="6653213" y="1524000"/>
            <a:ext cx="2143125" cy="3319463"/>
            <a:chOff x="6715140" y="1681451"/>
            <a:chExt cx="2143140" cy="3319185"/>
          </a:xfrm>
        </p:grpSpPr>
        <p:grpSp>
          <p:nvGrpSpPr>
            <p:cNvPr id="20498" name="Group 24">
              <a:extLst>
                <a:ext uri="{FF2B5EF4-FFF2-40B4-BE49-F238E27FC236}">
                  <a16:creationId xmlns:a16="http://schemas.microsoft.com/office/drawing/2014/main" id="{30EA9EFA-59C4-3FDD-364A-677C669CB8D1}"/>
                </a:ext>
              </a:extLst>
            </p:cNvPr>
            <p:cNvGrpSpPr>
              <a:grpSpLocks/>
            </p:cNvGrpSpPr>
            <p:nvPr/>
          </p:nvGrpSpPr>
          <p:grpSpPr bwMode="auto">
            <a:xfrm>
              <a:off x="6715140" y="2786058"/>
              <a:ext cx="2143140" cy="2214578"/>
              <a:chOff x="6429388" y="2357430"/>
              <a:chExt cx="2143140" cy="2214578"/>
            </a:xfrm>
          </p:grpSpPr>
          <p:sp>
            <p:nvSpPr>
              <p:cNvPr id="9" name="Rectangle 8">
                <a:extLst>
                  <a:ext uri="{FF2B5EF4-FFF2-40B4-BE49-F238E27FC236}">
                    <a16:creationId xmlns:a16="http://schemas.microsoft.com/office/drawing/2014/main" id="{4092A23B-4DBC-6BF5-E185-B0E6C0813740}"/>
                  </a:ext>
                </a:extLst>
              </p:cNvPr>
              <p:cNvSpPr/>
              <p:nvPr/>
            </p:nvSpPr>
            <p:spPr>
              <a:xfrm>
                <a:off x="6429388" y="2357630"/>
                <a:ext cx="2143140" cy="221437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10" name="Rectangle 9">
                <a:extLst>
                  <a:ext uri="{FF2B5EF4-FFF2-40B4-BE49-F238E27FC236}">
                    <a16:creationId xmlns:a16="http://schemas.microsoft.com/office/drawing/2014/main" id="{1E09B633-2F62-F3EA-8F88-83F585E9E6AA}"/>
                  </a:ext>
                </a:extLst>
              </p:cNvPr>
              <p:cNvSpPr/>
              <p:nvPr/>
            </p:nvSpPr>
            <p:spPr>
              <a:xfrm>
                <a:off x="6500825" y="2429062"/>
                <a:ext cx="2000264" cy="357157"/>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GB" b="1">
                    <a:solidFill>
                      <a:schemeClr val="tx1"/>
                    </a:solidFill>
                    <a:latin typeface="ヒラギノ角ゴ Pro W3"/>
                    <a:cs typeface="ヒラギノ角ゴ Pro W3"/>
                  </a:rPr>
                  <a:t>Customers</a:t>
                </a:r>
              </a:p>
            </p:txBody>
          </p:sp>
          <p:sp>
            <p:nvSpPr>
              <p:cNvPr id="19" name="Rectangle 18">
                <a:extLst>
                  <a:ext uri="{FF2B5EF4-FFF2-40B4-BE49-F238E27FC236}">
                    <a16:creationId xmlns:a16="http://schemas.microsoft.com/office/drawing/2014/main" id="{DE654044-A24A-BCBE-8355-EFCDA6AD5F77}"/>
                  </a:ext>
                </a:extLst>
              </p:cNvPr>
              <p:cNvSpPr/>
              <p:nvPr/>
            </p:nvSpPr>
            <p:spPr>
              <a:xfrm>
                <a:off x="6500825" y="2929082"/>
                <a:ext cx="2000264" cy="357158"/>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CustomerId</a:t>
                </a:r>
              </a:p>
            </p:txBody>
          </p:sp>
          <p:sp>
            <p:nvSpPr>
              <p:cNvPr id="20" name="Rectangle 19">
                <a:extLst>
                  <a:ext uri="{FF2B5EF4-FFF2-40B4-BE49-F238E27FC236}">
                    <a16:creationId xmlns:a16="http://schemas.microsoft.com/office/drawing/2014/main" id="{F64D6C6A-D145-E1E7-2398-797DDDA4DB1F}"/>
                  </a:ext>
                </a:extLst>
              </p:cNvPr>
              <p:cNvSpPr/>
              <p:nvPr/>
            </p:nvSpPr>
            <p:spPr>
              <a:xfrm>
                <a:off x="6500825" y="3286240"/>
                <a:ext cx="2000264" cy="357157"/>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First</a:t>
                </a:r>
              </a:p>
            </p:txBody>
          </p:sp>
          <p:sp>
            <p:nvSpPr>
              <p:cNvPr id="21" name="Rectangle 20">
                <a:extLst>
                  <a:ext uri="{FF2B5EF4-FFF2-40B4-BE49-F238E27FC236}">
                    <a16:creationId xmlns:a16="http://schemas.microsoft.com/office/drawing/2014/main" id="{E0212E3B-AD79-D577-ACFE-5E420C2DB92D}"/>
                  </a:ext>
                </a:extLst>
              </p:cNvPr>
              <p:cNvSpPr/>
              <p:nvPr/>
            </p:nvSpPr>
            <p:spPr>
              <a:xfrm>
                <a:off x="6500825" y="3643398"/>
                <a:ext cx="2000264" cy="357158"/>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Last</a:t>
                </a:r>
              </a:p>
            </p:txBody>
          </p:sp>
          <p:sp>
            <p:nvSpPr>
              <p:cNvPr id="22" name="Rectangle 21">
                <a:extLst>
                  <a:ext uri="{FF2B5EF4-FFF2-40B4-BE49-F238E27FC236}">
                    <a16:creationId xmlns:a16="http://schemas.microsoft.com/office/drawing/2014/main" id="{257D4C80-18B9-3A00-2FC8-D65DCF1141B9}"/>
                  </a:ext>
                </a:extLst>
              </p:cNvPr>
              <p:cNvSpPr/>
              <p:nvPr/>
            </p:nvSpPr>
            <p:spPr>
              <a:xfrm>
                <a:off x="6500825" y="4000556"/>
                <a:ext cx="2000264" cy="357157"/>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2000" b="1">
                    <a:solidFill>
                      <a:schemeClr val="tx1"/>
                    </a:solidFill>
                    <a:latin typeface="ヒラギノ角ゴ Pro W3"/>
                    <a:cs typeface="ヒラギノ角ゴ Pro W3"/>
                  </a:rPr>
                  <a:t>Type</a:t>
                </a:r>
              </a:p>
            </p:txBody>
          </p:sp>
        </p:grpSp>
        <p:sp>
          <p:nvSpPr>
            <p:cNvPr id="20499" name="TextBox 26">
              <a:extLst>
                <a:ext uri="{FF2B5EF4-FFF2-40B4-BE49-F238E27FC236}">
                  <a16:creationId xmlns:a16="http://schemas.microsoft.com/office/drawing/2014/main" id="{4C5AEE08-82F7-1D91-20C3-17793862DCEC}"/>
                </a:ext>
              </a:extLst>
            </p:cNvPr>
            <p:cNvSpPr txBox="1">
              <a:spLocks noChangeArrowheads="1"/>
            </p:cNvSpPr>
            <p:nvPr/>
          </p:nvSpPr>
          <p:spPr bwMode="auto">
            <a:xfrm>
              <a:off x="7215721" y="1681451"/>
              <a:ext cx="1295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Entities</a:t>
              </a:r>
            </a:p>
          </p:txBody>
        </p:sp>
      </p:grpSp>
      <p:cxnSp>
        <p:nvCxnSpPr>
          <p:cNvPr id="38" name="Curved Connector 37">
            <a:extLst>
              <a:ext uri="{FF2B5EF4-FFF2-40B4-BE49-F238E27FC236}">
                <a16:creationId xmlns:a16="http://schemas.microsoft.com/office/drawing/2014/main" id="{40527CE6-5FE1-DA1E-3020-AD6C89E114FB}"/>
              </a:ext>
            </a:extLst>
          </p:cNvPr>
          <p:cNvCxnSpPr/>
          <p:nvPr/>
        </p:nvCxnSpPr>
        <p:spPr>
          <a:xfrm>
            <a:off x="2224088" y="2949575"/>
            <a:ext cx="4500562" cy="430213"/>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Curved Connector 39">
            <a:extLst>
              <a:ext uri="{FF2B5EF4-FFF2-40B4-BE49-F238E27FC236}">
                <a16:creationId xmlns:a16="http://schemas.microsoft.com/office/drawing/2014/main" id="{1C514A02-C7F8-8C8F-04D1-F3EA7582E3A3}"/>
              </a:ext>
            </a:extLst>
          </p:cNvPr>
          <p:cNvCxnSpPr/>
          <p:nvPr/>
        </p:nvCxnSpPr>
        <p:spPr>
          <a:xfrm>
            <a:off x="2224088" y="3308350"/>
            <a:ext cx="4500562" cy="428625"/>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2" name="Curved Connector 41">
            <a:extLst>
              <a:ext uri="{FF2B5EF4-FFF2-40B4-BE49-F238E27FC236}">
                <a16:creationId xmlns:a16="http://schemas.microsoft.com/office/drawing/2014/main" id="{83EB7B2E-24F7-5518-F644-662F2B053902}"/>
              </a:ext>
            </a:extLst>
          </p:cNvPr>
          <p:cNvCxnSpPr/>
          <p:nvPr/>
        </p:nvCxnSpPr>
        <p:spPr>
          <a:xfrm>
            <a:off x="2224088" y="3665538"/>
            <a:ext cx="4500562" cy="428625"/>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Curved Connector 43">
            <a:extLst>
              <a:ext uri="{FF2B5EF4-FFF2-40B4-BE49-F238E27FC236}">
                <a16:creationId xmlns:a16="http://schemas.microsoft.com/office/drawing/2014/main" id="{11E921DA-EDEA-0E99-C9B1-F602A07FD4CC}"/>
              </a:ext>
            </a:extLst>
          </p:cNvPr>
          <p:cNvCxnSpPr/>
          <p:nvPr/>
        </p:nvCxnSpPr>
        <p:spPr>
          <a:xfrm flipV="1">
            <a:off x="2224088" y="3379788"/>
            <a:ext cx="4500562" cy="1500187"/>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Curved Connector 45">
            <a:extLst>
              <a:ext uri="{FF2B5EF4-FFF2-40B4-BE49-F238E27FC236}">
                <a16:creationId xmlns:a16="http://schemas.microsoft.com/office/drawing/2014/main" id="{83000E43-C33A-E412-1115-DDFCD80CA4A5}"/>
              </a:ext>
            </a:extLst>
          </p:cNvPr>
          <p:cNvCxnSpPr/>
          <p:nvPr/>
        </p:nvCxnSpPr>
        <p:spPr>
          <a:xfrm flipV="1">
            <a:off x="2224088" y="3736975"/>
            <a:ext cx="4429125" cy="1500188"/>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8" name="Curved Connector 47">
            <a:extLst>
              <a:ext uri="{FF2B5EF4-FFF2-40B4-BE49-F238E27FC236}">
                <a16:creationId xmlns:a16="http://schemas.microsoft.com/office/drawing/2014/main" id="{936B8991-AF44-5683-8384-A42A92B78182}"/>
              </a:ext>
            </a:extLst>
          </p:cNvPr>
          <p:cNvCxnSpPr/>
          <p:nvPr/>
        </p:nvCxnSpPr>
        <p:spPr>
          <a:xfrm flipV="1">
            <a:off x="2224088" y="4094163"/>
            <a:ext cx="4500562" cy="1500187"/>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493" name="TextBox 48">
            <a:extLst>
              <a:ext uri="{FF2B5EF4-FFF2-40B4-BE49-F238E27FC236}">
                <a16:creationId xmlns:a16="http://schemas.microsoft.com/office/drawing/2014/main" id="{6B669B89-923E-880C-3F3D-7FA72F630136}"/>
              </a:ext>
            </a:extLst>
          </p:cNvPr>
          <p:cNvSpPr txBox="1">
            <a:spLocks noChangeArrowheads="1"/>
          </p:cNvSpPr>
          <p:nvPr/>
        </p:nvSpPr>
        <p:spPr bwMode="auto">
          <a:xfrm>
            <a:off x="3867150" y="15240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Mapping</a:t>
            </a:r>
          </a:p>
        </p:txBody>
      </p:sp>
      <p:sp>
        <p:nvSpPr>
          <p:cNvPr id="51" name="Rectangle 50">
            <a:extLst>
              <a:ext uri="{FF2B5EF4-FFF2-40B4-BE49-F238E27FC236}">
                <a16:creationId xmlns:a16="http://schemas.microsoft.com/office/drawing/2014/main" id="{CE41B07C-5B24-D3A1-FC82-F4CFD4544DE9}"/>
              </a:ext>
            </a:extLst>
          </p:cNvPr>
          <p:cNvSpPr/>
          <p:nvPr/>
        </p:nvSpPr>
        <p:spPr>
          <a:xfrm>
            <a:off x="3867150" y="2271713"/>
            <a:ext cx="1214438" cy="357187"/>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GB" sz="1400">
                <a:solidFill>
                  <a:srgbClr val="000000"/>
                </a:solidFill>
                <a:latin typeface="ヒラギノ角ゴ Pro W3"/>
                <a:cs typeface="ヒラギノ角ゴ Pro W3"/>
              </a:rPr>
              <a:t>Type=“G”</a:t>
            </a:r>
          </a:p>
        </p:txBody>
      </p:sp>
      <p:sp>
        <p:nvSpPr>
          <p:cNvPr id="52" name="Rectangle 51">
            <a:extLst>
              <a:ext uri="{FF2B5EF4-FFF2-40B4-BE49-F238E27FC236}">
                <a16:creationId xmlns:a16="http://schemas.microsoft.com/office/drawing/2014/main" id="{EA77D180-AE4C-DEBB-6226-6753D1EA0C79}"/>
              </a:ext>
            </a:extLst>
          </p:cNvPr>
          <p:cNvSpPr/>
          <p:nvPr/>
        </p:nvSpPr>
        <p:spPr>
          <a:xfrm>
            <a:off x="3867150" y="5343525"/>
            <a:ext cx="1214438" cy="357188"/>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en-GB" sz="1400">
                <a:solidFill>
                  <a:srgbClr val="000000"/>
                </a:solidFill>
                <a:latin typeface="ヒラギノ角ゴ Pro W3"/>
                <a:cs typeface="ヒラギノ角ゴ Pro W3"/>
              </a:rPr>
              <a:t>Type=“B”</a:t>
            </a:r>
          </a:p>
        </p:txBody>
      </p:sp>
      <p:cxnSp>
        <p:nvCxnSpPr>
          <p:cNvPr id="54" name="Curved Connector 53">
            <a:extLst>
              <a:ext uri="{FF2B5EF4-FFF2-40B4-BE49-F238E27FC236}">
                <a16:creationId xmlns:a16="http://schemas.microsoft.com/office/drawing/2014/main" id="{1B1E46CB-A47F-6642-D70B-F65908831904}"/>
              </a:ext>
            </a:extLst>
          </p:cNvPr>
          <p:cNvCxnSpPr>
            <a:stCxn id="51" idx="3"/>
          </p:cNvCxnSpPr>
          <p:nvPr/>
        </p:nvCxnSpPr>
        <p:spPr>
          <a:xfrm>
            <a:off x="5081588" y="2449513"/>
            <a:ext cx="1643062" cy="2001837"/>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6" name="Curved Connector 55">
            <a:extLst>
              <a:ext uri="{FF2B5EF4-FFF2-40B4-BE49-F238E27FC236}">
                <a16:creationId xmlns:a16="http://schemas.microsoft.com/office/drawing/2014/main" id="{D2330B60-E325-1F88-094B-B8F04CF1E8CD}"/>
              </a:ext>
            </a:extLst>
          </p:cNvPr>
          <p:cNvCxnSpPr>
            <a:stCxn id="52" idx="3"/>
          </p:cNvCxnSpPr>
          <p:nvPr/>
        </p:nvCxnSpPr>
        <p:spPr>
          <a:xfrm flipV="1">
            <a:off x="5081588" y="4451350"/>
            <a:ext cx="1643062" cy="1071563"/>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F048711-2F4C-CA6B-3023-A92329FB9662}"/>
              </a:ext>
            </a:extLst>
          </p:cNvPr>
          <p:cNvSpPr>
            <a:spLocks noGrp="1"/>
          </p:cNvSpPr>
          <p:nvPr>
            <p:ph type="title"/>
          </p:nvPr>
        </p:nvSpPr>
        <p:spPr>
          <a:xfrm>
            <a:off x="1143000" y="381000"/>
            <a:ext cx="7086600" cy="563563"/>
          </a:xfrm>
        </p:spPr>
        <p:txBody>
          <a:bodyPr/>
          <a:lstStyle/>
          <a:p>
            <a:pPr eaLnBrk="1" hangingPunct="1"/>
            <a:r>
              <a:rPr lang="en-GB" altLang="en-US"/>
              <a:t>Mapping Examples (2)</a:t>
            </a:r>
          </a:p>
        </p:txBody>
      </p:sp>
      <p:sp>
        <p:nvSpPr>
          <p:cNvPr id="21507" name="TextBox 3">
            <a:extLst>
              <a:ext uri="{FF2B5EF4-FFF2-40B4-BE49-F238E27FC236}">
                <a16:creationId xmlns:a16="http://schemas.microsoft.com/office/drawing/2014/main" id="{4853AFBF-F5BB-1992-3F39-A3370F4B6929}"/>
              </a:ext>
            </a:extLst>
          </p:cNvPr>
          <p:cNvSpPr txBox="1">
            <a:spLocks noChangeArrowheads="1"/>
          </p:cNvSpPr>
          <p:nvPr/>
        </p:nvSpPr>
        <p:spPr bwMode="auto">
          <a:xfrm>
            <a:off x="760413" y="1600200"/>
            <a:ext cx="971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Store</a:t>
            </a:r>
          </a:p>
        </p:txBody>
      </p:sp>
      <p:sp>
        <p:nvSpPr>
          <p:cNvPr id="16" name="Left Brace 15">
            <a:extLst>
              <a:ext uri="{FF2B5EF4-FFF2-40B4-BE49-F238E27FC236}">
                <a16:creationId xmlns:a16="http://schemas.microsoft.com/office/drawing/2014/main" id="{5531ED43-AB33-FD40-7351-9E46D8F73698}"/>
              </a:ext>
            </a:extLst>
          </p:cNvPr>
          <p:cNvSpPr/>
          <p:nvPr/>
        </p:nvSpPr>
        <p:spPr>
          <a:xfrm>
            <a:off x="2333625" y="2347913"/>
            <a:ext cx="500063" cy="3500437"/>
          </a:xfrm>
          <a:prstGeom prst="leftBrace">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GB">
              <a:latin typeface="ヒラギノ角ゴ Pro W3"/>
              <a:cs typeface="ヒラギノ角ゴ Pro W3"/>
            </a:endParaRPr>
          </a:p>
        </p:txBody>
      </p:sp>
      <p:sp>
        <p:nvSpPr>
          <p:cNvPr id="17" name="Left Brace 16">
            <a:extLst>
              <a:ext uri="{FF2B5EF4-FFF2-40B4-BE49-F238E27FC236}">
                <a16:creationId xmlns:a16="http://schemas.microsoft.com/office/drawing/2014/main" id="{C6CFFCF8-ABCA-1D75-1DFD-00C113490988}"/>
              </a:ext>
            </a:extLst>
          </p:cNvPr>
          <p:cNvSpPr/>
          <p:nvPr/>
        </p:nvSpPr>
        <p:spPr>
          <a:xfrm rot="10800000">
            <a:off x="5976938" y="2347913"/>
            <a:ext cx="500062" cy="3500437"/>
          </a:xfrm>
          <a:prstGeom prst="leftBrace">
            <a:avLst/>
          </a:prstGeom>
        </p:spPr>
        <p:style>
          <a:lnRef idx="3">
            <a:schemeClr val="accent5"/>
          </a:lnRef>
          <a:fillRef idx="0">
            <a:schemeClr val="accent5"/>
          </a:fillRef>
          <a:effectRef idx="2">
            <a:schemeClr val="accent5"/>
          </a:effectRef>
          <a:fontRef idx="minor">
            <a:schemeClr val="tx1"/>
          </a:fontRef>
        </p:style>
        <p:txBody>
          <a:bodyPr anchor="ctr"/>
          <a:lstStyle/>
          <a:p>
            <a:pPr algn="ctr">
              <a:defRPr/>
            </a:pPr>
            <a:endParaRPr lang="en-GB">
              <a:latin typeface="ヒラギノ角ゴ Pro W3"/>
              <a:cs typeface="ヒラギノ角ゴ Pro W3"/>
            </a:endParaRPr>
          </a:p>
        </p:txBody>
      </p:sp>
      <p:grpSp>
        <p:nvGrpSpPr>
          <p:cNvPr id="21510" name="Group 52">
            <a:extLst>
              <a:ext uri="{FF2B5EF4-FFF2-40B4-BE49-F238E27FC236}">
                <a16:creationId xmlns:a16="http://schemas.microsoft.com/office/drawing/2014/main" id="{18F62E5A-A521-CA09-F1D8-B45814790EDE}"/>
              </a:ext>
            </a:extLst>
          </p:cNvPr>
          <p:cNvGrpSpPr>
            <a:grpSpLocks/>
          </p:cNvGrpSpPr>
          <p:nvPr/>
        </p:nvGrpSpPr>
        <p:grpSpPr bwMode="auto">
          <a:xfrm>
            <a:off x="6619875" y="2276475"/>
            <a:ext cx="2143125" cy="1785938"/>
            <a:chOff x="6786578" y="2285992"/>
            <a:chExt cx="2143140" cy="1785950"/>
          </a:xfrm>
        </p:grpSpPr>
        <p:sp>
          <p:nvSpPr>
            <p:cNvPr id="21" name="Rectangle 20">
              <a:extLst>
                <a:ext uri="{FF2B5EF4-FFF2-40B4-BE49-F238E27FC236}">
                  <a16:creationId xmlns:a16="http://schemas.microsoft.com/office/drawing/2014/main" id="{9FE4A37E-D2CB-6881-0A55-8E29C5BC90F3}"/>
                </a:ext>
              </a:extLst>
            </p:cNvPr>
            <p:cNvSpPr/>
            <p:nvPr/>
          </p:nvSpPr>
          <p:spPr>
            <a:xfrm>
              <a:off x="6786578" y="2285992"/>
              <a:ext cx="2143140" cy="178595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22" name="Rectangle 21">
              <a:extLst>
                <a:ext uri="{FF2B5EF4-FFF2-40B4-BE49-F238E27FC236}">
                  <a16:creationId xmlns:a16="http://schemas.microsoft.com/office/drawing/2014/main" id="{5572B452-C3E1-A09E-F61E-70B11C0D03B2}"/>
                </a:ext>
              </a:extLst>
            </p:cNvPr>
            <p:cNvSpPr/>
            <p:nvPr/>
          </p:nvSpPr>
          <p:spPr>
            <a:xfrm>
              <a:off x="6858017" y="2357430"/>
              <a:ext cx="2000264" cy="357189"/>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GB" sz="1400" b="1">
                  <a:solidFill>
                    <a:schemeClr val="tx1"/>
                  </a:solidFill>
                  <a:latin typeface="ヒラギノ角ゴ Pro W3"/>
                  <a:cs typeface="ヒラギノ角ゴ Pro W3"/>
                </a:rPr>
                <a:t>Customer</a:t>
              </a:r>
            </a:p>
          </p:txBody>
        </p:sp>
        <p:sp>
          <p:nvSpPr>
            <p:cNvPr id="23" name="Rectangle 18">
              <a:extLst>
                <a:ext uri="{FF2B5EF4-FFF2-40B4-BE49-F238E27FC236}">
                  <a16:creationId xmlns:a16="http://schemas.microsoft.com/office/drawing/2014/main" id="{856A8FBF-7AF8-3157-882F-2637E230A93B}"/>
                </a:ext>
              </a:extLst>
            </p:cNvPr>
            <p:cNvSpPr/>
            <p:nvPr/>
          </p:nvSpPr>
          <p:spPr>
            <a:xfrm>
              <a:off x="6858017" y="2857496"/>
              <a:ext cx="2000264" cy="357190"/>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CustomerId</a:t>
              </a:r>
            </a:p>
          </p:txBody>
        </p:sp>
        <p:sp>
          <p:nvSpPr>
            <p:cNvPr id="24" name="Rectangle 23">
              <a:extLst>
                <a:ext uri="{FF2B5EF4-FFF2-40B4-BE49-F238E27FC236}">
                  <a16:creationId xmlns:a16="http://schemas.microsoft.com/office/drawing/2014/main" id="{D2B6535E-E321-D0C6-5C52-FD05D3329935}"/>
                </a:ext>
              </a:extLst>
            </p:cNvPr>
            <p:cNvSpPr/>
            <p:nvPr/>
          </p:nvSpPr>
          <p:spPr>
            <a:xfrm>
              <a:off x="6858017" y="3214686"/>
              <a:ext cx="2000264" cy="357189"/>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First</a:t>
              </a:r>
            </a:p>
          </p:txBody>
        </p:sp>
        <p:sp>
          <p:nvSpPr>
            <p:cNvPr id="25" name="Rectangle 24">
              <a:extLst>
                <a:ext uri="{FF2B5EF4-FFF2-40B4-BE49-F238E27FC236}">
                  <a16:creationId xmlns:a16="http://schemas.microsoft.com/office/drawing/2014/main" id="{DCCA1D10-73DF-A995-B5A2-D29C5254BA0A}"/>
                </a:ext>
              </a:extLst>
            </p:cNvPr>
            <p:cNvSpPr/>
            <p:nvPr/>
          </p:nvSpPr>
          <p:spPr>
            <a:xfrm>
              <a:off x="6858017" y="3571876"/>
              <a:ext cx="2000264" cy="357190"/>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Last</a:t>
              </a:r>
            </a:p>
          </p:txBody>
        </p:sp>
      </p:grpSp>
      <p:sp>
        <p:nvSpPr>
          <p:cNvPr id="21511" name="TextBox 19">
            <a:extLst>
              <a:ext uri="{FF2B5EF4-FFF2-40B4-BE49-F238E27FC236}">
                <a16:creationId xmlns:a16="http://schemas.microsoft.com/office/drawing/2014/main" id="{D78FCA8C-D53E-0E7F-C787-A1B5C0CDCBAC}"/>
              </a:ext>
            </a:extLst>
          </p:cNvPr>
          <p:cNvSpPr txBox="1">
            <a:spLocks noChangeArrowheads="1"/>
          </p:cNvSpPr>
          <p:nvPr/>
        </p:nvSpPr>
        <p:spPr bwMode="auto">
          <a:xfrm>
            <a:off x="7119938" y="1600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Entities</a:t>
            </a:r>
          </a:p>
        </p:txBody>
      </p:sp>
      <p:cxnSp>
        <p:nvCxnSpPr>
          <p:cNvPr id="32" name="Curved Connector 31">
            <a:extLst>
              <a:ext uri="{FF2B5EF4-FFF2-40B4-BE49-F238E27FC236}">
                <a16:creationId xmlns:a16="http://schemas.microsoft.com/office/drawing/2014/main" id="{76D88BAA-1875-3E29-5A32-C8E4DD88C499}"/>
              </a:ext>
            </a:extLst>
          </p:cNvPr>
          <p:cNvCxnSpPr/>
          <p:nvPr/>
        </p:nvCxnSpPr>
        <p:spPr>
          <a:xfrm>
            <a:off x="2190750" y="2954338"/>
            <a:ext cx="4500563" cy="71437"/>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1513" name="TextBox 32">
            <a:extLst>
              <a:ext uri="{FF2B5EF4-FFF2-40B4-BE49-F238E27FC236}">
                <a16:creationId xmlns:a16="http://schemas.microsoft.com/office/drawing/2014/main" id="{C2E084C4-EC6C-D7C4-5D06-6F5555002194}"/>
              </a:ext>
            </a:extLst>
          </p:cNvPr>
          <p:cNvSpPr txBox="1">
            <a:spLocks noChangeArrowheads="1"/>
          </p:cNvSpPr>
          <p:nvPr/>
        </p:nvSpPr>
        <p:spPr bwMode="auto">
          <a:xfrm>
            <a:off x="3833813" y="1600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Mapping</a:t>
            </a:r>
          </a:p>
        </p:txBody>
      </p:sp>
      <p:grpSp>
        <p:nvGrpSpPr>
          <p:cNvPr id="21514" name="Group 51">
            <a:extLst>
              <a:ext uri="{FF2B5EF4-FFF2-40B4-BE49-F238E27FC236}">
                <a16:creationId xmlns:a16="http://schemas.microsoft.com/office/drawing/2014/main" id="{D69B7C2C-E112-DC8A-6B50-8BB5CFD35C4B}"/>
              </a:ext>
            </a:extLst>
          </p:cNvPr>
          <p:cNvGrpSpPr>
            <a:grpSpLocks/>
          </p:cNvGrpSpPr>
          <p:nvPr/>
        </p:nvGrpSpPr>
        <p:grpSpPr bwMode="auto">
          <a:xfrm>
            <a:off x="119063" y="2276475"/>
            <a:ext cx="2143125" cy="2714625"/>
            <a:chOff x="285720" y="2428868"/>
            <a:chExt cx="2143140" cy="2714644"/>
          </a:xfrm>
        </p:grpSpPr>
        <p:sp>
          <p:nvSpPr>
            <p:cNvPr id="6" name="Rectangle 3">
              <a:extLst>
                <a:ext uri="{FF2B5EF4-FFF2-40B4-BE49-F238E27FC236}">
                  <a16:creationId xmlns:a16="http://schemas.microsoft.com/office/drawing/2014/main" id="{6F86557A-B548-B0E6-0135-C737B38BD173}"/>
                </a:ext>
              </a:extLst>
            </p:cNvPr>
            <p:cNvSpPr/>
            <p:nvPr/>
          </p:nvSpPr>
          <p:spPr>
            <a:xfrm>
              <a:off x="285720" y="2428868"/>
              <a:ext cx="2143140" cy="271464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7" name="Rectangle 6">
              <a:extLst>
                <a:ext uri="{FF2B5EF4-FFF2-40B4-BE49-F238E27FC236}">
                  <a16:creationId xmlns:a16="http://schemas.microsoft.com/office/drawing/2014/main" id="{8315B9E8-FF83-41CD-DCC0-D16E57D41D13}"/>
                </a:ext>
              </a:extLst>
            </p:cNvPr>
            <p:cNvSpPr/>
            <p:nvPr/>
          </p:nvSpPr>
          <p:spPr>
            <a:xfrm>
              <a:off x="357157" y="2500307"/>
              <a:ext cx="2000264" cy="357189"/>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b="1">
                  <a:solidFill>
                    <a:schemeClr val="bg1"/>
                  </a:solidFill>
                  <a:latin typeface="ヒラギノ角ゴ Pro W3"/>
                  <a:cs typeface="ヒラギノ角ゴ Pro W3"/>
                </a:rPr>
                <a:t>Customers</a:t>
              </a:r>
            </a:p>
          </p:txBody>
        </p:sp>
        <p:sp>
          <p:nvSpPr>
            <p:cNvPr id="8" name="Rectangle 7">
              <a:extLst>
                <a:ext uri="{FF2B5EF4-FFF2-40B4-BE49-F238E27FC236}">
                  <a16:creationId xmlns:a16="http://schemas.microsoft.com/office/drawing/2014/main" id="{F9866217-B055-D9C1-85F8-D19B857124CE}"/>
                </a:ext>
              </a:extLst>
            </p:cNvPr>
            <p:cNvSpPr/>
            <p:nvPr/>
          </p:nvSpPr>
          <p:spPr>
            <a:xfrm>
              <a:off x="357157" y="2928935"/>
              <a:ext cx="2000264" cy="357189"/>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ID</a:t>
              </a:r>
            </a:p>
          </p:txBody>
        </p:sp>
        <p:sp>
          <p:nvSpPr>
            <p:cNvPr id="9" name="Rectangle 8">
              <a:extLst>
                <a:ext uri="{FF2B5EF4-FFF2-40B4-BE49-F238E27FC236}">
                  <a16:creationId xmlns:a16="http://schemas.microsoft.com/office/drawing/2014/main" id="{2B8E8D3D-9581-FE88-5428-98B5B6B721E6}"/>
                </a:ext>
              </a:extLst>
            </p:cNvPr>
            <p:cNvSpPr/>
            <p:nvPr/>
          </p:nvSpPr>
          <p:spPr>
            <a:xfrm>
              <a:off x="357157" y="3286124"/>
              <a:ext cx="2000264" cy="357191"/>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FirstName</a:t>
              </a:r>
            </a:p>
          </p:txBody>
        </p:sp>
        <p:sp>
          <p:nvSpPr>
            <p:cNvPr id="10" name="Rectangle 9">
              <a:extLst>
                <a:ext uri="{FF2B5EF4-FFF2-40B4-BE49-F238E27FC236}">
                  <a16:creationId xmlns:a16="http://schemas.microsoft.com/office/drawing/2014/main" id="{AEC5AC77-FDC5-7AC9-9A9A-8E60A427F89F}"/>
                </a:ext>
              </a:extLst>
            </p:cNvPr>
            <p:cNvSpPr/>
            <p:nvPr/>
          </p:nvSpPr>
          <p:spPr>
            <a:xfrm>
              <a:off x="357157" y="3643315"/>
              <a:ext cx="2000264" cy="357189"/>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LastName</a:t>
              </a:r>
            </a:p>
          </p:txBody>
        </p:sp>
        <p:sp>
          <p:nvSpPr>
            <p:cNvPr id="40" name="Rectangle 39">
              <a:extLst>
                <a:ext uri="{FF2B5EF4-FFF2-40B4-BE49-F238E27FC236}">
                  <a16:creationId xmlns:a16="http://schemas.microsoft.com/office/drawing/2014/main" id="{9F0738A8-69B8-C8C3-E051-743E121D3D6E}"/>
                </a:ext>
              </a:extLst>
            </p:cNvPr>
            <p:cNvSpPr/>
            <p:nvPr/>
          </p:nvSpPr>
          <p:spPr>
            <a:xfrm>
              <a:off x="357157" y="4000504"/>
              <a:ext cx="2000264" cy="357191"/>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IsPremium</a:t>
              </a:r>
            </a:p>
          </p:txBody>
        </p:sp>
        <p:sp>
          <p:nvSpPr>
            <p:cNvPr id="41" name="Rectangle 40">
              <a:extLst>
                <a:ext uri="{FF2B5EF4-FFF2-40B4-BE49-F238E27FC236}">
                  <a16:creationId xmlns:a16="http://schemas.microsoft.com/office/drawing/2014/main" id="{BCBC112F-3080-934A-7277-A484FB3ABBF3}"/>
                </a:ext>
              </a:extLst>
            </p:cNvPr>
            <p:cNvSpPr/>
            <p:nvPr/>
          </p:nvSpPr>
          <p:spPr>
            <a:xfrm>
              <a:off x="357157" y="4357695"/>
              <a:ext cx="2000264" cy="357189"/>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Overdraft</a:t>
              </a:r>
            </a:p>
          </p:txBody>
        </p:sp>
        <p:sp>
          <p:nvSpPr>
            <p:cNvPr id="42" name="Rectangle 41">
              <a:extLst>
                <a:ext uri="{FF2B5EF4-FFF2-40B4-BE49-F238E27FC236}">
                  <a16:creationId xmlns:a16="http://schemas.microsoft.com/office/drawing/2014/main" id="{212E4518-BFC7-E002-376E-098BCFAF4DDB}"/>
                </a:ext>
              </a:extLst>
            </p:cNvPr>
            <p:cNvSpPr/>
            <p:nvPr/>
          </p:nvSpPr>
          <p:spPr>
            <a:xfrm>
              <a:off x="357157" y="4714884"/>
              <a:ext cx="2000264" cy="357191"/>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AccountManager</a:t>
              </a:r>
            </a:p>
          </p:txBody>
        </p:sp>
      </p:grpSp>
      <p:sp>
        <p:nvSpPr>
          <p:cNvPr id="43" name="Rectangle 42">
            <a:extLst>
              <a:ext uri="{FF2B5EF4-FFF2-40B4-BE49-F238E27FC236}">
                <a16:creationId xmlns:a16="http://schemas.microsoft.com/office/drawing/2014/main" id="{460EBD34-DE53-4419-5EFD-45BC39980C4A}"/>
              </a:ext>
            </a:extLst>
          </p:cNvPr>
          <p:cNvSpPr/>
          <p:nvPr/>
        </p:nvSpPr>
        <p:spPr>
          <a:xfrm>
            <a:off x="6619875" y="4633913"/>
            <a:ext cx="2143125" cy="142875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44" name="Rectangle 43">
            <a:extLst>
              <a:ext uri="{FF2B5EF4-FFF2-40B4-BE49-F238E27FC236}">
                <a16:creationId xmlns:a16="http://schemas.microsoft.com/office/drawing/2014/main" id="{4EF3CB39-1DDF-4CEC-9BD7-2FC73F08FD73}"/>
              </a:ext>
            </a:extLst>
          </p:cNvPr>
          <p:cNvSpPr/>
          <p:nvPr/>
        </p:nvSpPr>
        <p:spPr>
          <a:xfrm>
            <a:off x="6691313" y="4705350"/>
            <a:ext cx="2000250" cy="35718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GB" sz="1400" b="1">
                <a:solidFill>
                  <a:schemeClr val="tx1"/>
                </a:solidFill>
                <a:latin typeface="ヒラギノ角ゴ Pro W3"/>
                <a:cs typeface="ヒラギノ角ゴ Pro W3"/>
              </a:rPr>
              <a:t>PremiumCustomer</a:t>
            </a:r>
          </a:p>
        </p:txBody>
      </p:sp>
      <p:sp>
        <p:nvSpPr>
          <p:cNvPr id="45" name="Rectangle 18">
            <a:extLst>
              <a:ext uri="{FF2B5EF4-FFF2-40B4-BE49-F238E27FC236}">
                <a16:creationId xmlns:a16="http://schemas.microsoft.com/office/drawing/2014/main" id="{CB125EEB-B22D-8675-257D-65B6CDD8B99F}"/>
              </a:ext>
            </a:extLst>
          </p:cNvPr>
          <p:cNvSpPr/>
          <p:nvPr/>
        </p:nvSpPr>
        <p:spPr>
          <a:xfrm>
            <a:off x="6691313" y="5205413"/>
            <a:ext cx="2000250" cy="357187"/>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Overdraft</a:t>
            </a:r>
            <a:endParaRPr lang="en-GB" sz="1600" b="1">
              <a:solidFill>
                <a:schemeClr val="tx1"/>
              </a:solidFill>
              <a:latin typeface="ヒラギノ角ゴ Pro W3"/>
              <a:cs typeface="ヒラギノ角ゴ Pro W3"/>
            </a:endParaRPr>
          </a:p>
        </p:txBody>
      </p:sp>
      <p:sp>
        <p:nvSpPr>
          <p:cNvPr id="46" name="Rectangle 45">
            <a:extLst>
              <a:ext uri="{FF2B5EF4-FFF2-40B4-BE49-F238E27FC236}">
                <a16:creationId xmlns:a16="http://schemas.microsoft.com/office/drawing/2014/main" id="{54310184-1854-5195-3330-6F6A9CD395F4}"/>
              </a:ext>
            </a:extLst>
          </p:cNvPr>
          <p:cNvSpPr/>
          <p:nvPr/>
        </p:nvSpPr>
        <p:spPr>
          <a:xfrm>
            <a:off x="6691313" y="5562600"/>
            <a:ext cx="2000250" cy="357188"/>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sz="1400" b="1">
                <a:solidFill>
                  <a:schemeClr val="tx1"/>
                </a:solidFill>
                <a:latin typeface="ヒラギノ角ゴ Pro W3"/>
                <a:cs typeface="ヒラギノ角ゴ Pro W3"/>
              </a:rPr>
              <a:t>AccountManager</a:t>
            </a:r>
            <a:endParaRPr lang="en-GB" b="1">
              <a:solidFill>
                <a:schemeClr val="tx1"/>
              </a:solidFill>
              <a:latin typeface="ヒラギノ角ゴ Pro W3"/>
              <a:cs typeface="ヒラギノ角ゴ Pro W3"/>
            </a:endParaRPr>
          </a:p>
        </p:txBody>
      </p:sp>
      <p:cxnSp>
        <p:nvCxnSpPr>
          <p:cNvPr id="49" name="Straight Arrow Connector 48">
            <a:extLst>
              <a:ext uri="{FF2B5EF4-FFF2-40B4-BE49-F238E27FC236}">
                <a16:creationId xmlns:a16="http://schemas.microsoft.com/office/drawing/2014/main" id="{EC838385-09BD-BF56-AC31-89C20D3CDEE6}"/>
              </a:ext>
            </a:extLst>
          </p:cNvPr>
          <p:cNvCxnSpPr>
            <a:stCxn id="43" idx="0"/>
          </p:cNvCxnSpPr>
          <p:nvPr/>
        </p:nvCxnSpPr>
        <p:spPr>
          <a:xfrm rot="5400000" flipH="1" flipV="1">
            <a:off x="7406482" y="4348956"/>
            <a:ext cx="571500" cy="1587"/>
          </a:xfrm>
          <a:prstGeom prst="straightConnector1">
            <a:avLst/>
          </a:prstGeom>
          <a:ln w="57150">
            <a:tailEnd type="arrow"/>
          </a:ln>
        </p:spPr>
        <p:style>
          <a:lnRef idx="3">
            <a:schemeClr val="accent5"/>
          </a:lnRef>
          <a:fillRef idx="0">
            <a:schemeClr val="accent5"/>
          </a:fillRef>
          <a:effectRef idx="2">
            <a:schemeClr val="accent5"/>
          </a:effectRef>
          <a:fontRef idx="minor">
            <a:schemeClr val="tx1"/>
          </a:fontRef>
        </p:style>
      </p:cxnSp>
      <p:cxnSp>
        <p:nvCxnSpPr>
          <p:cNvPr id="56" name="Curved Connector 55">
            <a:extLst>
              <a:ext uri="{FF2B5EF4-FFF2-40B4-BE49-F238E27FC236}">
                <a16:creationId xmlns:a16="http://schemas.microsoft.com/office/drawing/2014/main" id="{34D44F87-DC43-507B-AF36-A9DABD2092CF}"/>
              </a:ext>
            </a:extLst>
          </p:cNvPr>
          <p:cNvCxnSpPr/>
          <p:nvPr/>
        </p:nvCxnSpPr>
        <p:spPr>
          <a:xfrm>
            <a:off x="2190750" y="3311525"/>
            <a:ext cx="4500563" cy="73025"/>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9" name="Curved Connector 58">
            <a:extLst>
              <a:ext uri="{FF2B5EF4-FFF2-40B4-BE49-F238E27FC236}">
                <a16:creationId xmlns:a16="http://schemas.microsoft.com/office/drawing/2014/main" id="{A7B2D340-CEB4-D175-7909-07C2FA7A3E4C}"/>
              </a:ext>
            </a:extLst>
          </p:cNvPr>
          <p:cNvCxnSpPr/>
          <p:nvPr/>
        </p:nvCxnSpPr>
        <p:spPr>
          <a:xfrm>
            <a:off x="2262188" y="3633788"/>
            <a:ext cx="4429125" cy="10795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2" name="Curved Connector 61">
            <a:extLst>
              <a:ext uri="{FF2B5EF4-FFF2-40B4-BE49-F238E27FC236}">
                <a16:creationId xmlns:a16="http://schemas.microsoft.com/office/drawing/2014/main" id="{9561E9C7-99B3-041D-1044-A3471AC4A18E}"/>
              </a:ext>
            </a:extLst>
          </p:cNvPr>
          <p:cNvCxnSpPr>
            <a:endCxn id="43" idx="1"/>
          </p:cNvCxnSpPr>
          <p:nvPr/>
        </p:nvCxnSpPr>
        <p:spPr>
          <a:xfrm>
            <a:off x="2190750" y="4384675"/>
            <a:ext cx="4429125" cy="963613"/>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Curved Connector 64">
            <a:extLst>
              <a:ext uri="{FF2B5EF4-FFF2-40B4-BE49-F238E27FC236}">
                <a16:creationId xmlns:a16="http://schemas.microsoft.com/office/drawing/2014/main" id="{20C9353A-712C-8700-0B70-2530E3C46E2F}"/>
              </a:ext>
            </a:extLst>
          </p:cNvPr>
          <p:cNvCxnSpPr>
            <a:endCxn id="46" idx="1"/>
          </p:cNvCxnSpPr>
          <p:nvPr/>
        </p:nvCxnSpPr>
        <p:spPr>
          <a:xfrm>
            <a:off x="2190750" y="4741863"/>
            <a:ext cx="4500563" cy="1000125"/>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Flowchart: Decision 67">
            <a:extLst>
              <a:ext uri="{FF2B5EF4-FFF2-40B4-BE49-F238E27FC236}">
                <a16:creationId xmlns:a16="http://schemas.microsoft.com/office/drawing/2014/main" id="{AEE8DC6B-5802-BAAC-36E9-CFDA05A7D9D3}"/>
              </a:ext>
            </a:extLst>
          </p:cNvPr>
          <p:cNvSpPr/>
          <p:nvPr/>
        </p:nvSpPr>
        <p:spPr>
          <a:xfrm>
            <a:off x="1476354" y="3705227"/>
            <a:ext cx="1357322" cy="642942"/>
          </a:xfrm>
          <a:prstGeom prst="flowChartDecision">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GB" sz="3200" b="1">
                <a:solidFill>
                  <a:schemeClr val="tx1"/>
                </a:solidFill>
                <a:latin typeface="ヒラギノ角ゴ Pro W3"/>
                <a:cs typeface="ヒラギノ角ゴ Pro W3"/>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C1D2ADD-0A13-ED58-B6AB-6DDAC478014D}"/>
              </a:ext>
            </a:extLst>
          </p:cNvPr>
          <p:cNvSpPr>
            <a:spLocks noGrp="1"/>
          </p:cNvSpPr>
          <p:nvPr>
            <p:ph type="title"/>
          </p:nvPr>
        </p:nvSpPr>
        <p:spPr>
          <a:xfrm>
            <a:off x="1143000" y="381000"/>
            <a:ext cx="8001000" cy="563563"/>
          </a:xfrm>
        </p:spPr>
        <p:txBody>
          <a:bodyPr/>
          <a:lstStyle/>
          <a:p>
            <a:pPr eaLnBrk="1" hangingPunct="1"/>
            <a:r>
              <a:rPr lang="en-GB" altLang="en-US"/>
              <a:t>Mapping Examples (3 – View + SPs )</a:t>
            </a:r>
          </a:p>
        </p:txBody>
      </p:sp>
      <p:sp>
        <p:nvSpPr>
          <p:cNvPr id="22531" name="TextBox 3">
            <a:extLst>
              <a:ext uri="{FF2B5EF4-FFF2-40B4-BE49-F238E27FC236}">
                <a16:creationId xmlns:a16="http://schemas.microsoft.com/office/drawing/2014/main" id="{DDC85D4D-4D24-E038-8B24-C6C9308B735C}"/>
              </a:ext>
            </a:extLst>
          </p:cNvPr>
          <p:cNvSpPr txBox="1">
            <a:spLocks noChangeArrowheads="1"/>
          </p:cNvSpPr>
          <p:nvPr/>
        </p:nvSpPr>
        <p:spPr bwMode="auto">
          <a:xfrm>
            <a:off x="712788" y="1600200"/>
            <a:ext cx="971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Store</a:t>
            </a:r>
          </a:p>
        </p:txBody>
      </p:sp>
      <p:sp>
        <p:nvSpPr>
          <p:cNvPr id="16" name="Left Brace 15">
            <a:extLst>
              <a:ext uri="{FF2B5EF4-FFF2-40B4-BE49-F238E27FC236}">
                <a16:creationId xmlns:a16="http://schemas.microsoft.com/office/drawing/2014/main" id="{6C996DFB-48D6-C9B0-3077-5B1A6F944A02}"/>
              </a:ext>
            </a:extLst>
          </p:cNvPr>
          <p:cNvSpPr/>
          <p:nvPr/>
        </p:nvSpPr>
        <p:spPr>
          <a:xfrm>
            <a:off x="2286000" y="2347913"/>
            <a:ext cx="500063" cy="3500437"/>
          </a:xfrm>
          <a:prstGeom prst="leftBrace">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GB">
              <a:latin typeface="ヒラギノ角ゴ Pro W3"/>
              <a:cs typeface="ヒラギノ角ゴ Pro W3"/>
            </a:endParaRPr>
          </a:p>
        </p:txBody>
      </p:sp>
      <p:sp>
        <p:nvSpPr>
          <p:cNvPr id="17" name="Left Brace 16">
            <a:extLst>
              <a:ext uri="{FF2B5EF4-FFF2-40B4-BE49-F238E27FC236}">
                <a16:creationId xmlns:a16="http://schemas.microsoft.com/office/drawing/2014/main" id="{7A2F0E25-77AD-F9AC-FF2E-6B0523ACD38B}"/>
              </a:ext>
            </a:extLst>
          </p:cNvPr>
          <p:cNvSpPr/>
          <p:nvPr/>
        </p:nvSpPr>
        <p:spPr>
          <a:xfrm rot="10800000">
            <a:off x="5929313" y="2347913"/>
            <a:ext cx="500062" cy="3500437"/>
          </a:xfrm>
          <a:prstGeom prst="leftBrace">
            <a:avLst/>
          </a:prstGeom>
        </p:spPr>
        <p:style>
          <a:lnRef idx="3">
            <a:schemeClr val="accent5"/>
          </a:lnRef>
          <a:fillRef idx="0">
            <a:schemeClr val="accent5"/>
          </a:fillRef>
          <a:effectRef idx="2">
            <a:schemeClr val="accent5"/>
          </a:effectRef>
          <a:fontRef idx="minor">
            <a:schemeClr val="tx1"/>
          </a:fontRef>
        </p:style>
        <p:txBody>
          <a:bodyPr anchor="ctr"/>
          <a:lstStyle/>
          <a:p>
            <a:pPr algn="ctr">
              <a:defRPr/>
            </a:pPr>
            <a:endParaRPr lang="en-GB">
              <a:latin typeface="ヒラギノ角ゴ Pro W3"/>
              <a:cs typeface="ヒラギノ角ゴ Pro W3"/>
            </a:endParaRPr>
          </a:p>
        </p:txBody>
      </p:sp>
      <p:grpSp>
        <p:nvGrpSpPr>
          <p:cNvPr id="22534" name="Group 52">
            <a:extLst>
              <a:ext uri="{FF2B5EF4-FFF2-40B4-BE49-F238E27FC236}">
                <a16:creationId xmlns:a16="http://schemas.microsoft.com/office/drawing/2014/main" id="{75BA1B4E-C458-EAAC-2C64-6603C462D0D8}"/>
              </a:ext>
            </a:extLst>
          </p:cNvPr>
          <p:cNvGrpSpPr>
            <a:grpSpLocks/>
          </p:cNvGrpSpPr>
          <p:nvPr/>
        </p:nvGrpSpPr>
        <p:grpSpPr bwMode="auto">
          <a:xfrm>
            <a:off x="6572250" y="3205163"/>
            <a:ext cx="2143125" cy="1500187"/>
            <a:chOff x="6786578" y="2285992"/>
            <a:chExt cx="2143140" cy="1500198"/>
          </a:xfrm>
        </p:grpSpPr>
        <p:sp>
          <p:nvSpPr>
            <p:cNvPr id="21" name="Rectangle 20">
              <a:extLst>
                <a:ext uri="{FF2B5EF4-FFF2-40B4-BE49-F238E27FC236}">
                  <a16:creationId xmlns:a16="http://schemas.microsoft.com/office/drawing/2014/main" id="{199C952F-3E77-2F1C-E3D6-95C8ABF7A946}"/>
                </a:ext>
              </a:extLst>
            </p:cNvPr>
            <p:cNvSpPr/>
            <p:nvPr/>
          </p:nvSpPr>
          <p:spPr>
            <a:xfrm>
              <a:off x="6786578" y="2285992"/>
              <a:ext cx="2143140" cy="150019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22" name="Rectangle 21">
              <a:extLst>
                <a:ext uri="{FF2B5EF4-FFF2-40B4-BE49-F238E27FC236}">
                  <a16:creationId xmlns:a16="http://schemas.microsoft.com/office/drawing/2014/main" id="{0E2A3EF0-449B-ABF5-BDD0-C6E486DFAB34}"/>
                </a:ext>
              </a:extLst>
            </p:cNvPr>
            <p:cNvSpPr/>
            <p:nvPr/>
          </p:nvSpPr>
          <p:spPr>
            <a:xfrm>
              <a:off x="6858017" y="2357430"/>
              <a:ext cx="2000264" cy="357191"/>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en-GB" b="1">
                  <a:solidFill>
                    <a:schemeClr val="tx1"/>
                  </a:solidFill>
                  <a:latin typeface="ヒラギノ角ゴ Pro W3"/>
                  <a:cs typeface="ヒラギノ角ゴ Pro W3"/>
                </a:rPr>
                <a:t>UkCustomer</a:t>
              </a:r>
            </a:p>
          </p:txBody>
        </p:sp>
        <p:sp>
          <p:nvSpPr>
            <p:cNvPr id="23" name="Rectangle 18">
              <a:extLst>
                <a:ext uri="{FF2B5EF4-FFF2-40B4-BE49-F238E27FC236}">
                  <a16:creationId xmlns:a16="http://schemas.microsoft.com/office/drawing/2014/main" id="{F928B0EF-3380-4DF5-7741-81C8CC64BAAE}"/>
                </a:ext>
              </a:extLst>
            </p:cNvPr>
            <p:cNvSpPr/>
            <p:nvPr/>
          </p:nvSpPr>
          <p:spPr>
            <a:xfrm>
              <a:off x="6858017" y="2857496"/>
              <a:ext cx="2000264" cy="357190"/>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b="1">
                  <a:solidFill>
                    <a:schemeClr val="tx1"/>
                  </a:solidFill>
                  <a:latin typeface="ヒラギノ角ゴ Pro W3"/>
                  <a:cs typeface="ヒラギノ角ゴ Pro W3"/>
                </a:rPr>
                <a:t>CustomerId</a:t>
              </a:r>
            </a:p>
          </p:txBody>
        </p:sp>
        <p:sp>
          <p:nvSpPr>
            <p:cNvPr id="24" name="Rectangle 23">
              <a:extLst>
                <a:ext uri="{FF2B5EF4-FFF2-40B4-BE49-F238E27FC236}">
                  <a16:creationId xmlns:a16="http://schemas.microsoft.com/office/drawing/2014/main" id="{371313BE-8F3C-DB7F-C547-2F4DA9E3AD9F}"/>
                </a:ext>
              </a:extLst>
            </p:cNvPr>
            <p:cNvSpPr/>
            <p:nvPr/>
          </p:nvSpPr>
          <p:spPr>
            <a:xfrm>
              <a:off x="6858017" y="3214686"/>
              <a:ext cx="2000264" cy="357191"/>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GB" b="1">
                  <a:solidFill>
                    <a:schemeClr val="tx1"/>
                  </a:solidFill>
                  <a:latin typeface="ヒラギノ角ゴ Pro W3"/>
                  <a:cs typeface="ヒラギノ角ゴ Pro W3"/>
                </a:rPr>
                <a:t>Name</a:t>
              </a:r>
            </a:p>
          </p:txBody>
        </p:sp>
      </p:grpSp>
      <p:sp>
        <p:nvSpPr>
          <p:cNvPr id="22535" name="TextBox 19">
            <a:extLst>
              <a:ext uri="{FF2B5EF4-FFF2-40B4-BE49-F238E27FC236}">
                <a16:creationId xmlns:a16="http://schemas.microsoft.com/office/drawing/2014/main" id="{B0F8271A-4330-22D7-D58F-9AEADB10FE7B}"/>
              </a:ext>
            </a:extLst>
          </p:cNvPr>
          <p:cNvSpPr txBox="1">
            <a:spLocks noChangeArrowheads="1"/>
          </p:cNvSpPr>
          <p:nvPr/>
        </p:nvSpPr>
        <p:spPr bwMode="auto">
          <a:xfrm>
            <a:off x="7072313" y="1600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Entities</a:t>
            </a:r>
          </a:p>
        </p:txBody>
      </p:sp>
      <p:sp>
        <p:nvSpPr>
          <p:cNvPr id="22536" name="TextBox 32">
            <a:extLst>
              <a:ext uri="{FF2B5EF4-FFF2-40B4-BE49-F238E27FC236}">
                <a16:creationId xmlns:a16="http://schemas.microsoft.com/office/drawing/2014/main" id="{99353778-40AC-CAC7-8648-128EFE1C186F}"/>
              </a:ext>
            </a:extLst>
          </p:cNvPr>
          <p:cNvSpPr txBox="1">
            <a:spLocks noChangeArrowheads="1"/>
          </p:cNvSpPr>
          <p:nvPr/>
        </p:nvSpPr>
        <p:spPr bwMode="auto">
          <a:xfrm>
            <a:off x="3786188" y="1600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GB" altLang="en-US" sz="1800">
                <a:latin typeface="Arial" panose="020B0604020202020204" pitchFamily="34" charset="0"/>
              </a:rPr>
              <a:t>Mapping</a:t>
            </a:r>
          </a:p>
        </p:txBody>
      </p:sp>
      <p:sp>
        <p:nvSpPr>
          <p:cNvPr id="6" name="Rectangle 3">
            <a:extLst>
              <a:ext uri="{FF2B5EF4-FFF2-40B4-BE49-F238E27FC236}">
                <a16:creationId xmlns:a16="http://schemas.microsoft.com/office/drawing/2014/main" id="{544A1C28-4F35-0B87-4BC8-4D84C180E305}"/>
              </a:ext>
            </a:extLst>
          </p:cNvPr>
          <p:cNvSpPr/>
          <p:nvPr/>
        </p:nvSpPr>
        <p:spPr>
          <a:xfrm>
            <a:off x="71438" y="2276475"/>
            <a:ext cx="2143125" cy="2357438"/>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GB">
              <a:solidFill>
                <a:srgbClr val="FFFFFF"/>
              </a:solidFill>
              <a:latin typeface="ヒラギノ角ゴ Pro W3"/>
              <a:cs typeface="ヒラギノ角ゴ Pro W3"/>
            </a:endParaRPr>
          </a:p>
        </p:txBody>
      </p:sp>
      <p:sp>
        <p:nvSpPr>
          <p:cNvPr id="7" name="Rectangle 6">
            <a:extLst>
              <a:ext uri="{FF2B5EF4-FFF2-40B4-BE49-F238E27FC236}">
                <a16:creationId xmlns:a16="http://schemas.microsoft.com/office/drawing/2014/main" id="{C2C39B8B-8012-A9F6-D317-41AF1C5139FF}"/>
              </a:ext>
            </a:extLst>
          </p:cNvPr>
          <p:cNvSpPr/>
          <p:nvPr/>
        </p:nvSpPr>
        <p:spPr>
          <a:xfrm>
            <a:off x="142875" y="2347913"/>
            <a:ext cx="2000250" cy="35718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GB" sz="2000" b="1">
                <a:solidFill>
                  <a:schemeClr val="bg1"/>
                </a:solidFill>
                <a:latin typeface="ヒラギノ角ゴ Pro W3"/>
                <a:cs typeface="ヒラギノ角ゴ Pro W3"/>
              </a:rPr>
              <a:t>ClientView1</a:t>
            </a:r>
          </a:p>
        </p:txBody>
      </p:sp>
      <p:sp>
        <p:nvSpPr>
          <p:cNvPr id="8" name="Rectangle 7">
            <a:extLst>
              <a:ext uri="{FF2B5EF4-FFF2-40B4-BE49-F238E27FC236}">
                <a16:creationId xmlns:a16="http://schemas.microsoft.com/office/drawing/2014/main" id="{FC38C4A3-852B-E6D0-84D5-AA8AEFB0BD84}"/>
              </a:ext>
            </a:extLst>
          </p:cNvPr>
          <p:cNvSpPr/>
          <p:nvPr/>
        </p:nvSpPr>
        <p:spPr>
          <a:xfrm>
            <a:off x="142875" y="2776538"/>
            <a:ext cx="2000250" cy="1785937"/>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GB" sz="1600" b="1">
                <a:solidFill>
                  <a:schemeClr val="tx1"/>
                </a:solidFill>
                <a:latin typeface="ヒラギノ角ゴ Pro W3"/>
                <a:cs typeface="ヒラギノ角ゴ Pro W3"/>
              </a:rPr>
              <a:t>select </a:t>
            </a:r>
          </a:p>
          <a:p>
            <a:pPr>
              <a:defRPr/>
            </a:pPr>
            <a:r>
              <a:rPr lang="en-GB" sz="1600" b="1">
                <a:solidFill>
                  <a:schemeClr val="tx1"/>
                </a:solidFill>
                <a:latin typeface="ヒラギノ角ゴ Pro W3"/>
                <a:cs typeface="ヒラギノ角ゴ Pro W3"/>
              </a:rPr>
              <a:t>  c.id, c.name</a:t>
            </a:r>
          </a:p>
          <a:p>
            <a:pPr>
              <a:defRPr/>
            </a:pPr>
            <a:r>
              <a:rPr lang="en-GB" sz="1600" b="1">
                <a:solidFill>
                  <a:schemeClr val="tx1"/>
                </a:solidFill>
                <a:latin typeface="ヒラギノ角ゴ Pro W3"/>
                <a:cs typeface="ヒラギノ角ゴ Pro W3"/>
              </a:rPr>
              <a:t>from </a:t>
            </a:r>
          </a:p>
          <a:p>
            <a:pPr>
              <a:defRPr/>
            </a:pPr>
            <a:r>
              <a:rPr lang="en-GB" sz="1600" b="1">
                <a:solidFill>
                  <a:schemeClr val="tx1"/>
                </a:solidFill>
                <a:latin typeface="ヒラギノ角ゴ Pro W3"/>
                <a:cs typeface="ヒラギノ角ゴ Pro W3"/>
              </a:rPr>
              <a:t>  customers c</a:t>
            </a:r>
          </a:p>
          <a:p>
            <a:pPr>
              <a:defRPr/>
            </a:pPr>
            <a:r>
              <a:rPr lang="en-GB" sz="1600" b="1">
                <a:solidFill>
                  <a:schemeClr val="tx1"/>
                </a:solidFill>
                <a:latin typeface="ヒラギノ角ゴ Pro W3"/>
                <a:cs typeface="ヒラギノ角ゴ Pro W3"/>
              </a:rPr>
              <a:t>where </a:t>
            </a:r>
          </a:p>
          <a:p>
            <a:pPr>
              <a:defRPr/>
            </a:pPr>
            <a:r>
              <a:rPr lang="en-GB" sz="1600" b="1">
                <a:solidFill>
                  <a:schemeClr val="tx1"/>
                </a:solidFill>
                <a:latin typeface="ヒラギノ角ゴ Pro W3"/>
                <a:cs typeface="ヒラギノ角ゴ Pro W3"/>
              </a:rPr>
              <a:t>  c.country = ‘UK’</a:t>
            </a:r>
          </a:p>
        </p:txBody>
      </p:sp>
      <p:cxnSp>
        <p:nvCxnSpPr>
          <p:cNvPr id="65" name="Curved Connector 64">
            <a:extLst>
              <a:ext uri="{FF2B5EF4-FFF2-40B4-BE49-F238E27FC236}">
                <a16:creationId xmlns:a16="http://schemas.microsoft.com/office/drawing/2014/main" id="{5E823187-999E-D4A5-5211-DADD619F219E}"/>
              </a:ext>
            </a:extLst>
          </p:cNvPr>
          <p:cNvCxnSpPr>
            <a:stCxn id="6" idx="3"/>
          </p:cNvCxnSpPr>
          <p:nvPr/>
        </p:nvCxnSpPr>
        <p:spPr>
          <a:xfrm>
            <a:off x="2214563" y="3455988"/>
            <a:ext cx="4357687" cy="500062"/>
          </a:xfrm>
          <a:prstGeom prst="curvedConnector3">
            <a:avLst>
              <a:gd name="adj1" fmla="val 78270"/>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Rectangle 38">
            <a:extLst>
              <a:ext uri="{FF2B5EF4-FFF2-40B4-BE49-F238E27FC236}">
                <a16:creationId xmlns:a16="http://schemas.microsoft.com/office/drawing/2014/main" id="{C973CDB6-FEA5-F2E1-D9F4-724DF9AD5075}"/>
              </a:ext>
            </a:extLst>
          </p:cNvPr>
          <p:cNvSpPr/>
          <p:nvPr/>
        </p:nvSpPr>
        <p:spPr>
          <a:xfrm>
            <a:off x="0" y="4848225"/>
            <a:ext cx="2286000" cy="357188"/>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GB" sz="1200" b="1">
                <a:solidFill>
                  <a:schemeClr val="bg1"/>
                </a:solidFill>
                <a:latin typeface="ヒラギノ角ゴ Pro W3"/>
                <a:cs typeface="ヒラギノ角ゴ Pro W3"/>
              </a:rPr>
              <a:t>p_DeleteUkCustomer</a:t>
            </a:r>
          </a:p>
        </p:txBody>
      </p:sp>
      <p:sp>
        <p:nvSpPr>
          <p:cNvPr id="47" name="Rectangle 46">
            <a:extLst>
              <a:ext uri="{FF2B5EF4-FFF2-40B4-BE49-F238E27FC236}">
                <a16:creationId xmlns:a16="http://schemas.microsoft.com/office/drawing/2014/main" id="{30E9CC60-584F-7170-4E48-B8525D025A99}"/>
              </a:ext>
            </a:extLst>
          </p:cNvPr>
          <p:cNvSpPr/>
          <p:nvPr/>
        </p:nvSpPr>
        <p:spPr>
          <a:xfrm>
            <a:off x="0" y="5348288"/>
            <a:ext cx="2286000" cy="35718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GB" sz="1200" b="1">
                <a:solidFill>
                  <a:schemeClr val="bg1"/>
                </a:solidFill>
                <a:latin typeface="ヒラギノ角ゴ Pro W3"/>
                <a:cs typeface="ヒラギノ角ゴ Pro W3"/>
              </a:rPr>
              <a:t>p_UpdateUkCustomer</a:t>
            </a:r>
          </a:p>
        </p:txBody>
      </p:sp>
      <p:sp>
        <p:nvSpPr>
          <p:cNvPr id="48" name="Rectangle 47">
            <a:extLst>
              <a:ext uri="{FF2B5EF4-FFF2-40B4-BE49-F238E27FC236}">
                <a16:creationId xmlns:a16="http://schemas.microsoft.com/office/drawing/2014/main" id="{CDE4156D-60EA-3543-FD52-3124E1E056FB}"/>
              </a:ext>
            </a:extLst>
          </p:cNvPr>
          <p:cNvSpPr/>
          <p:nvPr/>
        </p:nvSpPr>
        <p:spPr>
          <a:xfrm>
            <a:off x="0" y="5848350"/>
            <a:ext cx="2286000" cy="357188"/>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GB" sz="1200" b="1">
                <a:solidFill>
                  <a:schemeClr val="bg1"/>
                </a:solidFill>
                <a:latin typeface="ヒラギノ角ゴ Pro W3"/>
                <a:cs typeface="ヒラギノ角ゴ Pro W3"/>
              </a:rPr>
              <a:t>p_InsertUkCustomer</a:t>
            </a:r>
          </a:p>
        </p:txBody>
      </p:sp>
      <p:cxnSp>
        <p:nvCxnSpPr>
          <p:cNvPr id="54" name="Curved Connector 53">
            <a:extLst>
              <a:ext uri="{FF2B5EF4-FFF2-40B4-BE49-F238E27FC236}">
                <a16:creationId xmlns:a16="http://schemas.microsoft.com/office/drawing/2014/main" id="{7682AC3B-EDD6-0B7F-82BD-62454BC16B9E}"/>
              </a:ext>
            </a:extLst>
          </p:cNvPr>
          <p:cNvCxnSpPr>
            <a:endCxn id="39" idx="3"/>
          </p:cNvCxnSpPr>
          <p:nvPr/>
        </p:nvCxnSpPr>
        <p:spPr>
          <a:xfrm rot="5400000">
            <a:off x="4803775" y="2187575"/>
            <a:ext cx="322263" cy="5357813"/>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0" name="Curved Connector 53">
            <a:extLst>
              <a:ext uri="{FF2B5EF4-FFF2-40B4-BE49-F238E27FC236}">
                <a16:creationId xmlns:a16="http://schemas.microsoft.com/office/drawing/2014/main" id="{C7194D68-8970-56ED-A1B8-09DC58D4C5ED}"/>
              </a:ext>
            </a:extLst>
          </p:cNvPr>
          <p:cNvCxnSpPr>
            <a:endCxn id="47" idx="3"/>
          </p:cNvCxnSpPr>
          <p:nvPr/>
        </p:nvCxnSpPr>
        <p:spPr>
          <a:xfrm rot="5400000">
            <a:off x="4553744" y="2437606"/>
            <a:ext cx="822325" cy="5357813"/>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Curved Connector 53">
            <a:extLst>
              <a:ext uri="{FF2B5EF4-FFF2-40B4-BE49-F238E27FC236}">
                <a16:creationId xmlns:a16="http://schemas.microsoft.com/office/drawing/2014/main" id="{6A5A4437-3502-CBF1-A65B-277AC9D86EEE}"/>
              </a:ext>
            </a:extLst>
          </p:cNvPr>
          <p:cNvCxnSpPr>
            <a:endCxn id="48" idx="3"/>
          </p:cNvCxnSpPr>
          <p:nvPr/>
        </p:nvCxnSpPr>
        <p:spPr>
          <a:xfrm rot="5400000">
            <a:off x="4303713" y="2687637"/>
            <a:ext cx="1322388" cy="5357813"/>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2BD390B-801D-92E2-C321-EEE9FC11B992}"/>
              </a:ext>
            </a:extLst>
          </p:cNvPr>
          <p:cNvSpPr>
            <a:spLocks noGrp="1" noChangeArrowheads="1"/>
          </p:cNvSpPr>
          <p:nvPr>
            <p:ph type="title"/>
          </p:nvPr>
        </p:nvSpPr>
        <p:spPr/>
        <p:txBody>
          <a:bodyPr/>
          <a:lstStyle/>
          <a:p>
            <a:pPr eaLnBrk="1" hangingPunct="1"/>
            <a:r>
              <a:rPr lang="en-US" altLang="en-US"/>
              <a:t>EDM – Entity Data Model</a:t>
            </a:r>
            <a:endParaRPr lang="en-US" altLang="en-US">
              <a:solidFill>
                <a:schemeClr val="accent1"/>
              </a:solidFill>
            </a:endParaRPr>
          </a:p>
        </p:txBody>
      </p:sp>
      <p:sp>
        <p:nvSpPr>
          <p:cNvPr id="24579" name="Text Box 3">
            <a:extLst>
              <a:ext uri="{FF2B5EF4-FFF2-40B4-BE49-F238E27FC236}">
                <a16:creationId xmlns:a16="http://schemas.microsoft.com/office/drawing/2014/main" id="{1BFA5BE3-8779-A7CD-A1AF-885B72C7011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pic>
        <p:nvPicPr>
          <p:cNvPr id="5" name="Picture 2">
            <a:extLst>
              <a:ext uri="{FF2B5EF4-FFF2-40B4-BE49-F238E27FC236}">
                <a16:creationId xmlns:a16="http://schemas.microsoft.com/office/drawing/2014/main" id="{9604D078-C93D-0316-17E5-98C569E81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79248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7">
            <a:extLst>
              <a:ext uri="{FF2B5EF4-FFF2-40B4-BE49-F238E27FC236}">
                <a16:creationId xmlns:a16="http://schemas.microsoft.com/office/drawing/2014/main" id="{302FD67F-5C35-2AF7-56E0-012D00CD5E6D}"/>
              </a:ext>
            </a:extLst>
          </p:cNvPr>
          <p:cNvSpPr txBox="1">
            <a:spLocks noChangeArrowheads="1"/>
          </p:cNvSpPr>
          <p:nvPr/>
        </p:nvSpPr>
        <p:spPr bwMode="auto">
          <a:xfrm>
            <a:off x="228600" y="1524000"/>
            <a:ext cx="4564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a:solidFill>
                  <a:srgbClr val="FF0000"/>
                </a:solidFill>
                <a:latin typeface="Arial" panose="020B0604020202020204" pitchFamily="34" charset="0"/>
                <a:sym typeface="Wingdings" panose="05000000000000000000" pitchFamily="2" charset="2"/>
              </a:rPr>
              <a:t></a:t>
            </a:r>
            <a:r>
              <a:rPr lang="en-US" altLang="en-US">
                <a:solidFill>
                  <a:srgbClr val="FF0000"/>
                </a:solidFill>
                <a:latin typeface="Arial" panose="020B0604020202020204" pitchFamily="34" charset="0"/>
              </a:rPr>
              <a:t>Là một file XML (.edmx)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CD6E3A-4828-28FE-5623-FEF09F53A4D2}"/>
              </a:ext>
            </a:extLst>
          </p:cNvPr>
          <p:cNvSpPr>
            <a:spLocks noGrp="1" noChangeArrowheads="1"/>
          </p:cNvSpPr>
          <p:nvPr>
            <p:ph type="title"/>
          </p:nvPr>
        </p:nvSpPr>
        <p:spPr/>
        <p:txBody>
          <a:bodyPr/>
          <a:lstStyle/>
          <a:p>
            <a:pPr eaLnBrk="1" hangingPunct="1"/>
            <a:r>
              <a:rPr lang="en-US" altLang="en-US"/>
              <a:t>Nội dung</a:t>
            </a:r>
            <a:endParaRPr lang="en-US" altLang="en-US">
              <a:solidFill>
                <a:schemeClr val="accent1"/>
              </a:solidFill>
            </a:endParaRPr>
          </a:p>
        </p:txBody>
      </p:sp>
      <p:sp>
        <p:nvSpPr>
          <p:cNvPr id="6147" name="Text Box 3">
            <a:extLst>
              <a:ext uri="{FF2B5EF4-FFF2-40B4-BE49-F238E27FC236}">
                <a16:creationId xmlns:a16="http://schemas.microsoft.com/office/drawing/2014/main" id="{C445D64A-3A66-9FB1-7F99-93E6DCADA7E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6148" name="Rectangle 66">
            <a:extLst>
              <a:ext uri="{FF2B5EF4-FFF2-40B4-BE49-F238E27FC236}">
                <a16:creationId xmlns:a16="http://schemas.microsoft.com/office/drawing/2014/main" id="{19448C84-77E7-26EB-F104-669AA9368F76}"/>
              </a:ext>
            </a:extLst>
          </p:cNvPr>
          <p:cNvSpPr>
            <a:spLocks noGrp="1" noChangeArrowheads="1"/>
          </p:cNvSpPr>
          <p:nvPr>
            <p:ph type="body" idx="1"/>
          </p:nvPr>
        </p:nvSpPr>
        <p:spPr>
          <a:xfrm>
            <a:off x="304800" y="1143000"/>
            <a:ext cx="7696200" cy="4852988"/>
          </a:xfrm>
          <a:noFill/>
        </p:spPr>
        <p:txBody>
          <a:bodyPr/>
          <a:lstStyle/>
          <a:p>
            <a:pPr eaLnBrk="1" hangingPunct="1">
              <a:lnSpc>
                <a:spcPct val="110000"/>
              </a:lnSpc>
            </a:pPr>
            <a:r>
              <a:rPr lang="en-US" altLang="en-US" b="0">
                <a:latin typeface="Arial" panose="020B0604020202020204" pitchFamily="34" charset="0"/>
              </a:rPr>
              <a:t>Lịch sử Data Access</a:t>
            </a:r>
          </a:p>
          <a:p>
            <a:pPr eaLnBrk="1" hangingPunct="1">
              <a:lnSpc>
                <a:spcPct val="110000"/>
              </a:lnSpc>
            </a:pPr>
            <a:r>
              <a:rPr lang="en-US" altLang="en-US" b="0">
                <a:latin typeface="Arial" panose="020B0604020202020204" pitchFamily="34" charset="0"/>
              </a:rPr>
              <a:t>O/RM là gì?</a:t>
            </a:r>
          </a:p>
          <a:p>
            <a:pPr eaLnBrk="1" hangingPunct="1">
              <a:lnSpc>
                <a:spcPct val="110000"/>
              </a:lnSpc>
            </a:pPr>
            <a:r>
              <a:rPr lang="en-US" altLang="en-US" b="0">
                <a:latin typeface="Arial" panose="020B0604020202020204" pitchFamily="34" charset="0"/>
              </a:rPr>
              <a:t>Tổng quan về EF</a:t>
            </a:r>
          </a:p>
          <a:p>
            <a:pPr eaLnBrk="1" hangingPunct="1">
              <a:lnSpc>
                <a:spcPct val="110000"/>
              </a:lnSpc>
            </a:pPr>
            <a:r>
              <a:rPr lang="en-US" altLang="en-US" b="0">
                <a:latin typeface="Arial" panose="020B0604020202020204" pitchFamily="34" charset="0"/>
              </a:rPr>
              <a:t>Truy vấn trong EF</a:t>
            </a:r>
          </a:p>
          <a:p>
            <a:pPr eaLnBrk="1" hangingPunct="1">
              <a:lnSpc>
                <a:spcPct val="110000"/>
              </a:lnSpc>
            </a:pPr>
            <a:r>
              <a:rPr lang="en-US" altLang="en-US" b="0">
                <a:latin typeface="Arial" panose="020B0604020202020204" pitchFamily="34" charset="0"/>
              </a:rPr>
              <a:t>Phát triển ứng dụng với EF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ABD8C33-944F-83CA-CE6C-ED8C87A7BE9F}"/>
              </a:ext>
            </a:extLst>
          </p:cNvPr>
          <p:cNvSpPr>
            <a:spLocks noGrp="1" noChangeArrowheads="1"/>
          </p:cNvSpPr>
          <p:nvPr>
            <p:ph type="title"/>
          </p:nvPr>
        </p:nvSpPr>
        <p:spPr/>
        <p:txBody>
          <a:bodyPr/>
          <a:lstStyle/>
          <a:p>
            <a:pPr eaLnBrk="1" hangingPunct="1"/>
            <a:r>
              <a:rPr lang="en-US" altLang="en-US"/>
              <a:t>Truy vấn trong EF</a:t>
            </a:r>
            <a:endParaRPr lang="en-US" altLang="en-US">
              <a:solidFill>
                <a:schemeClr val="accent1"/>
              </a:solidFill>
            </a:endParaRPr>
          </a:p>
        </p:txBody>
      </p:sp>
      <p:sp>
        <p:nvSpPr>
          <p:cNvPr id="25603" name="Text Box 3">
            <a:extLst>
              <a:ext uri="{FF2B5EF4-FFF2-40B4-BE49-F238E27FC236}">
                <a16:creationId xmlns:a16="http://schemas.microsoft.com/office/drawing/2014/main" id="{2553CBC3-8A9C-293B-6477-71C559FEFC1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25604" name="Rectangle 4">
            <a:extLst>
              <a:ext uri="{FF2B5EF4-FFF2-40B4-BE49-F238E27FC236}">
                <a16:creationId xmlns:a16="http://schemas.microsoft.com/office/drawing/2014/main" id="{CD79B0A5-77DC-CA7D-1788-5A4FF6B2687C}"/>
              </a:ext>
            </a:extLst>
          </p:cNvPr>
          <p:cNvSpPr>
            <a:spLocks noGrp="1" noChangeArrowheads="1"/>
          </p:cNvSpPr>
          <p:nvPr>
            <p:ph type="body" idx="1"/>
          </p:nvPr>
        </p:nvSpPr>
        <p:spPr>
          <a:xfrm>
            <a:off x="228600" y="1143000"/>
            <a:ext cx="7772400" cy="4852988"/>
          </a:xfrm>
          <a:noFill/>
        </p:spPr>
        <p:txBody>
          <a:bodyPr/>
          <a:lstStyle/>
          <a:p>
            <a:pPr eaLnBrk="1" hangingPunct="1">
              <a:lnSpc>
                <a:spcPct val="110000"/>
              </a:lnSpc>
            </a:pPr>
            <a:r>
              <a:rPr lang="en-US" altLang="en-US" sz="2600" b="0">
                <a:latin typeface="Arial" panose="020B0604020202020204" pitchFamily="34" charset="0"/>
              </a:rPr>
              <a:t>Có 3 loại truy vấn trong EF:</a:t>
            </a:r>
          </a:p>
          <a:p>
            <a:pPr lvl="1" eaLnBrk="1" hangingPunct="1">
              <a:lnSpc>
                <a:spcPct val="110000"/>
              </a:lnSpc>
            </a:pPr>
            <a:r>
              <a:rPr lang="en-US" altLang="en-US" sz="2600"/>
              <a:t>LINQ to Entities</a:t>
            </a:r>
          </a:p>
          <a:p>
            <a:pPr lvl="1" eaLnBrk="1" hangingPunct="1">
              <a:lnSpc>
                <a:spcPct val="110000"/>
              </a:lnSpc>
            </a:pPr>
            <a:r>
              <a:rPr lang="en-US" altLang="en-US" sz="2600"/>
              <a:t>Entity SQL with Object Services</a:t>
            </a:r>
          </a:p>
          <a:p>
            <a:pPr lvl="1" eaLnBrk="1" hangingPunct="1">
              <a:lnSpc>
                <a:spcPct val="110000"/>
              </a:lnSpc>
            </a:pPr>
            <a:r>
              <a:rPr lang="en-US" altLang="en-US" sz="2600"/>
              <a:t>Entity SQL with Entity Client</a:t>
            </a:r>
          </a:p>
        </p:txBody>
      </p:sp>
      <p:pic>
        <p:nvPicPr>
          <p:cNvPr id="5" name="Picture 2">
            <a:extLst>
              <a:ext uri="{FF2B5EF4-FFF2-40B4-BE49-F238E27FC236}">
                <a16:creationId xmlns:a16="http://schemas.microsoft.com/office/drawing/2014/main" id="{8B89E470-E592-E941-45A5-7EB27C735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29000"/>
            <a:ext cx="48244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3" descr="fig01">
            <a:extLst>
              <a:ext uri="{FF2B5EF4-FFF2-40B4-BE49-F238E27FC236}">
                <a16:creationId xmlns:a16="http://schemas.microsoft.com/office/drawing/2014/main" id="{DE3B63FD-09D6-4C6E-92D6-FD8A1E289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3" y="990600"/>
            <a:ext cx="3405187"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09A3CC1-7C13-5C98-8CBB-C964F4BD8FDE}"/>
              </a:ext>
            </a:extLst>
          </p:cNvPr>
          <p:cNvSpPr>
            <a:spLocks noGrp="1" noChangeArrowheads="1"/>
          </p:cNvSpPr>
          <p:nvPr>
            <p:ph type="title"/>
          </p:nvPr>
        </p:nvSpPr>
        <p:spPr/>
        <p:txBody>
          <a:bodyPr/>
          <a:lstStyle/>
          <a:p>
            <a:pPr eaLnBrk="1" hangingPunct="1"/>
            <a:r>
              <a:rPr lang="en-US" altLang="en-US"/>
              <a:t>LINQ to Entities</a:t>
            </a:r>
            <a:endParaRPr lang="en-US" altLang="en-US">
              <a:solidFill>
                <a:schemeClr val="accent1"/>
              </a:solidFill>
            </a:endParaRPr>
          </a:p>
        </p:txBody>
      </p:sp>
      <p:sp>
        <p:nvSpPr>
          <p:cNvPr id="26627" name="Text Box 3">
            <a:extLst>
              <a:ext uri="{FF2B5EF4-FFF2-40B4-BE49-F238E27FC236}">
                <a16:creationId xmlns:a16="http://schemas.microsoft.com/office/drawing/2014/main" id="{6E199EA3-E791-A2D3-A3AB-C10C1FA33D8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26628" name="Rectangle 4">
            <a:extLst>
              <a:ext uri="{FF2B5EF4-FFF2-40B4-BE49-F238E27FC236}">
                <a16:creationId xmlns:a16="http://schemas.microsoft.com/office/drawing/2014/main" id="{2C693EC1-BB3F-6AA5-B0C0-8F026A299949}"/>
              </a:ext>
            </a:extLst>
          </p:cNvPr>
          <p:cNvSpPr>
            <a:spLocks noGrp="1" noChangeArrowheads="1"/>
          </p:cNvSpPr>
          <p:nvPr>
            <p:ph type="body" idx="1"/>
          </p:nvPr>
        </p:nvSpPr>
        <p:spPr>
          <a:xfrm>
            <a:off x="228600" y="1143000"/>
            <a:ext cx="7772400" cy="4852988"/>
          </a:xfrm>
          <a:noFill/>
        </p:spPr>
        <p:txBody>
          <a:bodyPr/>
          <a:lstStyle/>
          <a:p>
            <a:pPr eaLnBrk="1" hangingPunct="1">
              <a:lnSpc>
                <a:spcPct val="110000"/>
              </a:lnSpc>
            </a:pPr>
            <a:r>
              <a:rPr lang="en-US" altLang="en-US" sz="2600" b="0">
                <a:latin typeface="Arial" panose="020B0604020202020204" pitchFamily="34" charset="0"/>
              </a:rPr>
              <a:t>Các truy vấn được viết theo cú pháp LINQ</a:t>
            </a:r>
          </a:p>
          <a:p>
            <a:pPr eaLnBrk="1" hangingPunct="1">
              <a:lnSpc>
                <a:spcPct val="110000"/>
              </a:lnSpc>
            </a:pPr>
            <a:r>
              <a:rPr lang="en-US" altLang="en-US" sz="2600" b="0">
                <a:latin typeface="Arial" panose="020B0604020202020204" pitchFamily="34" charset="0"/>
              </a:rPr>
              <a:t>Hỗ trợ các tính năng LINQ</a:t>
            </a:r>
          </a:p>
        </p:txBody>
      </p:sp>
      <p:sp>
        <p:nvSpPr>
          <p:cNvPr id="6" name="Rectangle 5">
            <a:extLst>
              <a:ext uri="{FF2B5EF4-FFF2-40B4-BE49-F238E27FC236}">
                <a16:creationId xmlns:a16="http://schemas.microsoft.com/office/drawing/2014/main" id="{6373C1D1-EA26-4215-98FF-76219C8B9BA0}"/>
              </a:ext>
            </a:extLst>
          </p:cNvPr>
          <p:cNvSpPr/>
          <p:nvPr/>
        </p:nvSpPr>
        <p:spPr bwMode="auto">
          <a:xfrm>
            <a:off x="152400" y="2362200"/>
            <a:ext cx="7924800" cy="3810000"/>
          </a:xfrm>
          <a:prstGeom prst="rect">
            <a:avLst/>
          </a:prstGeom>
          <a:solidFill>
            <a:schemeClr val="accent4"/>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eaLnBrk="1" hangingPunct="1">
              <a:defRPr/>
            </a:pPr>
            <a:r>
              <a:rPr lang="en-US" sz="2400"/>
              <a:t>QLBHEntities data = new QLBHEntities();</a:t>
            </a:r>
          </a:p>
          <a:p>
            <a:pPr eaLnBrk="1" hangingPunct="1">
              <a:defRPr/>
            </a:pPr>
            <a:r>
              <a:rPr lang="en-US" sz="2400"/>
              <a:t>  </a:t>
            </a:r>
            <a:r>
              <a:rPr lang="en-US" sz="2400">
                <a:solidFill>
                  <a:srgbClr val="FFFF00"/>
                </a:solidFill>
              </a:rPr>
              <a:t>var list = from sp in data.SanPhams</a:t>
            </a:r>
          </a:p>
          <a:p>
            <a:pPr eaLnBrk="1" hangingPunct="1">
              <a:defRPr/>
            </a:pPr>
            <a:r>
              <a:rPr lang="en-US" sz="2400">
                <a:solidFill>
                  <a:srgbClr val="FFFF00"/>
                </a:solidFill>
              </a:rPr>
              <a:t>                         select new {</a:t>
            </a:r>
          </a:p>
          <a:p>
            <a:pPr eaLnBrk="1" hangingPunct="1">
              <a:defRPr/>
            </a:pPr>
            <a:r>
              <a:rPr lang="en-US" sz="2400">
                <a:solidFill>
                  <a:srgbClr val="FFFF00"/>
                </a:solidFill>
              </a:rPr>
              <a:t>                             sp.MaSanPham,</a:t>
            </a:r>
          </a:p>
          <a:p>
            <a:pPr eaLnBrk="1" hangingPunct="1">
              <a:defRPr/>
            </a:pPr>
            <a:r>
              <a:rPr lang="en-US" sz="2400">
                <a:solidFill>
                  <a:srgbClr val="FFFF00"/>
                </a:solidFill>
              </a:rPr>
              <a:t>                             sp.TenSanPham,</a:t>
            </a:r>
          </a:p>
          <a:p>
            <a:pPr eaLnBrk="1" hangingPunct="1">
              <a:defRPr/>
            </a:pPr>
            <a:r>
              <a:rPr lang="en-US" sz="2400">
                <a:solidFill>
                  <a:srgbClr val="FFFF00"/>
                </a:solidFill>
              </a:rPr>
              <a:t>                             sp.MaLoai,</a:t>
            </a:r>
          </a:p>
          <a:p>
            <a:pPr eaLnBrk="1" hangingPunct="1">
              <a:defRPr/>
            </a:pPr>
            <a:r>
              <a:rPr lang="en-US" sz="2400">
                <a:solidFill>
                  <a:srgbClr val="FFFF00"/>
                </a:solidFill>
              </a:rPr>
              <a:t>                             sp.DonGia</a:t>
            </a:r>
          </a:p>
          <a:p>
            <a:pPr eaLnBrk="1" hangingPunct="1">
              <a:defRPr/>
            </a:pPr>
            <a:r>
              <a:rPr lang="en-US" sz="2400">
                <a:solidFill>
                  <a:srgbClr val="FFFF00"/>
                </a:solidFill>
              </a:rPr>
              <a:t>                         };</a:t>
            </a:r>
          </a:p>
          <a:p>
            <a:pPr eaLnBrk="1" hangingPunct="1">
              <a:defRPr/>
            </a:pPr>
            <a:r>
              <a:rPr lang="en-US" sz="2400"/>
              <a:t>dgSanPham.DataSource = list;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36CCA3E-221F-F436-772E-15707B80C2D6}"/>
              </a:ext>
            </a:extLst>
          </p:cNvPr>
          <p:cNvSpPr>
            <a:spLocks noGrp="1" noChangeArrowheads="1"/>
          </p:cNvSpPr>
          <p:nvPr>
            <p:ph type="title"/>
          </p:nvPr>
        </p:nvSpPr>
        <p:spPr/>
        <p:txBody>
          <a:bodyPr/>
          <a:lstStyle/>
          <a:p>
            <a:pPr eaLnBrk="1" hangingPunct="1"/>
            <a:r>
              <a:rPr lang="en-US" altLang="en-US"/>
              <a:t>Entity SQL ObjectServices</a:t>
            </a:r>
            <a:endParaRPr lang="en-US" altLang="en-US">
              <a:solidFill>
                <a:schemeClr val="accent1"/>
              </a:solidFill>
            </a:endParaRPr>
          </a:p>
        </p:txBody>
      </p:sp>
      <p:sp>
        <p:nvSpPr>
          <p:cNvPr id="27651" name="Text Box 3">
            <a:extLst>
              <a:ext uri="{FF2B5EF4-FFF2-40B4-BE49-F238E27FC236}">
                <a16:creationId xmlns:a16="http://schemas.microsoft.com/office/drawing/2014/main" id="{8F6D383A-D7BA-DF14-1B6E-87C5C91EAF6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27652" name="Rectangle 4">
            <a:extLst>
              <a:ext uri="{FF2B5EF4-FFF2-40B4-BE49-F238E27FC236}">
                <a16:creationId xmlns:a16="http://schemas.microsoft.com/office/drawing/2014/main" id="{27619C14-7658-B9B1-D151-A8F0DC9E49F1}"/>
              </a:ext>
            </a:extLst>
          </p:cNvPr>
          <p:cNvSpPr>
            <a:spLocks noGrp="1" noChangeArrowheads="1"/>
          </p:cNvSpPr>
          <p:nvPr>
            <p:ph type="body" idx="1"/>
          </p:nvPr>
        </p:nvSpPr>
        <p:spPr>
          <a:xfrm>
            <a:off x="228600" y="1143000"/>
            <a:ext cx="7772400" cy="4852988"/>
          </a:xfrm>
          <a:noFill/>
        </p:spPr>
        <p:txBody>
          <a:bodyPr/>
          <a:lstStyle/>
          <a:p>
            <a:pPr eaLnBrk="1" hangingPunct="1">
              <a:lnSpc>
                <a:spcPct val="110000"/>
              </a:lnSpc>
            </a:pPr>
            <a:r>
              <a:rPr lang="en-US" altLang="en-US" sz="2600" b="0" dirty="0" err="1">
                <a:latin typeface="Arial" panose="020B0604020202020204" pitchFamily="34" charset="0"/>
              </a:rPr>
              <a:t>Giống</a:t>
            </a:r>
            <a:r>
              <a:rPr lang="en-US" altLang="en-US" sz="2600" b="0" dirty="0">
                <a:latin typeface="Arial" panose="020B0604020202020204" pitchFamily="34" charset="0"/>
              </a:rPr>
              <a:t> </a:t>
            </a:r>
            <a:r>
              <a:rPr lang="en-US" altLang="en-US" sz="2600" b="0" dirty="0" err="1">
                <a:latin typeface="Arial" panose="020B0604020202020204" pitchFamily="34" charset="0"/>
              </a:rPr>
              <a:t>ngôn</a:t>
            </a:r>
            <a:r>
              <a:rPr lang="en-US" altLang="en-US" sz="2600" b="0" dirty="0">
                <a:latin typeface="Arial" panose="020B0604020202020204" pitchFamily="34" charset="0"/>
              </a:rPr>
              <a:t> </a:t>
            </a:r>
            <a:r>
              <a:rPr lang="en-US" altLang="en-US" sz="2600" b="0" dirty="0" err="1">
                <a:latin typeface="Arial" panose="020B0604020202020204" pitchFamily="34" charset="0"/>
              </a:rPr>
              <a:t>ngữ</a:t>
            </a:r>
            <a:r>
              <a:rPr lang="en-US" altLang="en-US" sz="2600" b="0" dirty="0">
                <a:latin typeface="Arial" panose="020B0604020202020204" pitchFamily="34" charset="0"/>
              </a:rPr>
              <a:t> </a:t>
            </a:r>
            <a:r>
              <a:rPr lang="en-US" altLang="en-US" sz="2600" b="0" dirty="0" err="1">
                <a:latin typeface="Arial" panose="020B0604020202020204" pitchFamily="34" charset="0"/>
              </a:rPr>
              <a:t>truy</a:t>
            </a:r>
            <a:r>
              <a:rPr lang="en-US" altLang="en-US" sz="2600" b="0" dirty="0">
                <a:latin typeface="Arial" panose="020B0604020202020204" pitchFamily="34" charset="0"/>
              </a:rPr>
              <a:t> </a:t>
            </a:r>
            <a:r>
              <a:rPr lang="en-US" altLang="en-US" sz="2600" b="0" dirty="0" err="1">
                <a:latin typeface="Arial" panose="020B0604020202020204" pitchFamily="34" charset="0"/>
              </a:rPr>
              <a:t>vấn</a:t>
            </a:r>
            <a:r>
              <a:rPr lang="en-US" altLang="en-US" sz="2600" b="0" dirty="0">
                <a:latin typeface="Arial" panose="020B0604020202020204" pitchFamily="34" charset="0"/>
              </a:rPr>
              <a:t> T-SQL</a:t>
            </a:r>
          </a:p>
          <a:p>
            <a:pPr eaLnBrk="1" hangingPunct="1">
              <a:lnSpc>
                <a:spcPct val="110000"/>
              </a:lnSpc>
            </a:pPr>
            <a:r>
              <a:rPr lang="en-US" altLang="en-US" sz="2600" b="0" dirty="0" err="1">
                <a:latin typeface="Arial" panose="020B0604020202020204" pitchFamily="34" charset="0"/>
              </a:rPr>
              <a:t>Có</a:t>
            </a:r>
            <a:r>
              <a:rPr lang="en-US" altLang="en-US" sz="2600" b="0" dirty="0">
                <a:latin typeface="Arial" panose="020B0604020202020204" pitchFamily="34" charset="0"/>
              </a:rPr>
              <a:t> </a:t>
            </a:r>
            <a:r>
              <a:rPr lang="en-US" altLang="en-US" sz="2600" b="0" dirty="0" err="1">
                <a:latin typeface="Arial" panose="020B0604020202020204" pitchFamily="34" charset="0"/>
              </a:rPr>
              <a:t>thể</a:t>
            </a:r>
            <a:r>
              <a:rPr lang="en-US" altLang="en-US" sz="2600" b="0" dirty="0">
                <a:latin typeface="Arial" panose="020B0604020202020204" pitchFamily="34" charset="0"/>
              </a:rPr>
              <a:t> </a:t>
            </a:r>
            <a:r>
              <a:rPr lang="en-US" altLang="en-US" sz="2600" b="0" dirty="0" err="1">
                <a:latin typeface="Arial" panose="020B0604020202020204" pitchFamily="34" charset="0"/>
              </a:rPr>
              <a:t>truy</a:t>
            </a:r>
            <a:r>
              <a:rPr lang="en-US" altLang="en-US" sz="2600" b="0" dirty="0">
                <a:latin typeface="Arial" panose="020B0604020202020204" pitchFamily="34" charset="0"/>
              </a:rPr>
              <a:t> </a:t>
            </a:r>
            <a:r>
              <a:rPr lang="en-US" altLang="en-US" sz="2600" b="0" dirty="0" err="1">
                <a:latin typeface="Arial" panose="020B0604020202020204" pitchFamily="34" charset="0"/>
              </a:rPr>
              <a:t>vấn</a:t>
            </a:r>
            <a:r>
              <a:rPr lang="en-US" altLang="en-US" sz="2600" b="0" dirty="0">
                <a:latin typeface="Arial" panose="020B0604020202020204" pitchFamily="34" charset="0"/>
              </a:rPr>
              <a:t> EDM</a:t>
            </a:r>
          </a:p>
          <a:p>
            <a:pPr eaLnBrk="1" hangingPunct="1">
              <a:lnSpc>
                <a:spcPct val="110000"/>
              </a:lnSpc>
            </a:pPr>
            <a:r>
              <a:rPr lang="en-US" altLang="en-US" sz="2600" b="0" dirty="0">
                <a:latin typeface="Arial" panose="020B0604020202020204" pitchFamily="34" charset="0"/>
              </a:rPr>
              <a:t>EF </a:t>
            </a:r>
            <a:r>
              <a:rPr lang="en-US" altLang="en-US" sz="2600" b="0" dirty="0" err="1">
                <a:latin typeface="Arial" panose="020B0604020202020204" pitchFamily="34" charset="0"/>
              </a:rPr>
              <a:t>chuyển</a:t>
            </a:r>
            <a:r>
              <a:rPr lang="en-US" altLang="en-US" sz="2600" b="0" dirty="0">
                <a:latin typeface="Arial" panose="020B0604020202020204" pitchFamily="34" charset="0"/>
              </a:rPr>
              <a:t> Entity SQL </a:t>
            </a:r>
            <a:r>
              <a:rPr lang="en-US" altLang="en-US" sz="2600" b="0" dirty="0" err="1">
                <a:latin typeface="Arial" panose="020B0604020202020204" pitchFamily="34" charset="0"/>
              </a:rPr>
              <a:t>thành</a:t>
            </a:r>
            <a:r>
              <a:rPr lang="en-US" altLang="en-US" sz="2600" b="0" dirty="0">
                <a:latin typeface="Arial" panose="020B0604020202020204" pitchFamily="34" charset="0"/>
              </a:rPr>
              <a:t> </a:t>
            </a:r>
            <a:r>
              <a:rPr lang="en-US" altLang="en-US" sz="2600" b="0" dirty="0" err="1">
                <a:latin typeface="Arial" panose="020B0604020202020204" pitchFamily="34" charset="0"/>
              </a:rPr>
              <a:t>các</a:t>
            </a:r>
            <a:r>
              <a:rPr lang="en-US" altLang="en-US" sz="2600" b="0" dirty="0">
                <a:latin typeface="Arial" panose="020B0604020202020204" pitchFamily="34" charset="0"/>
              </a:rPr>
              <a:t> </a:t>
            </a:r>
            <a:r>
              <a:rPr lang="en-US" altLang="en-US" sz="2600" b="0" dirty="0" err="1">
                <a:latin typeface="Arial" panose="020B0604020202020204" pitchFamily="34" charset="0"/>
              </a:rPr>
              <a:t>truy</a:t>
            </a:r>
            <a:r>
              <a:rPr lang="en-US" altLang="en-US" sz="2600" b="0" dirty="0">
                <a:latin typeface="Arial" panose="020B0604020202020204" pitchFamily="34" charset="0"/>
              </a:rPr>
              <a:t> </a:t>
            </a:r>
            <a:r>
              <a:rPr lang="en-US" altLang="en-US" sz="2600" b="0" dirty="0" err="1">
                <a:latin typeface="Arial" panose="020B0604020202020204" pitchFamily="34" charset="0"/>
              </a:rPr>
              <a:t>vấn</a:t>
            </a:r>
            <a:r>
              <a:rPr lang="en-US" altLang="en-US" sz="2600" b="0" dirty="0">
                <a:latin typeface="Arial" panose="020B0604020202020204" pitchFamily="34" charset="0"/>
              </a:rPr>
              <a:t> SQL </a:t>
            </a:r>
            <a:r>
              <a:rPr lang="en-US" altLang="en-US" sz="2600" b="0" dirty="0" err="1">
                <a:latin typeface="Arial" panose="020B0604020202020204" pitchFamily="34" charset="0"/>
              </a:rPr>
              <a:t>đến</a:t>
            </a:r>
            <a:r>
              <a:rPr lang="en-US" altLang="en-US" sz="2600" b="0" dirty="0">
                <a:latin typeface="Arial" panose="020B0604020202020204" pitchFamily="34" charset="0"/>
              </a:rPr>
              <a:t> CSDL</a:t>
            </a:r>
          </a:p>
        </p:txBody>
      </p:sp>
      <p:sp>
        <p:nvSpPr>
          <p:cNvPr id="6" name="Rectangle 5">
            <a:extLst>
              <a:ext uri="{FF2B5EF4-FFF2-40B4-BE49-F238E27FC236}">
                <a16:creationId xmlns:a16="http://schemas.microsoft.com/office/drawing/2014/main" id="{9BE94EDD-85F6-20A2-E56A-E21337BF69E6}"/>
              </a:ext>
            </a:extLst>
          </p:cNvPr>
          <p:cNvSpPr/>
          <p:nvPr/>
        </p:nvSpPr>
        <p:spPr bwMode="auto">
          <a:xfrm>
            <a:off x="152400" y="3124200"/>
            <a:ext cx="7924800" cy="3200400"/>
          </a:xfrm>
          <a:prstGeom prst="rect">
            <a:avLst/>
          </a:prstGeom>
          <a:solidFill>
            <a:schemeClr val="accent4"/>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eaLnBrk="1" hangingPunct="1">
              <a:defRPr/>
            </a:pPr>
            <a:r>
              <a:rPr lang="en-US" sz="2400"/>
              <a:t> QLBHEntities data = new QLBHEntities();</a:t>
            </a:r>
            <a:endParaRPr lang="en-US" sz="2400">
              <a:solidFill>
                <a:srgbClr val="FFFF00"/>
              </a:solidFill>
            </a:endParaRPr>
          </a:p>
          <a:p>
            <a:pPr eaLnBrk="1" hangingPunct="1">
              <a:defRPr/>
            </a:pPr>
            <a:r>
              <a:rPr lang="en-US" sz="2400">
                <a:solidFill>
                  <a:srgbClr val="FFFF00"/>
                </a:solidFill>
              </a:rPr>
              <a:t>string query = @”SELECT Value sp</a:t>
            </a:r>
          </a:p>
          <a:p>
            <a:pPr eaLnBrk="1" hangingPunct="1">
              <a:defRPr/>
            </a:pPr>
            <a:r>
              <a:rPr lang="en-US" sz="2400">
                <a:solidFill>
                  <a:srgbClr val="FFFF00"/>
                </a:solidFill>
              </a:rPr>
              <a:t>		FROM SanPhams as sp</a:t>
            </a:r>
          </a:p>
          <a:p>
            <a:pPr eaLnBrk="1" hangingPunct="1">
              <a:defRPr/>
            </a:pPr>
            <a:r>
              <a:rPr lang="en-US" sz="2400">
                <a:solidFill>
                  <a:srgbClr val="FFFF00"/>
                </a:solidFill>
              </a:rPr>
              <a:t>		WHERE sp.TenSanPham=‘……’”;</a:t>
            </a:r>
          </a:p>
          <a:p>
            <a:pPr eaLnBrk="1" hangingPunct="1">
              <a:defRPr/>
            </a:pPr>
            <a:r>
              <a:rPr lang="en-US" sz="2400">
                <a:solidFill>
                  <a:srgbClr val="FFFF00"/>
                </a:solidFill>
              </a:rPr>
              <a:t>var list = 		data.CreateQuery&lt;SanPham&gt;(query);</a:t>
            </a:r>
          </a:p>
          <a:p>
            <a:pPr eaLnBrk="1" hangingPunct="1">
              <a:defRPr/>
            </a:pPr>
            <a:r>
              <a:rPr lang="en-US" sz="2400"/>
              <a:t>dgSanPham.DataSource = list;</a:t>
            </a:r>
          </a:p>
          <a:p>
            <a:pPr eaLnBrk="1" hangingPunct="1">
              <a:defRPr/>
            </a:pPr>
            <a:endParaRPr lang="en-US" sz="24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529F37E-B5D2-3816-7E61-B0AA08F417DA}"/>
              </a:ext>
            </a:extLst>
          </p:cNvPr>
          <p:cNvSpPr>
            <a:spLocks noGrp="1" noChangeArrowheads="1"/>
          </p:cNvSpPr>
          <p:nvPr>
            <p:ph type="title"/>
          </p:nvPr>
        </p:nvSpPr>
        <p:spPr/>
        <p:txBody>
          <a:bodyPr/>
          <a:lstStyle/>
          <a:p>
            <a:pPr eaLnBrk="1" hangingPunct="1"/>
            <a:r>
              <a:rPr lang="en-US" altLang="en-US"/>
              <a:t>Entity Client</a:t>
            </a:r>
            <a:endParaRPr lang="en-US" altLang="en-US">
              <a:solidFill>
                <a:schemeClr val="accent1"/>
              </a:solidFill>
            </a:endParaRPr>
          </a:p>
        </p:txBody>
      </p:sp>
      <p:sp>
        <p:nvSpPr>
          <p:cNvPr id="28675" name="Text Box 3">
            <a:extLst>
              <a:ext uri="{FF2B5EF4-FFF2-40B4-BE49-F238E27FC236}">
                <a16:creationId xmlns:a16="http://schemas.microsoft.com/office/drawing/2014/main" id="{5FEAADDB-7C10-7E88-0C2C-31FB891E20C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28676" name="Rectangle 4">
            <a:extLst>
              <a:ext uri="{FF2B5EF4-FFF2-40B4-BE49-F238E27FC236}">
                <a16:creationId xmlns:a16="http://schemas.microsoft.com/office/drawing/2014/main" id="{E30F569D-AEFE-2914-B796-B4490EAAE518}"/>
              </a:ext>
            </a:extLst>
          </p:cNvPr>
          <p:cNvSpPr>
            <a:spLocks noGrp="1" noChangeArrowheads="1"/>
          </p:cNvSpPr>
          <p:nvPr>
            <p:ph type="body" idx="1"/>
          </p:nvPr>
        </p:nvSpPr>
        <p:spPr>
          <a:xfrm>
            <a:off x="228600" y="1143000"/>
            <a:ext cx="7772400" cy="4852988"/>
          </a:xfrm>
          <a:noFill/>
        </p:spPr>
        <p:txBody>
          <a:bodyPr/>
          <a:lstStyle/>
          <a:p>
            <a:pPr eaLnBrk="1" hangingPunct="1">
              <a:lnSpc>
                <a:spcPct val="110000"/>
              </a:lnSpc>
            </a:pPr>
            <a:r>
              <a:rPr lang="en-US" altLang="en-US" sz="2600" b="0">
                <a:latin typeface="Arial" panose="020B0604020202020204" pitchFamily="34" charset="0"/>
              </a:rPr>
              <a:t>Các truy vấn ADO.NET kiểu “cũ”</a:t>
            </a:r>
          </a:p>
          <a:p>
            <a:pPr eaLnBrk="1" hangingPunct="1">
              <a:lnSpc>
                <a:spcPct val="110000"/>
              </a:lnSpc>
            </a:pPr>
            <a:r>
              <a:rPr lang="en-US" altLang="en-US" sz="2600" b="0">
                <a:latin typeface="Arial" panose="020B0604020202020204" pitchFamily="34" charset="0"/>
              </a:rPr>
              <a:t>Dành cho các lập trình quen thuộc với ADO.NET</a:t>
            </a:r>
          </a:p>
        </p:txBody>
      </p:sp>
      <p:sp>
        <p:nvSpPr>
          <p:cNvPr id="6" name="Rectangle 5">
            <a:extLst>
              <a:ext uri="{FF2B5EF4-FFF2-40B4-BE49-F238E27FC236}">
                <a16:creationId xmlns:a16="http://schemas.microsoft.com/office/drawing/2014/main" id="{6500A72E-FBDD-BEBC-B4CE-485F1B995B2E}"/>
              </a:ext>
            </a:extLst>
          </p:cNvPr>
          <p:cNvSpPr/>
          <p:nvPr/>
        </p:nvSpPr>
        <p:spPr bwMode="auto">
          <a:xfrm>
            <a:off x="152400" y="2286000"/>
            <a:ext cx="7848600" cy="4419600"/>
          </a:xfrm>
          <a:prstGeom prst="rect">
            <a:avLst/>
          </a:prstGeom>
          <a:solidFill>
            <a:schemeClr val="accent4"/>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eaLnBrk="1" hangingPunct="1">
              <a:defRPr/>
            </a:pPr>
            <a:r>
              <a:rPr lang="en-US" sz="1600" err="1">
                <a:solidFill>
                  <a:srgbClr val="FFFF00"/>
                </a:solidFill>
              </a:rPr>
              <a:t>EntityConnection</a:t>
            </a:r>
            <a:r>
              <a:rPr lang="en-US" sz="1600">
                <a:solidFill>
                  <a:srgbClr val="FFFF00"/>
                </a:solidFill>
              </a:rPr>
              <a:t> </a:t>
            </a:r>
            <a:r>
              <a:rPr lang="en-US" sz="1600" err="1">
                <a:solidFill>
                  <a:srgbClr val="FFFF00"/>
                </a:solidFill>
              </a:rPr>
              <a:t>conn</a:t>
            </a:r>
            <a:r>
              <a:rPr lang="en-US" sz="1600">
                <a:solidFill>
                  <a:srgbClr val="FFFF00"/>
                </a:solidFill>
              </a:rPr>
              <a:t> = new </a:t>
            </a:r>
            <a:r>
              <a:rPr lang="en-US" sz="1600" err="1">
                <a:solidFill>
                  <a:srgbClr val="FFFF00"/>
                </a:solidFill>
              </a:rPr>
              <a:t>EntityConnection</a:t>
            </a:r>
            <a:r>
              <a:rPr lang="en-US" sz="1600">
                <a:solidFill>
                  <a:srgbClr val="FFFF00"/>
                </a:solidFill>
              </a:rPr>
              <a:t>("name = </a:t>
            </a:r>
            <a:r>
              <a:rPr lang="en-US" sz="1600" err="1">
                <a:solidFill>
                  <a:srgbClr val="FFFF00"/>
                </a:solidFill>
              </a:rPr>
              <a:t>QLBHEntities</a:t>
            </a:r>
            <a:r>
              <a:rPr lang="en-US" sz="1600">
                <a:solidFill>
                  <a:srgbClr val="FFFF00"/>
                </a:solidFill>
              </a:rPr>
              <a:t>");</a:t>
            </a:r>
          </a:p>
          <a:p>
            <a:pPr eaLnBrk="1" hangingPunct="1">
              <a:defRPr/>
            </a:pPr>
            <a:r>
              <a:rPr lang="en-US" sz="1600" err="1"/>
              <a:t>conn.Open</a:t>
            </a:r>
            <a:r>
              <a:rPr lang="en-US" sz="1600"/>
              <a:t>();</a:t>
            </a:r>
          </a:p>
          <a:p>
            <a:pPr eaLnBrk="1" hangingPunct="1">
              <a:defRPr/>
            </a:pPr>
            <a:r>
              <a:rPr lang="en-US" sz="1600" err="1"/>
              <a:t>var</a:t>
            </a:r>
            <a:r>
              <a:rPr lang="en-US" sz="1600"/>
              <a:t> query = "SELECT Value sp FROM </a:t>
            </a:r>
            <a:r>
              <a:rPr lang="en-US" sz="1600" err="1"/>
              <a:t>QLBHEntities.SanPhams</a:t>
            </a:r>
            <a:r>
              <a:rPr lang="en-US" sz="1600"/>
              <a:t> as sp";</a:t>
            </a:r>
          </a:p>
          <a:p>
            <a:pPr eaLnBrk="1" hangingPunct="1">
              <a:defRPr/>
            </a:pPr>
            <a:r>
              <a:rPr lang="en-US" sz="1600" err="1">
                <a:solidFill>
                  <a:srgbClr val="FFFF00"/>
                </a:solidFill>
              </a:rPr>
              <a:t>EntityCommand</a:t>
            </a:r>
            <a:r>
              <a:rPr lang="en-US" sz="1600">
                <a:solidFill>
                  <a:srgbClr val="FFFF00"/>
                </a:solidFill>
              </a:rPr>
              <a:t> </a:t>
            </a:r>
            <a:r>
              <a:rPr lang="en-US" sz="1600" err="1">
                <a:solidFill>
                  <a:srgbClr val="FFFF00"/>
                </a:solidFill>
              </a:rPr>
              <a:t>cmd</a:t>
            </a:r>
            <a:r>
              <a:rPr lang="en-US" sz="1600">
                <a:solidFill>
                  <a:srgbClr val="FFFF00"/>
                </a:solidFill>
              </a:rPr>
              <a:t> = new </a:t>
            </a:r>
            <a:r>
              <a:rPr lang="en-US" sz="1600" err="1">
                <a:solidFill>
                  <a:srgbClr val="FFFF00"/>
                </a:solidFill>
              </a:rPr>
              <a:t>EntityCommand</a:t>
            </a:r>
            <a:r>
              <a:rPr lang="en-US" sz="1600">
                <a:solidFill>
                  <a:srgbClr val="FFFF00"/>
                </a:solidFill>
              </a:rPr>
              <a:t>(query, </a:t>
            </a:r>
            <a:r>
              <a:rPr lang="en-US" sz="1600" err="1">
                <a:solidFill>
                  <a:srgbClr val="FFFF00"/>
                </a:solidFill>
              </a:rPr>
              <a:t>conn</a:t>
            </a:r>
            <a:r>
              <a:rPr lang="en-US" sz="1600">
                <a:solidFill>
                  <a:srgbClr val="FFFF00"/>
                </a:solidFill>
              </a:rPr>
              <a:t>);</a:t>
            </a:r>
          </a:p>
          <a:p>
            <a:pPr eaLnBrk="1" hangingPunct="1">
              <a:defRPr/>
            </a:pPr>
            <a:r>
              <a:rPr lang="en-US" sz="1600" err="1">
                <a:solidFill>
                  <a:srgbClr val="FFFF00"/>
                </a:solidFill>
              </a:rPr>
              <a:t>EntityDataReader</a:t>
            </a:r>
            <a:r>
              <a:rPr lang="en-US" sz="1600">
                <a:solidFill>
                  <a:srgbClr val="FFFF00"/>
                </a:solidFill>
              </a:rPr>
              <a:t> </a:t>
            </a:r>
            <a:r>
              <a:rPr lang="en-US" sz="1600" err="1">
                <a:solidFill>
                  <a:srgbClr val="FFFF00"/>
                </a:solidFill>
              </a:rPr>
              <a:t>dr</a:t>
            </a:r>
            <a:r>
              <a:rPr lang="en-US" sz="1600">
                <a:solidFill>
                  <a:srgbClr val="FFFF00"/>
                </a:solidFill>
              </a:rPr>
              <a:t>= 		</a:t>
            </a:r>
            <a:r>
              <a:rPr lang="en-US" sz="1600" err="1">
                <a:solidFill>
                  <a:srgbClr val="FFFF00"/>
                </a:solidFill>
              </a:rPr>
              <a:t>cmd.ExecuteReader</a:t>
            </a:r>
            <a:r>
              <a:rPr lang="en-US" sz="1600">
                <a:solidFill>
                  <a:srgbClr val="FFFF00"/>
                </a:solidFill>
              </a:rPr>
              <a:t>(</a:t>
            </a:r>
            <a:r>
              <a:rPr lang="en-US" sz="1600" err="1">
                <a:solidFill>
                  <a:srgbClr val="FFFF00"/>
                </a:solidFill>
              </a:rPr>
              <a:t>CommandBehavior.SequentialAccess</a:t>
            </a:r>
            <a:r>
              <a:rPr lang="en-US" sz="1600">
                <a:solidFill>
                  <a:srgbClr val="FFFF00"/>
                </a:solidFill>
              </a:rPr>
              <a:t>);</a:t>
            </a:r>
          </a:p>
          <a:p>
            <a:pPr eaLnBrk="1" hangingPunct="1">
              <a:defRPr/>
            </a:pPr>
            <a:r>
              <a:rPr lang="en-US" sz="1600"/>
              <a:t>List&lt;</a:t>
            </a:r>
            <a:r>
              <a:rPr lang="en-US" sz="1600" err="1"/>
              <a:t>SanPham</a:t>
            </a:r>
            <a:r>
              <a:rPr lang="en-US" sz="1600"/>
              <a:t>&gt; list = new List&lt;</a:t>
            </a:r>
            <a:r>
              <a:rPr lang="en-US" sz="1600" err="1"/>
              <a:t>SanPham</a:t>
            </a:r>
            <a:r>
              <a:rPr lang="en-US" sz="1600"/>
              <a:t>&gt;();</a:t>
            </a:r>
          </a:p>
          <a:p>
            <a:pPr eaLnBrk="1" hangingPunct="1">
              <a:defRPr/>
            </a:pPr>
            <a:r>
              <a:rPr lang="en-US" sz="1600"/>
              <a:t>    while (</a:t>
            </a:r>
            <a:r>
              <a:rPr lang="en-US" sz="1600" err="1"/>
              <a:t>dr.Read</a:t>
            </a:r>
            <a:r>
              <a:rPr lang="en-US" sz="1600"/>
              <a:t>())</a:t>
            </a:r>
          </a:p>
          <a:p>
            <a:pPr eaLnBrk="1" hangingPunct="1">
              <a:defRPr/>
            </a:pPr>
            <a:r>
              <a:rPr lang="en-US" sz="1600"/>
              <a:t>                {</a:t>
            </a:r>
          </a:p>
          <a:p>
            <a:pPr eaLnBrk="1" hangingPunct="1">
              <a:defRPr/>
            </a:pPr>
            <a:r>
              <a:rPr lang="en-US" sz="1600"/>
              <a:t>                    </a:t>
            </a:r>
            <a:r>
              <a:rPr lang="en-US" sz="1600" err="1"/>
              <a:t>SanPham</a:t>
            </a:r>
            <a:r>
              <a:rPr lang="en-US" sz="1600"/>
              <a:t> sp = new </a:t>
            </a:r>
            <a:r>
              <a:rPr lang="en-US" sz="1600" err="1"/>
              <a:t>SanPham</a:t>
            </a:r>
            <a:r>
              <a:rPr lang="en-US" sz="1600"/>
              <a:t>();</a:t>
            </a:r>
          </a:p>
          <a:p>
            <a:pPr eaLnBrk="1" hangingPunct="1">
              <a:defRPr/>
            </a:pPr>
            <a:r>
              <a:rPr lang="en-US" sz="1600"/>
              <a:t>                    </a:t>
            </a:r>
            <a:r>
              <a:rPr lang="en-US" sz="1600" err="1"/>
              <a:t>sp.MaSanPham</a:t>
            </a:r>
            <a:r>
              <a:rPr lang="en-US" sz="1600"/>
              <a:t> = </a:t>
            </a:r>
            <a:r>
              <a:rPr lang="en-US" sz="1600" err="1"/>
              <a:t>dr.GetString</a:t>
            </a:r>
            <a:r>
              <a:rPr lang="en-US" sz="1600"/>
              <a:t>(0);</a:t>
            </a:r>
          </a:p>
          <a:p>
            <a:pPr eaLnBrk="1" hangingPunct="1">
              <a:defRPr/>
            </a:pPr>
            <a:r>
              <a:rPr lang="en-US" sz="1600"/>
              <a:t>                    </a:t>
            </a:r>
            <a:r>
              <a:rPr lang="en-US" sz="1600" err="1"/>
              <a:t>sp.TenSanPham</a:t>
            </a:r>
            <a:r>
              <a:rPr lang="en-US" sz="1600"/>
              <a:t> = </a:t>
            </a:r>
            <a:r>
              <a:rPr lang="en-US" sz="1600" err="1"/>
              <a:t>dr.GetString</a:t>
            </a:r>
            <a:r>
              <a:rPr lang="en-US" sz="1600"/>
              <a:t>(1);</a:t>
            </a:r>
          </a:p>
          <a:p>
            <a:pPr eaLnBrk="1" hangingPunct="1">
              <a:defRPr/>
            </a:pPr>
            <a:r>
              <a:rPr lang="en-US" sz="1600"/>
              <a:t>                    </a:t>
            </a:r>
            <a:r>
              <a:rPr lang="en-US" sz="1600" err="1"/>
              <a:t>sp.MaLoai</a:t>
            </a:r>
            <a:r>
              <a:rPr lang="en-US" sz="1600"/>
              <a:t> = </a:t>
            </a:r>
            <a:r>
              <a:rPr lang="en-US" sz="1600" err="1"/>
              <a:t>dr.GetString</a:t>
            </a:r>
            <a:r>
              <a:rPr lang="en-US" sz="1600"/>
              <a:t>(2);</a:t>
            </a:r>
          </a:p>
          <a:p>
            <a:pPr eaLnBrk="1" hangingPunct="1">
              <a:defRPr/>
            </a:pPr>
            <a:r>
              <a:rPr lang="en-US" sz="1600"/>
              <a:t>                    </a:t>
            </a:r>
            <a:r>
              <a:rPr lang="en-US" sz="1600" err="1"/>
              <a:t>sp.DonGia</a:t>
            </a:r>
            <a:r>
              <a:rPr lang="en-US" sz="1600"/>
              <a:t> = dr.GetInt32(3);</a:t>
            </a:r>
          </a:p>
          <a:p>
            <a:pPr eaLnBrk="1" hangingPunct="1">
              <a:defRPr/>
            </a:pPr>
            <a:r>
              <a:rPr lang="en-US" sz="1600"/>
              <a:t>                    </a:t>
            </a:r>
            <a:r>
              <a:rPr lang="en-US" sz="1600" err="1"/>
              <a:t>list.Add</a:t>
            </a:r>
            <a:r>
              <a:rPr lang="en-US" sz="1600"/>
              <a:t>(sp);</a:t>
            </a:r>
          </a:p>
          <a:p>
            <a:pPr eaLnBrk="1" hangingPunct="1">
              <a:defRPr/>
            </a:pPr>
            <a:r>
              <a:rPr lang="en-US" sz="1600"/>
              <a:t>                }</a:t>
            </a:r>
          </a:p>
          <a:p>
            <a:pPr eaLnBrk="1" hangingPunct="1">
              <a:defRPr/>
            </a:pPr>
            <a:r>
              <a:rPr lang="en-US" sz="1600"/>
              <a:t>  </a:t>
            </a:r>
            <a:r>
              <a:rPr lang="en-US" sz="1600" err="1"/>
              <a:t>dgSanPham.DataSource</a:t>
            </a:r>
            <a:r>
              <a:rPr lang="en-US" sz="1600"/>
              <a:t> =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6669829-1BEB-3E56-1ABF-B64EAB08EFA7}"/>
              </a:ext>
            </a:extLst>
          </p:cNvPr>
          <p:cNvSpPr>
            <a:spLocks noGrp="1" noChangeArrowheads="1"/>
          </p:cNvSpPr>
          <p:nvPr>
            <p:ph type="title"/>
          </p:nvPr>
        </p:nvSpPr>
        <p:spPr/>
        <p:txBody>
          <a:bodyPr/>
          <a:lstStyle/>
          <a:p>
            <a:pPr eaLnBrk="1" hangingPunct="1"/>
            <a:r>
              <a:rPr lang="en-US" altLang="en-US"/>
              <a:t>Entity Client (cont)</a:t>
            </a:r>
            <a:endParaRPr lang="en-US" altLang="en-US">
              <a:solidFill>
                <a:schemeClr val="accent1"/>
              </a:solidFill>
            </a:endParaRPr>
          </a:p>
        </p:txBody>
      </p:sp>
      <p:sp>
        <p:nvSpPr>
          <p:cNvPr id="29699" name="Text Box 3">
            <a:extLst>
              <a:ext uri="{FF2B5EF4-FFF2-40B4-BE49-F238E27FC236}">
                <a16:creationId xmlns:a16="http://schemas.microsoft.com/office/drawing/2014/main" id="{DC926226-2E1F-3601-F0AE-43A748DAB36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29700" name="Rectangle 4">
            <a:extLst>
              <a:ext uri="{FF2B5EF4-FFF2-40B4-BE49-F238E27FC236}">
                <a16:creationId xmlns:a16="http://schemas.microsoft.com/office/drawing/2014/main" id="{F0C898FB-6181-18DD-F81E-673A95E4F115}"/>
              </a:ext>
            </a:extLst>
          </p:cNvPr>
          <p:cNvSpPr>
            <a:spLocks noGrp="1" noChangeArrowheads="1"/>
          </p:cNvSpPr>
          <p:nvPr>
            <p:ph type="body" idx="1"/>
          </p:nvPr>
        </p:nvSpPr>
        <p:spPr>
          <a:xfrm>
            <a:off x="228600" y="1143000"/>
            <a:ext cx="7772400" cy="5334000"/>
          </a:xfrm>
          <a:noFill/>
        </p:spPr>
        <p:txBody>
          <a:bodyPr/>
          <a:lstStyle/>
          <a:p>
            <a:pPr eaLnBrk="1" hangingPunct="1">
              <a:lnSpc>
                <a:spcPct val="110000"/>
              </a:lnSpc>
            </a:pPr>
            <a:r>
              <a:rPr lang="en-US" altLang="en-US" sz="2600" b="0">
                <a:latin typeface="Arial" panose="020B0604020202020204" pitchFamily="34" charset="0"/>
              </a:rPr>
              <a:t>Tương tự như mô hình ADO.NET:</a:t>
            </a:r>
          </a:p>
          <a:p>
            <a:pPr lvl="1" eaLnBrk="1" hangingPunct="1">
              <a:lnSpc>
                <a:spcPct val="110000"/>
              </a:lnSpc>
            </a:pPr>
            <a:r>
              <a:rPr lang="en-US" altLang="en-US" sz="2600"/>
              <a:t>EntityCommand</a:t>
            </a:r>
          </a:p>
          <a:p>
            <a:pPr lvl="1" eaLnBrk="1" hangingPunct="1">
              <a:lnSpc>
                <a:spcPct val="110000"/>
              </a:lnSpc>
            </a:pPr>
            <a:r>
              <a:rPr lang="en-US" altLang="en-US" sz="2600"/>
              <a:t>EntityConnection</a:t>
            </a:r>
          </a:p>
          <a:p>
            <a:pPr lvl="1" eaLnBrk="1" hangingPunct="1">
              <a:lnSpc>
                <a:spcPct val="110000"/>
              </a:lnSpc>
            </a:pPr>
            <a:r>
              <a:rPr lang="en-US" altLang="en-US" sz="2600"/>
              <a:t>EntityDataReader</a:t>
            </a:r>
          </a:p>
          <a:p>
            <a:pPr lvl="1" eaLnBrk="1" hangingPunct="1">
              <a:lnSpc>
                <a:spcPct val="110000"/>
              </a:lnSpc>
            </a:pPr>
            <a:r>
              <a:rPr lang="en-US" altLang="en-US" sz="2600"/>
              <a:t>EntityParameter</a:t>
            </a:r>
          </a:p>
          <a:p>
            <a:pPr lvl="1" eaLnBrk="1" hangingPunct="1">
              <a:lnSpc>
                <a:spcPct val="110000"/>
              </a:lnSpc>
            </a:pPr>
            <a:r>
              <a:rPr lang="en-US" altLang="en-US" sz="2600"/>
              <a:t>EntityTransaction</a:t>
            </a:r>
          </a:p>
          <a:p>
            <a:pPr eaLnBrk="1" hangingPunct="1">
              <a:lnSpc>
                <a:spcPct val="110000"/>
              </a:lnSpc>
            </a:pPr>
            <a:r>
              <a:rPr lang="en-US" altLang="en-US" sz="2600" b="0">
                <a:latin typeface="Arial" panose="020B0604020202020204" pitchFamily="34" charset="0"/>
              </a:rPr>
              <a:t>Sử dụng EntityDataReader để đọc dữ liệu</a:t>
            </a:r>
          </a:p>
          <a:p>
            <a:pPr eaLnBrk="1" hangingPunct="1">
              <a:lnSpc>
                <a:spcPct val="110000"/>
              </a:lnSpc>
            </a:pPr>
            <a:r>
              <a:rPr lang="en-US" altLang="en-US" sz="2600" b="0">
                <a:latin typeface="Arial" panose="020B0604020202020204" pitchFamily="34" charset="0"/>
              </a:rPr>
              <a:t>Truy xuất Read-only vào EDM.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8">
            <a:extLst>
              <a:ext uri="{FF2B5EF4-FFF2-40B4-BE49-F238E27FC236}">
                <a16:creationId xmlns:a16="http://schemas.microsoft.com/office/drawing/2014/main" id="{7C71A277-46F1-DA58-5B53-921ED4F14BAD}"/>
              </a:ext>
            </a:extLst>
          </p:cNvPr>
          <p:cNvSpPr>
            <a:spLocks noGrp="1"/>
          </p:cNvSpPr>
          <p:nvPr>
            <p:ph type="title"/>
          </p:nvPr>
        </p:nvSpPr>
        <p:spPr/>
        <p:txBody>
          <a:bodyPr/>
          <a:lstStyle/>
          <a:p>
            <a:pPr eaLnBrk="1" hangingPunct="1"/>
            <a:r>
              <a:rPr lang="en-US" altLang="en-US"/>
              <a:t>Truy vấn trong EF</a:t>
            </a:r>
          </a:p>
        </p:txBody>
      </p:sp>
      <p:graphicFrame>
        <p:nvGraphicFramePr>
          <p:cNvPr id="10" name="Table 9">
            <a:extLst>
              <a:ext uri="{FF2B5EF4-FFF2-40B4-BE49-F238E27FC236}">
                <a16:creationId xmlns:a16="http://schemas.microsoft.com/office/drawing/2014/main" id="{54A7494D-290D-3B68-04AD-CAF488FFDE89}"/>
              </a:ext>
            </a:extLst>
          </p:cNvPr>
          <p:cNvGraphicFramePr>
            <a:graphicFrameLocks noGrp="1"/>
          </p:cNvGraphicFramePr>
          <p:nvPr/>
        </p:nvGraphicFramePr>
        <p:xfrm>
          <a:off x="76200" y="1219200"/>
          <a:ext cx="9026524" cy="4864101"/>
        </p:xfrm>
        <a:graphic>
          <a:graphicData uri="http://schemas.openxmlformats.org/drawingml/2006/table">
            <a:tbl>
              <a:tblPr firstRow="1" bandRow="1">
                <a:tableStyleId>{5C22544A-7EE6-4342-B048-85BDC9FD1C3A}</a:tableStyleId>
              </a:tblPr>
              <a:tblGrid>
                <a:gridCol w="1898061">
                  <a:extLst>
                    <a:ext uri="{9D8B030D-6E8A-4147-A177-3AD203B41FA5}">
                      <a16:colId xmlns:a16="http://schemas.microsoft.com/office/drawing/2014/main" val="20000"/>
                    </a:ext>
                  </a:extLst>
                </a:gridCol>
                <a:gridCol w="1329729">
                  <a:extLst>
                    <a:ext uri="{9D8B030D-6E8A-4147-A177-3AD203B41FA5}">
                      <a16:colId xmlns:a16="http://schemas.microsoft.com/office/drawing/2014/main" val="20001"/>
                    </a:ext>
                  </a:extLst>
                </a:gridCol>
                <a:gridCol w="1836028">
                  <a:extLst>
                    <a:ext uri="{9D8B030D-6E8A-4147-A177-3AD203B41FA5}">
                      <a16:colId xmlns:a16="http://schemas.microsoft.com/office/drawing/2014/main" val="20002"/>
                    </a:ext>
                  </a:extLst>
                </a:gridCol>
                <a:gridCol w="2279090">
                  <a:extLst>
                    <a:ext uri="{9D8B030D-6E8A-4147-A177-3AD203B41FA5}">
                      <a16:colId xmlns:a16="http://schemas.microsoft.com/office/drawing/2014/main" val="20003"/>
                    </a:ext>
                  </a:extLst>
                </a:gridCol>
                <a:gridCol w="1683616">
                  <a:extLst>
                    <a:ext uri="{9D8B030D-6E8A-4147-A177-3AD203B41FA5}">
                      <a16:colId xmlns:a16="http://schemas.microsoft.com/office/drawing/2014/main" val="20004"/>
                    </a:ext>
                  </a:extLst>
                </a:gridCol>
              </a:tblGrid>
              <a:tr h="1054516">
                <a:tc>
                  <a:txBody>
                    <a:bodyPr/>
                    <a:lstStyle/>
                    <a:p>
                      <a:pPr algn="ctr"/>
                      <a:r>
                        <a:rPr lang="en-US" sz="1800" err="1"/>
                        <a:t>Truy</a:t>
                      </a:r>
                      <a:r>
                        <a:rPr lang="en-US" sz="1800" baseline="0"/>
                        <a:t> </a:t>
                      </a:r>
                      <a:r>
                        <a:rPr lang="en-US" sz="1800" baseline="0" err="1"/>
                        <a:t>vấn</a:t>
                      </a:r>
                      <a:endParaRPr lang="en-US" sz="1800"/>
                    </a:p>
                  </a:txBody>
                  <a:tcPr marL="91447" marR="91447" marT="45715" marB="45715" anchor="ctr"/>
                </a:tc>
                <a:tc>
                  <a:txBody>
                    <a:bodyPr/>
                    <a:lstStyle/>
                    <a:p>
                      <a:pPr algn="ctr"/>
                      <a:r>
                        <a:rPr lang="en-US" sz="1800"/>
                        <a:t>Cú</a:t>
                      </a:r>
                      <a:r>
                        <a:rPr lang="en-US" sz="1800" baseline="0"/>
                        <a:t> pháp</a:t>
                      </a:r>
                      <a:endParaRPr lang="en-US" sz="1800"/>
                    </a:p>
                  </a:txBody>
                  <a:tcPr marL="91447" marR="91447" marT="45715" marB="45715" anchor="ctr"/>
                </a:tc>
                <a:tc>
                  <a:txBody>
                    <a:bodyPr/>
                    <a:lstStyle/>
                    <a:p>
                      <a:pPr algn="ctr"/>
                      <a:r>
                        <a:rPr lang="en-US" sz="1800"/>
                        <a:t>Kết</a:t>
                      </a:r>
                      <a:r>
                        <a:rPr lang="en-US" sz="1800" baseline="0"/>
                        <a:t> quả</a:t>
                      </a:r>
                      <a:endParaRPr lang="en-US" sz="1800"/>
                    </a:p>
                  </a:txBody>
                  <a:tcPr marL="91447" marR="91447" marT="45715" marB="45715" anchor="ctr"/>
                </a:tc>
                <a:tc>
                  <a:txBody>
                    <a:bodyPr/>
                    <a:lstStyle/>
                    <a:p>
                      <a:pPr algn="ctr"/>
                      <a:r>
                        <a:rPr lang="en-US" sz="1800"/>
                        <a:t>Lợi</a:t>
                      </a:r>
                      <a:r>
                        <a:rPr lang="en-US" sz="1800" baseline="0"/>
                        <a:t> ích</a:t>
                      </a:r>
                      <a:endParaRPr lang="en-US" sz="1800"/>
                    </a:p>
                  </a:txBody>
                  <a:tcPr marL="91447" marR="91447" marT="45715" marB="45715" anchor="ctr"/>
                </a:tc>
                <a:tc>
                  <a:txBody>
                    <a:bodyPr/>
                    <a:lstStyle/>
                    <a:p>
                      <a:pPr algn="ctr"/>
                      <a:r>
                        <a:rPr lang="en-US" sz="1600"/>
                        <a:t>Hiệu suất</a:t>
                      </a:r>
                    </a:p>
                  </a:txBody>
                  <a:tcPr marL="91447" marR="91447" marT="45715" marB="45715" anchor="ctr"/>
                </a:tc>
                <a:extLst>
                  <a:ext uri="{0D108BD9-81ED-4DB2-BD59-A6C34878D82A}">
                    <a16:rowId xmlns:a16="http://schemas.microsoft.com/office/drawing/2014/main" val="10000"/>
                  </a:ext>
                </a:extLst>
              </a:tr>
              <a:tr h="1368324">
                <a:tc>
                  <a:txBody>
                    <a:bodyPr/>
                    <a:lstStyle/>
                    <a:p>
                      <a:r>
                        <a:rPr lang="en-US" sz="1600"/>
                        <a:t>LINQ</a:t>
                      </a:r>
                      <a:r>
                        <a:rPr lang="en-US" sz="1600" baseline="0"/>
                        <a:t> to Entities</a:t>
                      </a:r>
                      <a:endParaRPr lang="en-US" sz="1600"/>
                    </a:p>
                  </a:txBody>
                  <a:tcPr marL="91447" marR="91447" marT="45715" marB="45715" anchor="ctr"/>
                </a:tc>
                <a:tc>
                  <a:txBody>
                    <a:bodyPr/>
                    <a:lstStyle/>
                    <a:p>
                      <a:pPr algn="ctr"/>
                      <a:r>
                        <a:rPr lang="en-US" sz="1600"/>
                        <a:t>LINQ</a:t>
                      </a:r>
                    </a:p>
                  </a:txBody>
                  <a:tcPr marL="91447" marR="91447" marT="45715" marB="45715" anchor="ctr"/>
                </a:tc>
                <a:tc>
                  <a:txBody>
                    <a:bodyPr/>
                    <a:lstStyle/>
                    <a:p>
                      <a:r>
                        <a:rPr lang="en-US" sz="1600"/>
                        <a:t>Entity Objects</a:t>
                      </a:r>
                      <a:r>
                        <a:rPr lang="en-US" sz="1600" baseline="0"/>
                        <a:t> or Anonymous Type</a:t>
                      </a:r>
                      <a:endParaRPr lang="en-US" sz="1600"/>
                    </a:p>
                  </a:txBody>
                  <a:tcPr marL="91447" marR="91447" marT="45715" marB="45715" anchor="ctr"/>
                </a:tc>
                <a:tc>
                  <a:txBody>
                    <a:bodyPr/>
                    <a:lstStyle/>
                    <a:p>
                      <a:r>
                        <a:rPr lang="en-US" sz="1600"/>
                        <a:t>Object Context w/change tracking;</a:t>
                      </a:r>
                    </a:p>
                    <a:p>
                      <a:r>
                        <a:rPr lang="en-US" sz="1600" err="1"/>
                        <a:t>Intellisense</a:t>
                      </a:r>
                      <a:r>
                        <a:rPr lang="en-US" sz="1600"/>
                        <a:t>;</a:t>
                      </a:r>
                    </a:p>
                    <a:p>
                      <a:r>
                        <a:rPr lang="en-US" sz="1600"/>
                        <a:t>Language</a:t>
                      </a:r>
                      <a:r>
                        <a:rPr lang="en-US" sz="1600" baseline="0"/>
                        <a:t> Integration</a:t>
                      </a:r>
                      <a:endParaRPr lang="en-US" sz="1600"/>
                    </a:p>
                  </a:txBody>
                  <a:tcPr marL="91447" marR="91447" marT="45715" marB="45715" anchor="ctr"/>
                </a:tc>
                <a:tc>
                  <a:txBody>
                    <a:bodyPr/>
                    <a:lstStyle/>
                    <a:p>
                      <a:pPr algn="ctr"/>
                      <a:endParaRPr lang="en-US" sz="1800"/>
                    </a:p>
                  </a:txBody>
                  <a:tcPr marL="91447" marR="91447" marT="45715" marB="45715" anchor="ctr"/>
                </a:tc>
                <a:extLst>
                  <a:ext uri="{0D108BD9-81ED-4DB2-BD59-A6C34878D82A}">
                    <a16:rowId xmlns:a16="http://schemas.microsoft.com/office/drawing/2014/main" val="10001"/>
                  </a:ext>
                </a:extLst>
              </a:tr>
              <a:tr h="1386745">
                <a:tc>
                  <a:txBody>
                    <a:bodyPr/>
                    <a:lstStyle/>
                    <a:p>
                      <a:r>
                        <a:rPr lang="en-US" sz="1600" err="1"/>
                        <a:t>EntitySQL</a:t>
                      </a:r>
                      <a:r>
                        <a:rPr lang="en-US" sz="1600" baseline="0"/>
                        <a:t> </a:t>
                      </a:r>
                      <a:r>
                        <a:rPr lang="en-US" sz="1600"/>
                        <a:t>(</a:t>
                      </a:r>
                      <a:r>
                        <a:rPr lang="en-US" sz="1600" err="1"/>
                        <a:t>ObjectServices</a:t>
                      </a:r>
                      <a:r>
                        <a:rPr lang="en-US" sz="1600"/>
                        <a:t>)</a:t>
                      </a:r>
                    </a:p>
                  </a:txBody>
                  <a:tcPr marL="91447" marR="91447" marT="45715" marB="45715" anchor="ctr"/>
                </a:tc>
                <a:tc>
                  <a:txBody>
                    <a:bodyPr/>
                    <a:lstStyle/>
                    <a:p>
                      <a:pPr algn="ctr"/>
                      <a:r>
                        <a:rPr lang="en-US" sz="1600"/>
                        <a:t>Entity SQL</a:t>
                      </a:r>
                    </a:p>
                  </a:txBody>
                  <a:tcPr marL="91447" marR="91447" marT="45715" marB="45715" anchor="ctr"/>
                </a:tc>
                <a:tc>
                  <a:txBody>
                    <a:bodyPr/>
                    <a:lstStyle/>
                    <a:p>
                      <a:r>
                        <a:rPr lang="en-US" sz="1600"/>
                        <a:t>Entity</a:t>
                      </a:r>
                      <a:r>
                        <a:rPr lang="en-US" sz="1600" baseline="0"/>
                        <a:t> Objects or </a:t>
                      </a:r>
                      <a:r>
                        <a:rPr lang="en-US" sz="1600" baseline="0" err="1"/>
                        <a:t>dbDataRecords</a:t>
                      </a:r>
                      <a:endParaRPr lang="en-US" sz="1600"/>
                    </a:p>
                  </a:txBody>
                  <a:tcPr marL="91447" marR="91447" marT="45715" marB="45715" anchor="ctr"/>
                </a:tc>
                <a:tc>
                  <a:txBody>
                    <a:bodyPr/>
                    <a:lstStyle/>
                    <a:p>
                      <a:r>
                        <a:rPr lang="en-US" sz="1600"/>
                        <a:t>Object Context w/change tracking;</a:t>
                      </a:r>
                    </a:p>
                    <a:p>
                      <a:r>
                        <a:rPr lang="en-US" sz="1600"/>
                        <a:t>Build Dynamic Queries;</a:t>
                      </a:r>
                    </a:p>
                  </a:txBody>
                  <a:tcPr marL="91447" marR="91447" marT="45715" marB="45715" anchor="ctr"/>
                </a:tc>
                <a:tc>
                  <a:txBody>
                    <a:bodyPr/>
                    <a:lstStyle/>
                    <a:p>
                      <a:pPr algn="ctr"/>
                      <a:endParaRPr lang="en-US" sz="1800"/>
                    </a:p>
                  </a:txBody>
                  <a:tcPr marL="91447" marR="91447" marT="45715" marB="45715" anchor="ctr"/>
                </a:tc>
                <a:extLst>
                  <a:ext uri="{0D108BD9-81ED-4DB2-BD59-A6C34878D82A}">
                    <a16:rowId xmlns:a16="http://schemas.microsoft.com/office/drawing/2014/main" val="10002"/>
                  </a:ext>
                </a:extLst>
              </a:tr>
              <a:tr h="1054516">
                <a:tc>
                  <a:txBody>
                    <a:bodyPr/>
                    <a:lstStyle/>
                    <a:p>
                      <a:r>
                        <a:rPr lang="en-US" sz="1600" err="1"/>
                        <a:t>EntityClient</a:t>
                      </a:r>
                      <a:endParaRPr lang="en-US" sz="1600"/>
                    </a:p>
                  </a:txBody>
                  <a:tcPr marL="91447" marR="91447" marT="45715" marB="45715" anchor="ctr"/>
                </a:tc>
                <a:tc>
                  <a:txBody>
                    <a:bodyPr/>
                    <a:lstStyle/>
                    <a:p>
                      <a:pPr algn="ctr"/>
                      <a:r>
                        <a:rPr lang="en-US" sz="1600"/>
                        <a:t>Entity SQL</a:t>
                      </a:r>
                    </a:p>
                  </a:txBody>
                  <a:tcPr marL="91447" marR="91447" marT="45715" marB="45715" anchor="ctr"/>
                </a:tc>
                <a:tc>
                  <a:txBody>
                    <a:bodyPr/>
                    <a:lstStyle/>
                    <a:p>
                      <a:r>
                        <a:rPr lang="en-US" sz="1600" err="1"/>
                        <a:t>dbDataReader</a:t>
                      </a:r>
                      <a:endParaRPr lang="en-US" sz="1600"/>
                    </a:p>
                  </a:txBody>
                  <a:tcPr marL="91447" marR="91447" marT="45715" marB="45715" anchor="ctr"/>
                </a:tc>
                <a:tc>
                  <a:txBody>
                    <a:bodyPr/>
                    <a:lstStyle/>
                    <a:p>
                      <a:r>
                        <a:rPr lang="en-US" sz="1600"/>
                        <a:t>Plug into existing DAL</a:t>
                      </a:r>
                    </a:p>
                  </a:txBody>
                  <a:tcPr marL="91447" marR="91447" marT="45715" marB="45715" anchor="ctr"/>
                </a:tc>
                <a:tc>
                  <a:txBody>
                    <a:bodyPr/>
                    <a:lstStyle/>
                    <a:p>
                      <a:pPr algn="ctr"/>
                      <a:endParaRPr lang="en-US" sz="1800"/>
                    </a:p>
                  </a:txBody>
                  <a:tcPr marL="91447" marR="91447" marT="45715" marB="45715" anchor="ctr"/>
                </a:tc>
                <a:extLst>
                  <a:ext uri="{0D108BD9-81ED-4DB2-BD59-A6C34878D82A}">
                    <a16:rowId xmlns:a16="http://schemas.microsoft.com/office/drawing/2014/main" val="10003"/>
                  </a:ext>
                </a:extLst>
              </a:tr>
            </a:tbl>
          </a:graphicData>
        </a:graphic>
      </p:graphicFrame>
      <p:pic>
        <p:nvPicPr>
          <p:cNvPr id="11" name="Picture 10">
            <a:extLst>
              <a:ext uri="{FF2B5EF4-FFF2-40B4-BE49-F238E27FC236}">
                <a16:creationId xmlns:a16="http://schemas.microsoft.com/office/drawing/2014/main" id="{2FE0C0CE-1DDB-AF01-7234-B1ABFEFA57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2667000"/>
            <a:ext cx="45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B13E5DD9-AA19-D80F-00B0-183193A936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3962400"/>
            <a:ext cx="45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6722AB8-BE18-CE9C-CEDC-CECEE513DC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962400"/>
            <a:ext cx="45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588554E3-BB83-67CD-257D-AF407DF2C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410200"/>
            <a:ext cx="45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1F27FD5D-F169-40FF-C562-2B9F4B81B1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410200"/>
            <a:ext cx="45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23EF9B58-6C92-CE64-8879-76918CF344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410200"/>
            <a:ext cx="457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5">
            <a:extLst>
              <a:ext uri="{FF2B5EF4-FFF2-40B4-BE49-F238E27FC236}">
                <a16:creationId xmlns:a16="http://schemas.microsoft.com/office/drawing/2014/main" id="{3E869DB6-F17D-484C-AA9F-D7F6CD5ACF10}"/>
              </a:ext>
            </a:extLst>
          </p:cNvPr>
          <p:cNvSpPr>
            <a:spLocks noGrp="1"/>
          </p:cNvSpPr>
          <p:nvPr>
            <p:ph type="title"/>
          </p:nvPr>
        </p:nvSpPr>
        <p:spPr/>
        <p:txBody>
          <a:bodyPr/>
          <a:lstStyle/>
          <a:p>
            <a:r>
              <a:rPr lang="en-US" altLang="en-US"/>
              <a:t>Demo</a:t>
            </a:r>
          </a:p>
        </p:txBody>
      </p:sp>
      <p:pic>
        <p:nvPicPr>
          <p:cNvPr id="31747" name="Picture 7" descr="computer-work-t5514">
            <a:extLst>
              <a:ext uri="{FF2B5EF4-FFF2-40B4-BE49-F238E27FC236}">
                <a16:creationId xmlns:a16="http://schemas.microsoft.com/office/drawing/2014/main" id="{40A5A613-A370-B552-2243-CDC9F3E10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973888"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4432B29E-C71F-41BD-F7E3-D8250D64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79105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9F49F-5582-0528-A66E-A97FE74FC044}"/>
              </a:ext>
            </a:extLst>
          </p:cNvPr>
          <p:cNvPicPr>
            <a:picLocks noChangeAspect="1"/>
          </p:cNvPicPr>
          <p:nvPr/>
        </p:nvPicPr>
        <p:blipFill>
          <a:blip r:embed="rId2"/>
          <a:stretch>
            <a:fillRect/>
          </a:stretch>
        </p:blipFill>
        <p:spPr>
          <a:xfrm>
            <a:off x="623576" y="1066800"/>
            <a:ext cx="7896848" cy="548906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4E44520-8789-071C-C63A-348EB34458AC}"/>
                  </a:ext>
                </a:extLst>
              </p14:cNvPr>
              <p14:cNvContentPartPr/>
              <p14:nvPr/>
            </p14:nvContentPartPr>
            <p14:xfrm>
              <a:off x="2537536" y="1492944"/>
              <a:ext cx="2058120" cy="491760"/>
            </p14:xfrm>
          </p:contentPart>
        </mc:Choice>
        <mc:Fallback>
          <p:pic>
            <p:nvPicPr>
              <p:cNvPr id="4" name="Ink 3">
                <a:extLst>
                  <a:ext uri="{FF2B5EF4-FFF2-40B4-BE49-F238E27FC236}">
                    <a16:creationId xmlns:a16="http://schemas.microsoft.com/office/drawing/2014/main" id="{14E44520-8789-071C-C63A-348EB34458AC}"/>
                  </a:ext>
                </a:extLst>
              </p:cNvPr>
              <p:cNvPicPr/>
              <p:nvPr/>
            </p:nvPicPr>
            <p:blipFill>
              <a:blip r:embed="rId4"/>
              <a:stretch>
                <a:fillRect/>
              </a:stretch>
            </p:blipFill>
            <p:spPr>
              <a:xfrm>
                <a:off x="2528536" y="1484304"/>
                <a:ext cx="207576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035A455-23F8-0E5D-B4E2-3AB0F5BAF2D5}"/>
                  </a:ext>
                </a:extLst>
              </p14:cNvPr>
              <p14:cNvContentPartPr/>
              <p14:nvPr/>
            </p14:nvContentPartPr>
            <p14:xfrm>
              <a:off x="1539976" y="6035424"/>
              <a:ext cx="653040" cy="210240"/>
            </p14:xfrm>
          </p:contentPart>
        </mc:Choice>
        <mc:Fallback>
          <p:pic>
            <p:nvPicPr>
              <p:cNvPr id="5" name="Ink 4">
                <a:extLst>
                  <a:ext uri="{FF2B5EF4-FFF2-40B4-BE49-F238E27FC236}">
                    <a16:creationId xmlns:a16="http://schemas.microsoft.com/office/drawing/2014/main" id="{1035A455-23F8-0E5D-B4E2-3AB0F5BAF2D5}"/>
                  </a:ext>
                </a:extLst>
              </p:cNvPr>
              <p:cNvPicPr/>
              <p:nvPr/>
            </p:nvPicPr>
            <p:blipFill>
              <a:blip r:embed="rId6"/>
              <a:stretch>
                <a:fillRect/>
              </a:stretch>
            </p:blipFill>
            <p:spPr>
              <a:xfrm>
                <a:off x="1530976" y="6026784"/>
                <a:ext cx="6706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1D883A7-0B79-325F-E840-597E33B8768E}"/>
                  </a:ext>
                </a:extLst>
              </p14:cNvPr>
              <p14:cNvContentPartPr/>
              <p14:nvPr/>
            </p14:nvContentPartPr>
            <p14:xfrm>
              <a:off x="6708136" y="6198504"/>
              <a:ext cx="1099440" cy="342720"/>
            </p14:xfrm>
          </p:contentPart>
        </mc:Choice>
        <mc:Fallback>
          <p:pic>
            <p:nvPicPr>
              <p:cNvPr id="6" name="Ink 5">
                <a:extLst>
                  <a:ext uri="{FF2B5EF4-FFF2-40B4-BE49-F238E27FC236}">
                    <a16:creationId xmlns:a16="http://schemas.microsoft.com/office/drawing/2014/main" id="{91D883A7-0B79-325F-E840-597E33B8768E}"/>
                  </a:ext>
                </a:extLst>
              </p:cNvPr>
              <p:cNvPicPr/>
              <p:nvPr/>
            </p:nvPicPr>
            <p:blipFill>
              <a:blip r:embed="rId8"/>
              <a:stretch>
                <a:fillRect/>
              </a:stretch>
            </p:blipFill>
            <p:spPr>
              <a:xfrm>
                <a:off x="6699496" y="6189864"/>
                <a:ext cx="1117080" cy="36036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753C5-C296-A9E2-5548-99CC070223CB}"/>
              </a:ext>
            </a:extLst>
          </p:cNvPr>
          <p:cNvPicPr>
            <a:picLocks noChangeAspect="1"/>
          </p:cNvPicPr>
          <p:nvPr/>
        </p:nvPicPr>
        <p:blipFill>
          <a:blip r:embed="rId2"/>
          <a:stretch>
            <a:fillRect/>
          </a:stretch>
        </p:blipFill>
        <p:spPr>
          <a:xfrm>
            <a:off x="1628364" y="1219200"/>
            <a:ext cx="5887272" cy="531569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A53919C-FB22-1F16-526E-D40FFFA50848}"/>
                  </a:ext>
                </a:extLst>
              </p14:cNvPr>
              <p14:cNvContentPartPr/>
              <p14:nvPr/>
            </p14:nvContentPartPr>
            <p14:xfrm>
              <a:off x="1454656" y="2463144"/>
              <a:ext cx="1144440" cy="1258200"/>
            </p14:xfrm>
          </p:contentPart>
        </mc:Choice>
        <mc:Fallback>
          <p:pic>
            <p:nvPicPr>
              <p:cNvPr id="4" name="Ink 3">
                <a:extLst>
                  <a:ext uri="{FF2B5EF4-FFF2-40B4-BE49-F238E27FC236}">
                    <a16:creationId xmlns:a16="http://schemas.microsoft.com/office/drawing/2014/main" id="{6A53919C-FB22-1F16-526E-D40FFFA50848}"/>
                  </a:ext>
                </a:extLst>
              </p:cNvPr>
              <p:cNvPicPr/>
              <p:nvPr/>
            </p:nvPicPr>
            <p:blipFill>
              <a:blip r:embed="rId4"/>
              <a:stretch>
                <a:fillRect/>
              </a:stretch>
            </p:blipFill>
            <p:spPr>
              <a:xfrm>
                <a:off x="1445656" y="2454504"/>
                <a:ext cx="1162080" cy="1275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4E62138-53A6-8944-2999-A03DD324C570}"/>
                  </a:ext>
                </a:extLst>
              </p14:cNvPr>
              <p14:cNvContentPartPr/>
              <p14:nvPr/>
            </p14:nvContentPartPr>
            <p14:xfrm>
              <a:off x="4321696" y="5910864"/>
              <a:ext cx="1481760" cy="601200"/>
            </p14:xfrm>
          </p:contentPart>
        </mc:Choice>
        <mc:Fallback>
          <p:pic>
            <p:nvPicPr>
              <p:cNvPr id="5" name="Ink 4">
                <a:extLst>
                  <a:ext uri="{FF2B5EF4-FFF2-40B4-BE49-F238E27FC236}">
                    <a16:creationId xmlns:a16="http://schemas.microsoft.com/office/drawing/2014/main" id="{24E62138-53A6-8944-2999-A03DD324C570}"/>
                  </a:ext>
                </a:extLst>
              </p:cNvPr>
              <p:cNvPicPr/>
              <p:nvPr/>
            </p:nvPicPr>
            <p:blipFill>
              <a:blip r:embed="rId6"/>
              <a:stretch>
                <a:fillRect/>
              </a:stretch>
            </p:blipFill>
            <p:spPr>
              <a:xfrm>
                <a:off x="4313056" y="5902224"/>
                <a:ext cx="1499400" cy="618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C08DD99-9C0B-B391-07A4-759A38F9729E}"/>
              </a:ext>
            </a:extLst>
          </p:cNvPr>
          <p:cNvSpPr>
            <a:spLocks noGrp="1" noChangeArrowheads="1"/>
          </p:cNvSpPr>
          <p:nvPr>
            <p:ph type="title"/>
          </p:nvPr>
        </p:nvSpPr>
        <p:spPr/>
        <p:txBody>
          <a:bodyPr/>
          <a:lstStyle/>
          <a:p>
            <a:pPr eaLnBrk="1" hangingPunct="1"/>
            <a:r>
              <a:rPr lang="en-US" altLang="en-US"/>
              <a:t>Lịch sử Data Access</a:t>
            </a:r>
            <a:endParaRPr lang="en-US" altLang="en-US">
              <a:solidFill>
                <a:schemeClr val="accent1"/>
              </a:solidFill>
            </a:endParaRPr>
          </a:p>
        </p:txBody>
      </p:sp>
      <p:sp>
        <p:nvSpPr>
          <p:cNvPr id="7171" name="Text Box 3">
            <a:extLst>
              <a:ext uri="{FF2B5EF4-FFF2-40B4-BE49-F238E27FC236}">
                <a16:creationId xmlns:a16="http://schemas.microsoft.com/office/drawing/2014/main" id="{B35271C2-3AAE-3C41-6752-9B1E20C8824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graphicFrame>
        <p:nvGraphicFramePr>
          <p:cNvPr id="8" name="Content Placeholder 3">
            <a:extLst>
              <a:ext uri="{FF2B5EF4-FFF2-40B4-BE49-F238E27FC236}">
                <a16:creationId xmlns:a16="http://schemas.microsoft.com/office/drawing/2014/main" id="{C91E4748-D0A1-844F-A774-5060DDE7CF0B}"/>
              </a:ext>
            </a:extLst>
          </p:cNvPr>
          <p:cNvGraphicFramePr>
            <a:graphicFrameLocks noGrp="1"/>
          </p:cNvGraphicFramePr>
          <p:nvPr/>
        </p:nvGraphicFramePr>
        <p:xfrm>
          <a:off x="228600" y="1177752"/>
          <a:ext cx="7467600" cy="5527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FCDE81E-8CA8-4C77-B078-BD938559C0A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A6E5190F-00D2-4C64-B7B7-B8C3D869048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A334A48F-B029-4EA8-9F2D-283364562B8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FF6AEC3A-CB0A-4B22-8442-748F9121B3B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0A2DECB4-BF79-46B5-BCD4-3E9FBC54CB3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537282EC-19A9-4FF7-AEAF-6DB1B4B776A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graphicEl>
                                              <a:dgm id="{EAFC5547-A5BB-4348-AA61-20EB1138690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graphicEl>
                                              <a:dgm id="{B4C9109A-8D2D-42B4-AC02-505247EC744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graphicEl>
                                              <a:dgm id="{E3CDF577-7C48-4AA2-8FCD-2294FA07236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50091D-581F-811F-CB8B-3A07D02FAEBA}"/>
              </a:ext>
            </a:extLst>
          </p:cNvPr>
          <p:cNvPicPr>
            <a:picLocks noChangeAspect="1"/>
          </p:cNvPicPr>
          <p:nvPr/>
        </p:nvPicPr>
        <p:blipFill>
          <a:blip r:embed="rId2"/>
          <a:stretch>
            <a:fillRect/>
          </a:stretch>
        </p:blipFill>
        <p:spPr>
          <a:xfrm>
            <a:off x="1609311" y="761628"/>
            <a:ext cx="5925377" cy="533474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76CC1FE-4A21-F77B-B297-C0F9F810A85C}"/>
                  </a:ext>
                </a:extLst>
              </p14:cNvPr>
              <p14:cNvContentPartPr/>
              <p14:nvPr/>
            </p14:nvContentPartPr>
            <p14:xfrm>
              <a:off x="1719256" y="4943184"/>
              <a:ext cx="1188000" cy="398520"/>
            </p14:xfrm>
          </p:contentPart>
        </mc:Choice>
        <mc:Fallback>
          <p:pic>
            <p:nvPicPr>
              <p:cNvPr id="6" name="Ink 5">
                <a:extLst>
                  <a:ext uri="{FF2B5EF4-FFF2-40B4-BE49-F238E27FC236}">
                    <a16:creationId xmlns:a16="http://schemas.microsoft.com/office/drawing/2014/main" id="{876CC1FE-4A21-F77B-B297-C0F9F810A85C}"/>
                  </a:ext>
                </a:extLst>
              </p:cNvPr>
              <p:cNvPicPr/>
              <p:nvPr/>
            </p:nvPicPr>
            <p:blipFill>
              <a:blip r:embed="rId4"/>
              <a:stretch>
                <a:fillRect/>
              </a:stretch>
            </p:blipFill>
            <p:spPr>
              <a:xfrm>
                <a:off x="1710616" y="4934544"/>
                <a:ext cx="120564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7197CAE5-4F1A-A119-DFDE-5CF73354C157}"/>
                  </a:ext>
                </a:extLst>
              </p14:cNvPr>
              <p14:cNvContentPartPr/>
              <p14:nvPr/>
            </p14:nvContentPartPr>
            <p14:xfrm>
              <a:off x="4647136" y="5508384"/>
              <a:ext cx="925920" cy="505800"/>
            </p14:xfrm>
          </p:contentPart>
        </mc:Choice>
        <mc:Fallback>
          <p:pic>
            <p:nvPicPr>
              <p:cNvPr id="7" name="Ink 6">
                <a:extLst>
                  <a:ext uri="{FF2B5EF4-FFF2-40B4-BE49-F238E27FC236}">
                    <a16:creationId xmlns:a16="http://schemas.microsoft.com/office/drawing/2014/main" id="{7197CAE5-4F1A-A119-DFDE-5CF73354C157}"/>
                  </a:ext>
                </a:extLst>
              </p:cNvPr>
              <p:cNvPicPr/>
              <p:nvPr/>
            </p:nvPicPr>
            <p:blipFill>
              <a:blip r:embed="rId6"/>
              <a:stretch>
                <a:fillRect/>
              </a:stretch>
            </p:blipFill>
            <p:spPr>
              <a:xfrm>
                <a:off x="4638136" y="5499744"/>
                <a:ext cx="943560" cy="5234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0E414E-E08E-B109-15A0-719E9AA55A9D}"/>
              </a:ext>
            </a:extLst>
          </p:cNvPr>
          <p:cNvPicPr>
            <a:picLocks noChangeAspect="1"/>
          </p:cNvPicPr>
          <p:nvPr/>
        </p:nvPicPr>
        <p:blipFill>
          <a:blip r:embed="rId2"/>
          <a:stretch>
            <a:fillRect/>
          </a:stretch>
        </p:blipFill>
        <p:spPr>
          <a:xfrm>
            <a:off x="1633127" y="1143000"/>
            <a:ext cx="5877745" cy="532521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7E8B454-CC21-4AAF-F717-6863D9255E2F}"/>
                  </a:ext>
                </a:extLst>
              </p14:cNvPr>
              <p14:cNvContentPartPr/>
              <p14:nvPr/>
            </p14:nvContentPartPr>
            <p14:xfrm>
              <a:off x="1376536" y="2090544"/>
              <a:ext cx="1402200" cy="1307160"/>
            </p14:xfrm>
          </p:contentPart>
        </mc:Choice>
        <mc:Fallback>
          <p:pic>
            <p:nvPicPr>
              <p:cNvPr id="4" name="Ink 3">
                <a:extLst>
                  <a:ext uri="{FF2B5EF4-FFF2-40B4-BE49-F238E27FC236}">
                    <a16:creationId xmlns:a16="http://schemas.microsoft.com/office/drawing/2014/main" id="{67E8B454-CC21-4AAF-F717-6863D9255E2F}"/>
                  </a:ext>
                </a:extLst>
              </p:cNvPr>
              <p:cNvPicPr/>
              <p:nvPr/>
            </p:nvPicPr>
            <p:blipFill>
              <a:blip r:embed="rId4"/>
              <a:stretch>
                <a:fillRect/>
              </a:stretch>
            </p:blipFill>
            <p:spPr>
              <a:xfrm>
                <a:off x="1367536" y="2081544"/>
                <a:ext cx="1419840" cy="132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F933973-5497-2E22-EDF0-54F62B08CAEB}"/>
                  </a:ext>
                </a:extLst>
              </p14:cNvPr>
              <p14:cNvContentPartPr/>
              <p14:nvPr/>
            </p14:nvContentPartPr>
            <p14:xfrm>
              <a:off x="1430176" y="5323344"/>
              <a:ext cx="1128960" cy="490680"/>
            </p14:xfrm>
          </p:contentPart>
        </mc:Choice>
        <mc:Fallback>
          <p:pic>
            <p:nvPicPr>
              <p:cNvPr id="5" name="Ink 4">
                <a:extLst>
                  <a:ext uri="{FF2B5EF4-FFF2-40B4-BE49-F238E27FC236}">
                    <a16:creationId xmlns:a16="http://schemas.microsoft.com/office/drawing/2014/main" id="{4F933973-5497-2E22-EDF0-54F62B08CAEB}"/>
                  </a:ext>
                </a:extLst>
              </p:cNvPr>
              <p:cNvPicPr/>
              <p:nvPr/>
            </p:nvPicPr>
            <p:blipFill>
              <a:blip r:embed="rId6"/>
              <a:stretch>
                <a:fillRect/>
              </a:stretch>
            </p:blipFill>
            <p:spPr>
              <a:xfrm>
                <a:off x="1421176" y="5314704"/>
                <a:ext cx="114660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5B99C0A-6F78-011F-27C3-079D8AAC2CBD}"/>
                  </a:ext>
                </a:extLst>
              </p14:cNvPr>
              <p14:cNvContentPartPr/>
              <p14:nvPr/>
            </p14:nvContentPartPr>
            <p14:xfrm>
              <a:off x="5358496" y="5865144"/>
              <a:ext cx="1101240" cy="484920"/>
            </p14:xfrm>
          </p:contentPart>
        </mc:Choice>
        <mc:Fallback>
          <p:pic>
            <p:nvPicPr>
              <p:cNvPr id="6" name="Ink 5">
                <a:extLst>
                  <a:ext uri="{FF2B5EF4-FFF2-40B4-BE49-F238E27FC236}">
                    <a16:creationId xmlns:a16="http://schemas.microsoft.com/office/drawing/2014/main" id="{C5B99C0A-6F78-011F-27C3-079D8AAC2CBD}"/>
                  </a:ext>
                </a:extLst>
              </p:cNvPr>
              <p:cNvPicPr/>
              <p:nvPr/>
            </p:nvPicPr>
            <p:blipFill>
              <a:blip r:embed="rId8"/>
              <a:stretch>
                <a:fillRect/>
              </a:stretch>
            </p:blipFill>
            <p:spPr>
              <a:xfrm>
                <a:off x="5349496" y="5856504"/>
                <a:ext cx="1118880" cy="50256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6C8C21-4E70-AB49-0C22-926706F3A61A}"/>
              </a:ext>
            </a:extLst>
          </p:cNvPr>
          <p:cNvPicPr>
            <a:picLocks noChangeAspect="1"/>
          </p:cNvPicPr>
          <p:nvPr/>
        </p:nvPicPr>
        <p:blipFill>
          <a:blip r:embed="rId2"/>
          <a:stretch>
            <a:fillRect/>
          </a:stretch>
        </p:blipFill>
        <p:spPr>
          <a:xfrm>
            <a:off x="2214233" y="1671392"/>
            <a:ext cx="4715533" cy="351521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D6FDE-9138-C864-8C3D-0A1E1C6E66D3}"/>
              </a:ext>
            </a:extLst>
          </p:cNvPr>
          <p:cNvSpPr txBox="1">
            <a:spLocks noChangeArrowheads="1"/>
          </p:cNvSpPr>
          <p:nvPr/>
        </p:nvSpPr>
        <p:spPr bwMode="auto">
          <a:xfrm>
            <a:off x="228600" y="1981200"/>
            <a:ext cx="7772400" cy="3022600"/>
          </a:xfrm>
          <a:prstGeom prst="rect">
            <a:avLst/>
          </a:prstGeom>
          <a:solidFill>
            <a:srgbClr val="003366"/>
          </a:solidFill>
          <a:ln w="9525">
            <a:solidFill>
              <a:srgbClr val="BB6322"/>
            </a:solidFill>
            <a:miter lim="800000"/>
            <a:headEnd/>
            <a:tailEnd/>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b="0" dirty="0">
                <a:solidFill>
                  <a:srgbClr val="66FFFF"/>
                </a:solidFill>
                <a:latin typeface="Arial" panose="020B0604020202020204" pitchFamily="34" charset="0"/>
              </a:rPr>
              <a:t>      </a:t>
            </a:r>
            <a:r>
              <a:rPr lang="en-US" altLang="en-US" sz="2400" b="0" dirty="0" err="1">
                <a:solidFill>
                  <a:srgbClr val="66FFFF"/>
                </a:solidFill>
                <a:latin typeface="Arial" panose="020B0604020202020204" pitchFamily="34" charset="0"/>
              </a:rPr>
              <a:t>QLBHEntities</a:t>
            </a:r>
            <a:r>
              <a:rPr lang="en-US" altLang="en-US" sz="2400" b="0" dirty="0">
                <a:solidFill>
                  <a:srgbClr val="66FFFF"/>
                </a:solidFill>
                <a:latin typeface="Arial" panose="020B0604020202020204" pitchFamily="34" charset="0"/>
              </a:rPr>
              <a:t> data = new </a:t>
            </a:r>
            <a:r>
              <a:rPr lang="en-US" altLang="en-US" sz="2400" b="0" dirty="0" err="1">
                <a:solidFill>
                  <a:srgbClr val="66FFFF"/>
                </a:solidFill>
                <a:latin typeface="Arial" panose="020B0604020202020204" pitchFamily="34" charset="0"/>
              </a:rPr>
              <a:t>QLBHEntities</a:t>
            </a:r>
            <a:r>
              <a:rPr lang="en-US" altLang="en-US" sz="2400" b="0" dirty="0">
                <a:solidFill>
                  <a:srgbClr val="66FFFF"/>
                </a:solidFill>
                <a:latin typeface="Arial" panose="020B0604020202020204" pitchFamily="34" charset="0"/>
              </a:rPr>
              <a:t>();</a:t>
            </a:r>
          </a:p>
          <a:p>
            <a:pPr eaLnBrk="1" hangingPunct="1">
              <a:spcBef>
                <a:spcPct val="0"/>
              </a:spcBef>
              <a:buClrTx/>
              <a:buFontTx/>
              <a:buNone/>
            </a:pPr>
            <a:r>
              <a:rPr lang="en-US" altLang="en-US" sz="2400" b="0" dirty="0">
                <a:solidFill>
                  <a:srgbClr val="FFFF00"/>
                </a:solidFill>
                <a:latin typeface="Arial" panose="020B0604020202020204" pitchFamily="34" charset="0"/>
              </a:rPr>
              <a:t>      var </a:t>
            </a:r>
            <a:r>
              <a:rPr lang="en-US" altLang="en-US" sz="2400" b="0" dirty="0" err="1">
                <a:solidFill>
                  <a:srgbClr val="FFFF00"/>
                </a:solidFill>
                <a:latin typeface="Arial" panose="020B0604020202020204" pitchFamily="34" charset="0"/>
              </a:rPr>
              <a:t>listsp</a:t>
            </a:r>
            <a:r>
              <a:rPr lang="en-US" altLang="en-US" sz="2400" b="0" dirty="0">
                <a:solidFill>
                  <a:srgbClr val="FFFF00"/>
                </a:solidFill>
                <a:latin typeface="Arial" panose="020B0604020202020204" pitchFamily="34" charset="0"/>
              </a:rPr>
              <a:t> = from </a:t>
            </a:r>
            <a:r>
              <a:rPr lang="en-US" altLang="en-US" sz="2400" b="0" dirty="0" err="1">
                <a:solidFill>
                  <a:srgbClr val="FFFF00"/>
                </a:solidFill>
                <a:latin typeface="Arial" panose="020B0604020202020204" pitchFamily="34" charset="0"/>
              </a:rPr>
              <a:t>sp</a:t>
            </a:r>
            <a:r>
              <a:rPr lang="en-US" altLang="en-US" sz="2400" b="0" dirty="0">
                <a:solidFill>
                  <a:srgbClr val="FFFF00"/>
                </a:solidFill>
                <a:latin typeface="Arial" panose="020B0604020202020204" pitchFamily="34" charset="0"/>
              </a:rPr>
              <a:t> in </a:t>
            </a:r>
            <a:r>
              <a:rPr lang="en-US" altLang="en-US" sz="2400" b="0" dirty="0" err="1">
                <a:solidFill>
                  <a:srgbClr val="FFFF00"/>
                </a:solidFill>
                <a:latin typeface="Arial" panose="020B0604020202020204" pitchFamily="34" charset="0"/>
              </a:rPr>
              <a:t>data.SanPhams</a:t>
            </a:r>
            <a:endParaRPr lang="en-US" altLang="en-US" sz="2400" b="0" dirty="0">
              <a:solidFill>
                <a:srgbClr val="FFFF00"/>
              </a:solidFill>
              <a:latin typeface="Arial" panose="020B0604020202020204" pitchFamily="34" charset="0"/>
            </a:endParaRPr>
          </a:p>
          <a:p>
            <a:pPr eaLnBrk="1" hangingPunct="1">
              <a:spcBef>
                <a:spcPct val="0"/>
              </a:spcBef>
              <a:buClrTx/>
              <a:buFontTx/>
              <a:buNone/>
            </a:pPr>
            <a:r>
              <a:rPr lang="en-US" altLang="en-US" sz="2400" b="0" dirty="0">
                <a:solidFill>
                  <a:srgbClr val="FFFF00"/>
                </a:solidFill>
                <a:latin typeface="Arial" panose="020B0604020202020204" pitchFamily="34" charset="0"/>
              </a:rPr>
              <a:t>                              select new { </a:t>
            </a:r>
          </a:p>
          <a:p>
            <a:pPr eaLnBrk="1" hangingPunct="1">
              <a:spcBef>
                <a:spcPct val="0"/>
              </a:spcBef>
              <a:buClrTx/>
              <a:buFontTx/>
              <a:buNone/>
            </a:pPr>
            <a:r>
              <a:rPr lang="en-US" altLang="en-US" sz="2400" b="0" dirty="0">
                <a:solidFill>
                  <a:srgbClr val="FFFF00"/>
                </a:solidFill>
                <a:latin typeface="Arial" panose="020B0604020202020204" pitchFamily="34" charset="0"/>
              </a:rPr>
              <a:t>				</a:t>
            </a:r>
            <a:r>
              <a:rPr lang="en-US" altLang="en-US" sz="2400" b="0" dirty="0" err="1">
                <a:solidFill>
                  <a:srgbClr val="FFFF00"/>
                </a:solidFill>
                <a:latin typeface="Arial" panose="020B0604020202020204" pitchFamily="34" charset="0"/>
              </a:rPr>
              <a:t>sp.MaSanPham</a:t>
            </a:r>
            <a:r>
              <a:rPr lang="en-US" altLang="en-US" sz="2400" b="0" dirty="0">
                <a:solidFill>
                  <a:srgbClr val="FFFF00"/>
                </a:solidFill>
                <a:latin typeface="Arial" panose="020B0604020202020204" pitchFamily="34" charset="0"/>
              </a:rPr>
              <a:t>,</a:t>
            </a:r>
          </a:p>
          <a:p>
            <a:pPr eaLnBrk="1" hangingPunct="1">
              <a:spcBef>
                <a:spcPct val="0"/>
              </a:spcBef>
              <a:buClrTx/>
              <a:buFontTx/>
              <a:buNone/>
            </a:pPr>
            <a:r>
              <a:rPr lang="en-US" altLang="en-US" sz="2400" b="0" dirty="0">
                <a:solidFill>
                  <a:srgbClr val="FFFF00"/>
                </a:solidFill>
                <a:latin typeface="Arial" panose="020B0604020202020204" pitchFamily="34" charset="0"/>
              </a:rPr>
              <a:t>		                      </a:t>
            </a:r>
            <a:r>
              <a:rPr lang="en-US" altLang="en-US" sz="2400" b="0" dirty="0" err="1">
                <a:solidFill>
                  <a:srgbClr val="FFFF00"/>
                </a:solidFill>
                <a:latin typeface="Arial" panose="020B0604020202020204" pitchFamily="34" charset="0"/>
              </a:rPr>
              <a:t>sp.TenSanPham</a:t>
            </a:r>
            <a:r>
              <a:rPr lang="en-US" altLang="en-US" sz="2400" b="0" dirty="0">
                <a:solidFill>
                  <a:srgbClr val="FFFF00"/>
                </a:solidFill>
                <a:latin typeface="Arial" panose="020B0604020202020204" pitchFamily="34" charset="0"/>
              </a:rPr>
              <a:t>,   				     	 	</a:t>
            </a:r>
            <a:r>
              <a:rPr lang="en-US" altLang="en-US" sz="2400" b="0" dirty="0" err="1">
                <a:solidFill>
                  <a:srgbClr val="FFFF00"/>
                </a:solidFill>
                <a:latin typeface="Arial" panose="020B0604020202020204" pitchFamily="34" charset="0"/>
              </a:rPr>
              <a:t>sp.MaLoai</a:t>
            </a:r>
            <a:r>
              <a:rPr lang="en-US" altLang="en-US" sz="2400" b="0" dirty="0">
                <a:solidFill>
                  <a:srgbClr val="FFFF00"/>
                </a:solidFill>
                <a:latin typeface="Arial" panose="020B0604020202020204" pitchFamily="34" charset="0"/>
              </a:rPr>
              <a:t>,</a:t>
            </a:r>
          </a:p>
          <a:p>
            <a:pPr eaLnBrk="1" hangingPunct="1">
              <a:spcBef>
                <a:spcPct val="0"/>
              </a:spcBef>
              <a:buClrTx/>
              <a:buFontTx/>
              <a:buNone/>
            </a:pPr>
            <a:r>
              <a:rPr lang="en-US" altLang="en-US" sz="2400" b="0" dirty="0">
                <a:solidFill>
                  <a:srgbClr val="FFFF00"/>
                </a:solidFill>
                <a:latin typeface="Arial" panose="020B0604020202020204" pitchFamily="34" charset="0"/>
              </a:rPr>
              <a:t>				</a:t>
            </a:r>
            <a:r>
              <a:rPr lang="en-US" altLang="en-US" sz="2400" b="0" dirty="0" err="1">
                <a:solidFill>
                  <a:srgbClr val="FFFF00"/>
                </a:solidFill>
                <a:latin typeface="Arial" panose="020B0604020202020204" pitchFamily="34" charset="0"/>
              </a:rPr>
              <a:t>sp.DonGia</a:t>
            </a:r>
            <a:r>
              <a:rPr lang="en-US" altLang="en-US" sz="2400" b="0" dirty="0">
                <a:solidFill>
                  <a:srgbClr val="FFFF00"/>
                </a:solidFill>
                <a:latin typeface="Arial" panose="020B0604020202020204" pitchFamily="34" charset="0"/>
              </a:rPr>
              <a:t> };</a:t>
            </a:r>
          </a:p>
          <a:p>
            <a:pPr eaLnBrk="1" hangingPunct="1">
              <a:spcBef>
                <a:spcPct val="0"/>
              </a:spcBef>
              <a:buClrTx/>
              <a:buFontTx/>
              <a:buNone/>
            </a:pPr>
            <a:r>
              <a:rPr lang="en-US" altLang="en-US" sz="2400" b="0" dirty="0">
                <a:solidFill>
                  <a:srgbClr val="FFFFCC"/>
                </a:solidFill>
                <a:latin typeface="Arial" panose="020B0604020202020204" pitchFamily="34" charset="0"/>
              </a:rPr>
              <a:t>        </a:t>
            </a:r>
            <a:r>
              <a:rPr lang="en-US" altLang="en-US" sz="2400" b="0" dirty="0" err="1">
                <a:solidFill>
                  <a:srgbClr val="FFFFCC"/>
                </a:solidFill>
                <a:latin typeface="Arial" panose="020B0604020202020204" pitchFamily="34" charset="0"/>
              </a:rPr>
              <a:t>dgSanPham.DataSource</a:t>
            </a:r>
            <a:r>
              <a:rPr lang="en-US" altLang="en-US" sz="2400" b="0" dirty="0">
                <a:solidFill>
                  <a:srgbClr val="FFFFCC"/>
                </a:solidFill>
                <a:latin typeface="Arial" panose="020B0604020202020204" pitchFamily="34" charset="0"/>
              </a:rPr>
              <a:t> = </a:t>
            </a:r>
            <a:r>
              <a:rPr lang="en-US" altLang="en-US" sz="2400" b="0" dirty="0" err="1">
                <a:solidFill>
                  <a:srgbClr val="FFFFCC"/>
                </a:solidFill>
                <a:latin typeface="Arial" panose="020B0604020202020204" pitchFamily="34" charset="0"/>
              </a:rPr>
              <a:t>listsp.ToList</a:t>
            </a:r>
            <a:r>
              <a:rPr lang="en-US" altLang="en-US" sz="2400" b="0" dirty="0">
                <a:solidFill>
                  <a:srgbClr val="FFFFCC"/>
                </a:solidFill>
                <a:latin typeface="Arial" panose="020B0604020202020204" pitchFamily="34" charset="0"/>
              </a:rPr>
              <a:t>();</a:t>
            </a:r>
          </a:p>
        </p:txBody>
      </p:sp>
      <p:sp>
        <p:nvSpPr>
          <p:cNvPr id="38915" name="TextBox 3">
            <a:extLst>
              <a:ext uri="{FF2B5EF4-FFF2-40B4-BE49-F238E27FC236}">
                <a16:creationId xmlns:a16="http://schemas.microsoft.com/office/drawing/2014/main" id="{CFACCAFA-DCC8-31D4-0CC7-53FCE2405D66}"/>
              </a:ext>
            </a:extLst>
          </p:cNvPr>
          <p:cNvSpPr txBox="1">
            <a:spLocks noChangeArrowheads="1"/>
          </p:cNvSpPr>
          <p:nvPr/>
        </p:nvSpPr>
        <p:spPr bwMode="auto">
          <a:xfrm>
            <a:off x="1447800" y="1295400"/>
            <a:ext cx="3843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00000"/>
                </a:solidFill>
                <a:latin typeface="Arial" panose="020B0604020202020204" pitchFamily="34" charset="0"/>
              </a:rPr>
              <a:t>Lấy danh sách sản phẩm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AE0DBD-67FE-966C-0D14-EEBB27673465}"/>
              </a:ext>
            </a:extLst>
          </p:cNvPr>
          <p:cNvSpPr txBox="1">
            <a:spLocks noChangeArrowheads="1"/>
          </p:cNvSpPr>
          <p:nvPr/>
        </p:nvSpPr>
        <p:spPr bwMode="auto">
          <a:xfrm>
            <a:off x="228600" y="1981200"/>
            <a:ext cx="7772400" cy="3752850"/>
          </a:xfrm>
          <a:prstGeom prst="rect">
            <a:avLst/>
          </a:prstGeom>
          <a:solidFill>
            <a:srgbClr val="003366"/>
          </a:solidFill>
          <a:ln w="9525">
            <a:solidFill>
              <a:srgbClr val="BB6322"/>
            </a:solidFill>
            <a:miter lim="800000"/>
            <a:headEnd/>
            <a:tailEnd/>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b="0">
                <a:solidFill>
                  <a:schemeClr val="bg1"/>
                </a:solidFill>
                <a:latin typeface="Arial" panose="020B0604020202020204" pitchFamily="34" charset="0"/>
              </a:rPr>
              <a:t>  </a:t>
            </a:r>
          </a:p>
          <a:p>
            <a:pPr eaLnBrk="1" hangingPunct="1">
              <a:spcBef>
                <a:spcPct val="0"/>
              </a:spcBef>
              <a:buClrTx/>
              <a:buFontTx/>
              <a:buNone/>
            </a:pPr>
            <a:r>
              <a:rPr lang="en-US" altLang="en-US" sz="2400" b="0">
                <a:solidFill>
                  <a:srgbClr val="66FFFF"/>
                </a:solidFill>
                <a:latin typeface="Arial" panose="020B0604020202020204" pitchFamily="34" charset="0"/>
              </a:rPr>
              <a:t>QLBHEntities data = new QLBHEntities();</a:t>
            </a:r>
          </a:p>
          <a:p>
            <a:pPr eaLnBrk="1" hangingPunct="1">
              <a:spcBef>
                <a:spcPct val="0"/>
              </a:spcBef>
              <a:buClrTx/>
              <a:buFontTx/>
              <a:buNone/>
            </a:pPr>
            <a:r>
              <a:rPr lang="en-US" altLang="en-US" sz="2400" b="0">
                <a:solidFill>
                  <a:schemeClr val="bg1"/>
                </a:solidFill>
                <a:latin typeface="Arial" panose="020B0604020202020204" pitchFamily="34" charset="0"/>
              </a:rPr>
              <a:t>  SanPham sp = new SanPham();</a:t>
            </a:r>
          </a:p>
          <a:p>
            <a:pPr eaLnBrk="1" hangingPunct="1">
              <a:spcBef>
                <a:spcPct val="0"/>
              </a:spcBef>
              <a:buClrTx/>
              <a:buFontTx/>
              <a:buNone/>
            </a:pPr>
            <a:r>
              <a:rPr lang="en-US" altLang="en-US" sz="2400" b="0">
                <a:solidFill>
                  <a:schemeClr val="bg1"/>
                </a:solidFill>
                <a:latin typeface="Arial" panose="020B0604020202020204" pitchFamily="34" charset="0"/>
              </a:rPr>
              <a:t>      sp.MaSanPham = txtMaSanPham.Text;</a:t>
            </a:r>
          </a:p>
          <a:p>
            <a:pPr eaLnBrk="1" hangingPunct="1">
              <a:spcBef>
                <a:spcPct val="0"/>
              </a:spcBef>
              <a:buClrTx/>
              <a:buFontTx/>
              <a:buNone/>
            </a:pPr>
            <a:r>
              <a:rPr lang="en-US" altLang="en-US" sz="2400" b="0">
                <a:solidFill>
                  <a:schemeClr val="bg1"/>
                </a:solidFill>
                <a:latin typeface="Arial" panose="020B0604020202020204" pitchFamily="34" charset="0"/>
              </a:rPr>
              <a:t>      sp.TenSanPham = txtTenSanPham.Text;</a:t>
            </a:r>
          </a:p>
          <a:p>
            <a:pPr eaLnBrk="1" hangingPunct="1">
              <a:spcBef>
                <a:spcPct val="0"/>
              </a:spcBef>
              <a:buClrTx/>
              <a:buFontTx/>
              <a:buNone/>
            </a:pPr>
            <a:r>
              <a:rPr lang="en-US" altLang="en-US" sz="2400" b="0">
                <a:solidFill>
                  <a:schemeClr val="bg1"/>
                </a:solidFill>
                <a:latin typeface="Arial" panose="020B0604020202020204" pitchFamily="34" charset="0"/>
              </a:rPr>
              <a:t>      sp.MaLoai = cboLoai.SelectedValue.ToString();</a:t>
            </a:r>
          </a:p>
          <a:p>
            <a:pPr eaLnBrk="1" hangingPunct="1">
              <a:spcBef>
                <a:spcPct val="0"/>
              </a:spcBef>
              <a:buClrTx/>
              <a:buFontTx/>
              <a:buNone/>
            </a:pPr>
            <a:r>
              <a:rPr lang="en-US" altLang="en-US" sz="2400" b="0">
                <a:solidFill>
                  <a:schemeClr val="bg1"/>
                </a:solidFill>
                <a:latin typeface="Arial" panose="020B0604020202020204" pitchFamily="34" charset="0"/>
              </a:rPr>
              <a:t>      sp.DonGia = Convert.ToInt32(txtDonGia.Text);</a:t>
            </a:r>
          </a:p>
          <a:p>
            <a:pPr eaLnBrk="1" hangingPunct="1">
              <a:spcBef>
                <a:spcPct val="0"/>
              </a:spcBef>
              <a:buClrTx/>
              <a:buFontTx/>
              <a:buNone/>
            </a:pPr>
            <a:r>
              <a:rPr lang="en-US" altLang="en-US" sz="2400" b="0">
                <a:solidFill>
                  <a:schemeClr val="bg1"/>
                </a:solidFill>
                <a:latin typeface="Arial" panose="020B0604020202020204" pitchFamily="34" charset="0"/>
              </a:rPr>
              <a:t>      </a:t>
            </a:r>
            <a:r>
              <a:rPr lang="en-US" altLang="en-US" sz="2400" b="0">
                <a:solidFill>
                  <a:srgbClr val="FFFF00"/>
                </a:solidFill>
                <a:latin typeface="Arial" panose="020B0604020202020204" pitchFamily="34" charset="0"/>
              </a:rPr>
              <a:t>data.AddToSanPhams(sp);</a:t>
            </a:r>
          </a:p>
          <a:p>
            <a:pPr eaLnBrk="1" hangingPunct="1">
              <a:spcBef>
                <a:spcPct val="0"/>
              </a:spcBef>
              <a:buClrTx/>
              <a:buFontTx/>
              <a:buNone/>
            </a:pPr>
            <a:r>
              <a:rPr lang="en-US" altLang="en-US" sz="2400" b="0">
                <a:solidFill>
                  <a:srgbClr val="FFFF00"/>
                </a:solidFill>
                <a:latin typeface="Arial" panose="020B0604020202020204" pitchFamily="34" charset="0"/>
              </a:rPr>
              <a:t>      data.SaveChanges();</a:t>
            </a:r>
          </a:p>
          <a:p>
            <a:pPr eaLnBrk="1" hangingPunct="1">
              <a:spcBef>
                <a:spcPct val="0"/>
              </a:spcBef>
              <a:buClrTx/>
              <a:buFontTx/>
              <a:buNone/>
            </a:pPr>
            <a:endParaRPr lang="en-US" altLang="en-US" sz="2400" b="0">
              <a:solidFill>
                <a:srgbClr val="FFFF00"/>
              </a:solidFill>
              <a:latin typeface="Arial" panose="020B0604020202020204" pitchFamily="34" charset="0"/>
            </a:endParaRPr>
          </a:p>
        </p:txBody>
      </p:sp>
      <p:sp>
        <p:nvSpPr>
          <p:cNvPr id="39939" name="TextBox 3">
            <a:extLst>
              <a:ext uri="{FF2B5EF4-FFF2-40B4-BE49-F238E27FC236}">
                <a16:creationId xmlns:a16="http://schemas.microsoft.com/office/drawing/2014/main" id="{00D2B34E-7852-D92E-0E3B-CF7A8CE4BB15}"/>
              </a:ext>
            </a:extLst>
          </p:cNvPr>
          <p:cNvSpPr txBox="1">
            <a:spLocks noChangeArrowheads="1"/>
          </p:cNvSpPr>
          <p:nvPr/>
        </p:nvSpPr>
        <p:spPr bwMode="auto">
          <a:xfrm>
            <a:off x="1447800" y="1295400"/>
            <a:ext cx="3190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00000"/>
                </a:solidFill>
                <a:latin typeface="Arial" panose="020B0604020202020204" pitchFamily="34" charset="0"/>
              </a:rPr>
              <a:t>Thêm sản phẩm mới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5BD9B-1A74-EBB7-127B-BFE21419DD30}"/>
              </a:ext>
            </a:extLst>
          </p:cNvPr>
          <p:cNvSpPr txBox="1">
            <a:spLocks noChangeArrowheads="1"/>
          </p:cNvSpPr>
          <p:nvPr/>
        </p:nvSpPr>
        <p:spPr bwMode="auto">
          <a:xfrm>
            <a:off x="76200" y="1828800"/>
            <a:ext cx="8001000" cy="4483100"/>
          </a:xfrm>
          <a:prstGeom prst="rect">
            <a:avLst/>
          </a:prstGeom>
          <a:solidFill>
            <a:srgbClr val="003366"/>
          </a:solidFill>
          <a:ln w="9525">
            <a:solidFill>
              <a:srgbClr val="BB6322"/>
            </a:solidFill>
            <a:miter lim="800000"/>
            <a:headEnd/>
            <a:tailEnd/>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b="0">
                <a:solidFill>
                  <a:schemeClr val="bg1"/>
                </a:solidFill>
                <a:latin typeface="Arial" panose="020B0604020202020204" pitchFamily="34" charset="0"/>
              </a:rPr>
              <a:t> </a:t>
            </a:r>
          </a:p>
          <a:p>
            <a:pPr eaLnBrk="1" hangingPunct="1">
              <a:spcBef>
                <a:spcPct val="0"/>
              </a:spcBef>
              <a:buClrTx/>
              <a:buFontTx/>
              <a:buNone/>
            </a:pPr>
            <a:r>
              <a:rPr lang="en-US" altLang="en-US" sz="2400" b="0">
                <a:solidFill>
                  <a:srgbClr val="66FFFF"/>
                </a:solidFill>
                <a:latin typeface="Arial" panose="020B0604020202020204" pitchFamily="34" charset="0"/>
              </a:rPr>
              <a:t>QLBHEntities data = new QLBHEntities();</a:t>
            </a:r>
          </a:p>
          <a:p>
            <a:pPr eaLnBrk="1" hangingPunct="1">
              <a:spcBef>
                <a:spcPct val="0"/>
              </a:spcBef>
              <a:buClrTx/>
              <a:buFontTx/>
              <a:buNone/>
            </a:pPr>
            <a:r>
              <a:rPr lang="en-US" altLang="en-US" sz="2400" b="0">
                <a:solidFill>
                  <a:srgbClr val="FFFF00"/>
                </a:solidFill>
                <a:latin typeface="Arial" panose="020B0604020202020204" pitchFamily="34" charset="0"/>
              </a:rPr>
              <a:t>SanPham sanpham = (from sp in data.SanPhams</a:t>
            </a:r>
          </a:p>
          <a:p>
            <a:pPr eaLnBrk="1" hangingPunct="1">
              <a:spcBef>
                <a:spcPct val="0"/>
              </a:spcBef>
              <a:buClrTx/>
              <a:buFontTx/>
              <a:buNone/>
            </a:pPr>
            <a:r>
              <a:rPr lang="en-US" altLang="en-US" sz="2400" b="0">
                <a:solidFill>
                  <a:srgbClr val="FFFF00"/>
                </a:solidFill>
                <a:latin typeface="Arial" panose="020B0604020202020204" pitchFamily="34" charset="0"/>
              </a:rPr>
              <a:t>                               where sp.MaSanPham == 					txtMaSanPham.Text.Trim()</a:t>
            </a:r>
          </a:p>
          <a:p>
            <a:pPr eaLnBrk="1" hangingPunct="1">
              <a:spcBef>
                <a:spcPct val="0"/>
              </a:spcBef>
              <a:buClrTx/>
              <a:buFontTx/>
              <a:buNone/>
            </a:pPr>
            <a:r>
              <a:rPr lang="en-US" altLang="en-US" sz="2400" b="0">
                <a:solidFill>
                  <a:srgbClr val="FFFF00"/>
                </a:solidFill>
                <a:latin typeface="Arial" panose="020B0604020202020204" pitchFamily="34" charset="0"/>
              </a:rPr>
              <a:t>                               select sp).Single&lt;SanPham&gt;();</a:t>
            </a:r>
          </a:p>
          <a:p>
            <a:pPr eaLnBrk="1" hangingPunct="1">
              <a:spcBef>
                <a:spcPct val="0"/>
              </a:spcBef>
              <a:buClrTx/>
              <a:buFontTx/>
              <a:buNone/>
            </a:pPr>
            <a:r>
              <a:rPr lang="en-US" altLang="en-US" sz="2400" b="0">
                <a:solidFill>
                  <a:schemeClr val="bg1"/>
                </a:solidFill>
                <a:latin typeface="Arial" panose="020B0604020202020204" pitchFamily="34" charset="0"/>
              </a:rPr>
              <a:t>//sanpham.MaSanPham = txtMaSanPham.Text.Trim();</a:t>
            </a:r>
          </a:p>
          <a:p>
            <a:pPr eaLnBrk="1" hangingPunct="1">
              <a:spcBef>
                <a:spcPct val="0"/>
              </a:spcBef>
              <a:buClrTx/>
              <a:buFontTx/>
              <a:buNone/>
            </a:pPr>
            <a:r>
              <a:rPr lang="en-US" altLang="en-US" sz="2400" b="0">
                <a:solidFill>
                  <a:schemeClr val="bg1"/>
                </a:solidFill>
                <a:latin typeface="Arial" panose="020B0604020202020204" pitchFamily="34" charset="0"/>
              </a:rPr>
              <a:t> sanpham.TenSanPham = txtTenSanPham.Text;</a:t>
            </a:r>
          </a:p>
          <a:p>
            <a:pPr eaLnBrk="1" hangingPunct="1">
              <a:spcBef>
                <a:spcPct val="0"/>
              </a:spcBef>
              <a:buClrTx/>
              <a:buFontTx/>
              <a:buNone/>
            </a:pPr>
            <a:r>
              <a:rPr lang="en-US" altLang="en-US" sz="2400" b="0">
                <a:solidFill>
                  <a:schemeClr val="bg1"/>
                </a:solidFill>
                <a:latin typeface="Arial" panose="020B0604020202020204" pitchFamily="34" charset="0"/>
              </a:rPr>
              <a:t>sanpham.MaLoai = cboLoai.SelectedValue.ToString();</a:t>
            </a:r>
          </a:p>
          <a:p>
            <a:pPr eaLnBrk="1" hangingPunct="1">
              <a:spcBef>
                <a:spcPct val="0"/>
              </a:spcBef>
              <a:buClrTx/>
              <a:buFontTx/>
              <a:buNone/>
            </a:pPr>
            <a:r>
              <a:rPr lang="en-US" altLang="en-US" sz="2400" b="0">
                <a:solidFill>
                  <a:schemeClr val="bg1"/>
                </a:solidFill>
                <a:latin typeface="Arial" panose="020B0604020202020204" pitchFamily="34" charset="0"/>
              </a:rPr>
              <a:t>sanpham.DonGia = Convert.ToInt32l(txtDonGia.Text);</a:t>
            </a:r>
          </a:p>
          <a:p>
            <a:pPr eaLnBrk="1" hangingPunct="1">
              <a:spcBef>
                <a:spcPct val="0"/>
              </a:spcBef>
              <a:buClrTx/>
              <a:buFontTx/>
              <a:buNone/>
            </a:pPr>
            <a:r>
              <a:rPr lang="en-US" altLang="en-US" sz="2400" b="0">
                <a:solidFill>
                  <a:srgbClr val="FFFF00"/>
                </a:solidFill>
                <a:latin typeface="Arial" panose="020B0604020202020204" pitchFamily="34" charset="0"/>
              </a:rPr>
              <a:t>data.SaveChanges();</a:t>
            </a:r>
          </a:p>
          <a:p>
            <a:pPr eaLnBrk="1" hangingPunct="1">
              <a:spcBef>
                <a:spcPct val="0"/>
              </a:spcBef>
              <a:buClrTx/>
              <a:buFontTx/>
              <a:buNone/>
            </a:pPr>
            <a:endParaRPr lang="en-US" altLang="en-US" sz="2400" b="0">
              <a:solidFill>
                <a:srgbClr val="FFFF00"/>
              </a:solidFill>
              <a:latin typeface="Arial" panose="020B0604020202020204" pitchFamily="34" charset="0"/>
            </a:endParaRPr>
          </a:p>
        </p:txBody>
      </p:sp>
      <p:sp>
        <p:nvSpPr>
          <p:cNvPr id="40963" name="TextBox 3">
            <a:extLst>
              <a:ext uri="{FF2B5EF4-FFF2-40B4-BE49-F238E27FC236}">
                <a16:creationId xmlns:a16="http://schemas.microsoft.com/office/drawing/2014/main" id="{6785CE67-DED7-2331-FA9A-0E88FEBB3A0D}"/>
              </a:ext>
            </a:extLst>
          </p:cNvPr>
          <p:cNvSpPr txBox="1">
            <a:spLocks noChangeArrowheads="1"/>
          </p:cNvSpPr>
          <p:nvPr/>
        </p:nvSpPr>
        <p:spPr bwMode="auto">
          <a:xfrm>
            <a:off x="2514600" y="1295400"/>
            <a:ext cx="299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00000"/>
                </a:solidFill>
                <a:latin typeface="Arial" panose="020B0604020202020204" pitchFamily="34" charset="0"/>
              </a:rPr>
              <a:t>Cập nhật sản phẩm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DF29E-E839-674D-DFF3-54D356479792}"/>
              </a:ext>
            </a:extLst>
          </p:cNvPr>
          <p:cNvSpPr txBox="1">
            <a:spLocks noChangeArrowheads="1"/>
          </p:cNvSpPr>
          <p:nvPr/>
        </p:nvSpPr>
        <p:spPr bwMode="auto">
          <a:xfrm>
            <a:off x="228600" y="1981200"/>
            <a:ext cx="7772400" cy="3387725"/>
          </a:xfrm>
          <a:prstGeom prst="rect">
            <a:avLst/>
          </a:prstGeom>
          <a:solidFill>
            <a:srgbClr val="003366"/>
          </a:solidFill>
          <a:ln w="9525">
            <a:solidFill>
              <a:srgbClr val="BB6322"/>
            </a:solidFill>
            <a:miter lim="800000"/>
            <a:headEnd/>
            <a:tailEnd/>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nb-NO" altLang="en-US" sz="2400" b="0">
                <a:latin typeface="Arial" panose="020B0604020202020204" pitchFamily="34" charset="0"/>
              </a:rPr>
              <a:t> </a:t>
            </a:r>
            <a:endParaRPr lang="nb-NO" altLang="en-US" sz="2400" b="0">
              <a:solidFill>
                <a:schemeClr val="bg1"/>
              </a:solidFill>
              <a:latin typeface="Arial" panose="020B0604020202020204" pitchFamily="34" charset="0"/>
            </a:endParaRPr>
          </a:p>
          <a:p>
            <a:pPr eaLnBrk="1" hangingPunct="1">
              <a:spcBef>
                <a:spcPct val="0"/>
              </a:spcBef>
              <a:buClrTx/>
              <a:buFontTx/>
              <a:buNone/>
            </a:pPr>
            <a:r>
              <a:rPr lang="nb-NO" altLang="en-US" sz="2400" b="0">
                <a:solidFill>
                  <a:srgbClr val="66FFFF"/>
                </a:solidFill>
                <a:latin typeface="Arial" panose="020B0604020202020204" pitchFamily="34" charset="0"/>
              </a:rPr>
              <a:t>QLBHEntities data = new QLBHEntities();</a:t>
            </a:r>
          </a:p>
          <a:p>
            <a:pPr eaLnBrk="1" hangingPunct="1">
              <a:spcBef>
                <a:spcPct val="0"/>
              </a:spcBef>
              <a:buClrTx/>
              <a:buFontTx/>
              <a:buNone/>
            </a:pPr>
            <a:r>
              <a:rPr lang="nb-NO" altLang="en-US" sz="2400" b="0">
                <a:solidFill>
                  <a:schemeClr val="bg1"/>
                </a:solidFill>
                <a:latin typeface="Arial" panose="020B0604020202020204" pitchFamily="34" charset="0"/>
              </a:rPr>
              <a:t> </a:t>
            </a:r>
            <a:r>
              <a:rPr lang="nb-NO" altLang="en-US" sz="2400" b="0">
                <a:solidFill>
                  <a:srgbClr val="FFFF00"/>
                </a:solidFill>
                <a:latin typeface="Arial" panose="020B0604020202020204" pitchFamily="34" charset="0"/>
              </a:rPr>
              <a:t>SanPham sanpham = (from sp in data.SanPhams</a:t>
            </a:r>
          </a:p>
          <a:p>
            <a:pPr eaLnBrk="1" hangingPunct="1">
              <a:spcBef>
                <a:spcPct val="0"/>
              </a:spcBef>
              <a:buClrTx/>
              <a:buFontTx/>
              <a:buNone/>
            </a:pPr>
            <a:r>
              <a:rPr lang="nb-NO" altLang="en-US" sz="2400" b="0">
                <a:solidFill>
                  <a:srgbClr val="FFFF00"/>
                </a:solidFill>
                <a:latin typeface="Arial" panose="020B0604020202020204" pitchFamily="34" charset="0"/>
              </a:rPr>
              <a:t>                               	where sp.MaSanPham == 					txtMaSanPham.Text.Trim()</a:t>
            </a:r>
          </a:p>
          <a:p>
            <a:pPr eaLnBrk="1" hangingPunct="1">
              <a:spcBef>
                <a:spcPct val="0"/>
              </a:spcBef>
              <a:buClrTx/>
              <a:buFontTx/>
              <a:buNone/>
            </a:pPr>
            <a:r>
              <a:rPr lang="nb-NO" altLang="en-US" sz="2400" b="0">
                <a:solidFill>
                  <a:srgbClr val="FFFF00"/>
                </a:solidFill>
                <a:latin typeface="Arial" panose="020B0604020202020204" pitchFamily="34" charset="0"/>
              </a:rPr>
              <a:t>                               	select sp).Single&lt;SanPham&gt;();</a:t>
            </a:r>
          </a:p>
          <a:p>
            <a:pPr eaLnBrk="1" hangingPunct="1">
              <a:spcBef>
                <a:spcPct val="0"/>
              </a:spcBef>
              <a:buClrTx/>
              <a:buFontTx/>
              <a:buNone/>
            </a:pPr>
            <a:r>
              <a:rPr lang="nb-NO" altLang="en-US" sz="2400" b="0">
                <a:solidFill>
                  <a:srgbClr val="FFFF00"/>
                </a:solidFill>
                <a:latin typeface="Arial" panose="020B0604020202020204" pitchFamily="34" charset="0"/>
              </a:rPr>
              <a:t>     data.DeleteObject(sanpham);</a:t>
            </a:r>
          </a:p>
          <a:p>
            <a:pPr eaLnBrk="1" hangingPunct="1">
              <a:spcBef>
                <a:spcPct val="0"/>
              </a:spcBef>
              <a:buClrTx/>
              <a:buFontTx/>
              <a:buNone/>
            </a:pPr>
            <a:r>
              <a:rPr lang="nb-NO" altLang="en-US" sz="2400" b="0">
                <a:solidFill>
                  <a:schemeClr val="bg1"/>
                </a:solidFill>
                <a:latin typeface="Arial" panose="020B0604020202020204" pitchFamily="34" charset="0"/>
              </a:rPr>
              <a:t>     </a:t>
            </a:r>
            <a:r>
              <a:rPr lang="nb-NO" altLang="en-US" sz="2400" b="0">
                <a:solidFill>
                  <a:srgbClr val="FFFF00"/>
                </a:solidFill>
                <a:latin typeface="Arial" panose="020B0604020202020204" pitchFamily="34" charset="0"/>
              </a:rPr>
              <a:t>data.SaveChanges();</a:t>
            </a:r>
          </a:p>
          <a:p>
            <a:pPr eaLnBrk="1" hangingPunct="1">
              <a:spcBef>
                <a:spcPct val="0"/>
              </a:spcBef>
              <a:buClrTx/>
              <a:buFontTx/>
              <a:buNone/>
            </a:pPr>
            <a:endParaRPr lang="nb-NO" altLang="en-US" sz="2400" b="0">
              <a:solidFill>
                <a:srgbClr val="FFFF00"/>
              </a:solidFill>
              <a:latin typeface="Arial" panose="020B0604020202020204" pitchFamily="34" charset="0"/>
            </a:endParaRPr>
          </a:p>
        </p:txBody>
      </p:sp>
      <p:sp>
        <p:nvSpPr>
          <p:cNvPr id="41987" name="TextBox 3">
            <a:extLst>
              <a:ext uri="{FF2B5EF4-FFF2-40B4-BE49-F238E27FC236}">
                <a16:creationId xmlns:a16="http://schemas.microsoft.com/office/drawing/2014/main" id="{026B011E-0DC8-4094-8E70-489BEC2B139C}"/>
              </a:ext>
            </a:extLst>
          </p:cNvPr>
          <p:cNvSpPr txBox="1">
            <a:spLocks noChangeArrowheads="1"/>
          </p:cNvSpPr>
          <p:nvPr/>
        </p:nvSpPr>
        <p:spPr bwMode="auto">
          <a:xfrm>
            <a:off x="1447800" y="1295400"/>
            <a:ext cx="2270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solidFill>
                  <a:srgbClr val="C00000"/>
                </a:solidFill>
                <a:latin typeface="Arial" panose="020B0604020202020204" pitchFamily="34" charset="0"/>
              </a:rPr>
              <a:t>Xoá sản phẩm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2F6EAC0-64F8-98DF-5E51-C7033DE3A595}"/>
              </a:ext>
            </a:extLst>
          </p:cNvPr>
          <p:cNvSpPr>
            <a:spLocks noGrp="1" noChangeArrowheads="1"/>
          </p:cNvSpPr>
          <p:nvPr>
            <p:ph type="title"/>
          </p:nvPr>
        </p:nvSpPr>
        <p:spPr/>
        <p:txBody>
          <a:bodyPr/>
          <a:lstStyle/>
          <a:p>
            <a:pPr eaLnBrk="1" hangingPunct="1"/>
            <a:r>
              <a:rPr lang="en-US" altLang="en-US"/>
              <a:t>EF and 3-Layers</a:t>
            </a:r>
            <a:endParaRPr lang="en-US" altLang="en-US">
              <a:solidFill>
                <a:schemeClr val="accent1"/>
              </a:solidFill>
            </a:endParaRPr>
          </a:p>
        </p:txBody>
      </p:sp>
      <p:sp>
        <p:nvSpPr>
          <p:cNvPr id="43011" name="Text Box 3">
            <a:extLst>
              <a:ext uri="{FF2B5EF4-FFF2-40B4-BE49-F238E27FC236}">
                <a16:creationId xmlns:a16="http://schemas.microsoft.com/office/drawing/2014/main" id="{3435A477-7222-E1C8-E61A-406B557EE7C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9" name="Rectangle 4">
            <a:extLst>
              <a:ext uri="{FF2B5EF4-FFF2-40B4-BE49-F238E27FC236}">
                <a16:creationId xmlns:a16="http://schemas.microsoft.com/office/drawing/2014/main" id="{5A10FCCF-CFA5-EC2D-D7D6-1EA7E4F64E97}"/>
              </a:ext>
            </a:extLst>
          </p:cNvPr>
          <p:cNvSpPr>
            <a:spLocks noChangeArrowheads="1"/>
          </p:cNvSpPr>
          <p:nvPr/>
        </p:nvSpPr>
        <p:spPr bwMode="auto">
          <a:xfrm>
            <a:off x="5905500" y="2671763"/>
            <a:ext cx="1905000" cy="533400"/>
          </a:xfrm>
          <a:prstGeom prst="rect">
            <a:avLst/>
          </a:prstGeom>
          <a:solidFill>
            <a:schemeClr val="accent5">
              <a:lumMod val="75000"/>
            </a:schemeClr>
          </a:solidFill>
          <a:ln w="9525">
            <a:solidFill>
              <a:schemeClr val="tx1"/>
            </a:solidFill>
            <a:miter lim="800000"/>
            <a:headEnd/>
            <a:tailEnd/>
          </a:ln>
        </p:spPr>
        <p:txBody>
          <a:bodyPr wrap="none" anchor="ctr"/>
          <a:lstStyle/>
          <a:p>
            <a:pPr algn="ctr" eaLnBrk="1" hangingPunct="1">
              <a:defRPr/>
            </a:pPr>
            <a:r>
              <a:rPr lang="en-US" sz="1400">
                <a:solidFill>
                  <a:schemeClr val="bg1"/>
                </a:solidFill>
                <a:latin typeface="Verdana" pitchFamily="34" charset="0"/>
              </a:rPr>
              <a:t>Business Logic Layer</a:t>
            </a:r>
          </a:p>
        </p:txBody>
      </p:sp>
      <p:sp>
        <p:nvSpPr>
          <p:cNvPr id="20" name="Rectangle 5">
            <a:extLst>
              <a:ext uri="{FF2B5EF4-FFF2-40B4-BE49-F238E27FC236}">
                <a16:creationId xmlns:a16="http://schemas.microsoft.com/office/drawing/2014/main" id="{DDF3332B-3AF7-613D-4348-D6015CF52560}"/>
              </a:ext>
            </a:extLst>
          </p:cNvPr>
          <p:cNvSpPr>
            <a:spLocks noChangeArrowheads="1"/>
          </p:cNvSpPr>
          <p:nvPr/>
        </p:nvSpPr>
        <p:spPr bwMode="auto">
          <a:xfrm>
            <a:off x="5905500" y="3281363"/>
            <a:ext cx="1905000" cy="533400"/>
          </a:xfrm>
          <a:prstGeom prst="rect">
            <a:avLst/>
          </a:prstGeom>
          <a:solidFill>
            <a:schemeClr val="tx2"/>
          </a:solidFill>
          <a:ln w="9525" algn="ctr">
            <a:solidFill>
              <a:schemeClr val="accent2"/>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1400" b="0">
                <a:solidFill>
                  <a:schemeClr val="bg1"/>
                </a:solidFill>
              </a:rPr>
              <a:t>Data Access Layer</a:t>
            </a:r>
          </a:p>
        </p:txBody>
      </p:sp>
      <p:sp>
        <p:nvSpPr>
          <p:cNvPr id="21" name="Rectangle 6">
            <a:extLst>
              <a:ext uri="{FF2B5EF4-FFF2-40B4-BE49-F238E27FC236}">
                <a16:creationId xmlns:a16="http://schemas.microsoft.com/office/drawing/2014/main" id="{6477E9EF-4D7C-A750-0482-733413360D8E}"/>
              </a:ext>
            </a:extLst>
          </p:cNvPr>
          <p:cNvSpPr>
            <a:spLocks noChangeArrowheads="1"/>
          </p:cNvSpPr>
          <p:nvPr/>
        </p:nvSpPr>
        <p:spPr bwMode="auto">
          <a:xfrm>
            <a:off x="5905500" y="2062163"/>
            <a:ext cx="1905000" cy="533400"/>
          </a:xfrm>
          <a:prstGeom prst="rect">
            <a:avLst/>
          </a:prstGeom>
          <a:solidFill>
            <a:schemeClr val="accent2"/>
          </a:solidFill>
          <a:ln w="9525">
            <a:solidFill>
              <a:schemeClr val="accent2"/>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1400" b="0">
                <a:solidFill>
                  <a:schemeClr val="bg1"/>
                </a:solidFill>
              </a:rPr>
              <a:t>Presentation Layer</a:t>
            </a:r>
          </a:p>
        </p:txBody>
      </p:sp>
      <p:grpSp>
        <p:nvGrpSpPr>
          <p:cNvPr id="2" name="Group 7">
            <a:extLst>
              <a:ext uri="{FF2B5EF4-FFF2-40B4-BE49-F238E27FC236}">
                <a16:creationId xmlns:a16="http://schemas.microsoft.com/office/drawing/2014/main" id="{5A58EE63-4CFA-8FD6-FF66-14284E8E0BB1}"/>
              </a:ext>
            </a:extLst>
          </p:cNvPr>
          <p:cNvGrpSpPr>
            <a:grpSpLocks/>
          </p:cNvGrpSpPr>
          <p:nvPr/>
        </p:nvGrpSpPr>
        <p:grpSpPr bwMode="auto">
          <a:xfrm>
            <a:off x="5905512" y="4348154"/>
            <a:ext cx="1905000" cy="1447800"/>
            <a:chOff x="384" y="2880"/>
            <a:chExt cx="1008" cy="912"/>
          </a:xfrm>
          <a:solidFill>
            <a:schemeClr val="tx2"/>
          </a:solidFill>
        </p:grpSpPr>
        <p:sp>
          <p:nvSpPr>
            <p:cNvPr id="23" name="AutoShape 8">
              <a:extLst>
                <a:ext uri="{FF2B5EF4-FFF2-40B4-BE49-F238E27FC236}">
                  <a16:creationId xmlns:a16="http://schemas.microsoft.com/office/drawing/2014/main" id="{B1E31484-6A91-3C52-3975-BC7BB730CC1F}"/>
                </a:ext>
              </a:extLst>
            </p:cNvPr>
            <p:cNvSpPr>
              <a:spLocks noChangeArrowheads="1"/>
            </p:cNvSpPr>
            <p:nvPr/>
          </p:nvSpPr>
          <p:spPr bwMode="auto">
            <a:xfrm>
              <a:off x="384" y="2880"/>
              <a:ext cx="1008" cy="912"/>
            </a:xfrm>
            <a:prstGeom prst="roundRect">
              <a:avLst>
                <a:gd name="adj" fmla="val 16667"/>
              </a:avLst>
            </a:prstGeom>
            <a:solidFill>
              <a:schemeClr val="tx2">
                <a:lumMod val="50000"/>
              </a:schemeClr>
            </a:solidFill>
            <a:ln w="9525">
              <a:solidFill>
                <a:schemeClr val="tx1"/>
              </a:solidFill>
              <a:round/>
              <a:headEnd/>
              <a:tailEnd/>
            </a:ln>
          </p:spPr>
          <p:txBody>
            <a:bodyPr wrap="none" anchorCtr="1"/>
            <a:lstStyle/>
            <a:p>
              <a:pPr algn="ctr" eaLnBrk="1" hangingPunct="1">
                <a:defRPr/>
              </a:pPr>
              <a:r>
                <a:rPr lang="en-US" sz="1400">
                  <a:solidFill>
                    <a:schemeClr val="bg1"/>
                  </a:solidFill>
                  <a:latin typeface="Verdana" pitchFamily="34" charset="0"/>
                </a:rPr>
                <a:t>Data Sources</a:t>
              </a:r>
            </a:p>
          </p:txBody>
        </p:sp>
        <p:sp>
          <p:nvSpPr>
            <p:cNvPr id="24" name="AutoShape 9">
              <a:extLst>
                <a:ext uri="{FF2B5EF4-FFF2-40B4-BE49-F238E27FC236}">
                  <a16:creationId xmlns:a16="http://schemas.microsoft.com/office/drawing/2014/main" id="{E7A05487-7EF1-C85F-4670-A145EDCB6A3F}"/>
                </a:ext>
              </a:extLst>
            </p:cNvPr>
            <p:cNvSpPr>
              <a:spLocks noChangeArrowheads="1"/>
            </p:cNvSpPr>
            <p:nvPr/>
          </p:nvSpPr>
          <p:spPr bwMode="auto">
            <a:xfrm>
              <a:off x="624" y="3168"/>
              <a:ext cx="384" cy="432"/>
            </a:xfrm>
            <a:prstGeom prst="can">
              <a:avLst>
                <a:gd name="adj" fmla="val 28125"/>
              </a:avLst>
            </a:prstGeom>
            <a:grpFill/>
            <a:ln w="9525">
              <a:solidFill>
                <a:schemeClr val="tx1"/>
              </a:solidFill>
              <a:round/>
              <a:headEnd/>
              <a:tailEnd/>
            </a:ln>
          </p:spPr>
          <p:txBody>
            <a:bodyPr wrap="none" anchor="ctr"/>
            <a:lstStyle/>
            <a:p>
              <a:pPr eaLnBrk="1" hangingPunct="1">
                <a:defRPr/>
              </a:pPr>
              <a:endParaRPr lang="en-US"/>
            </a:p>
          </p:txBody>
        </p:sp>
        <p:sp>
          <p:nvSpPr>
            <p:cNvPr id="25" name="AutoShape 10">
              <a:extLst>
                <a:ext uri="{FF2B5EF4-FFF2-40B4-BE49-F238E27FC236}">
                  <a16:creationId xmlns:a16="http://schemas.microsoft.com/office/drawing/2014/main" id="{6758740D-5D45-8A1B-FF7C-1BB036EA8AB9}"/>
                </a:ext>
              </a:extLst>
            </p:cNvPr>
            <p:cNvSpPr>
              <a:spLocks noChangeArrowheads="1"/>
            </p:cNvSpPr>
            <p:nvPr/>
          </p:nvSpPr>
          <p:spPr bwMode="auto">
            <a:xfrm>
              <a:off x="816" y="3312"/>
              <a:ext cx="336" cy="384"/>
            </a:xfrm>
            <a:prstGeom prst="can">
              <a:avLst>
                <a:gd name="adj" fmla="val 28571"/>
              </a:avLst>
            </a:prstGeom>
            <a:grpFill/>
            <a:ln w="9525">
              <a:solidFill>
                <a:schemeClr val="tx1"/>
              </a:solidFill>
              <a:round/>
              <a:headEnd/>
              <a:tailEnd/>
            </a:ln>
          </p:spPr>
          <p:txBody>
            <a:bodyPr wrap="none" anchor="ctr"/>
            <a:lstStyle/>
            <a:p>
              <a:pPr eaLnBrk="1" hangingPunct="1">
                <a:defRPr/>
              </a:pPr>
              <a:endParaRPr lang="en-US"/>
            </a:p>
          </p:txBody>
        </p:sp>
      </p:grpSp>
      <p:sp>
        <p:nvSpPr>
          <p:cNvPr id="26" name="Line 11">
            <a:extLst>
              <a:ext uri="{FF2B5EF4-FFF2-40B4-BE49-F238E27FC236}">
                <a16:creationId xmlns:a16="http://schemas.microsoft.com/office/drawing/2014/main" id="{9760E2A9-0149-7AB1-4577-5BA95EDCF8A3}"/>
              </a:ext>
            </a:extLst>
          </p:cNvPr>
          <p:cNvSpPr>
            <a:spLocks noChangeShapeType="1"/>
          </p:cNvSpPr>
          <p:nvPr/>
        </p:nvSpPr>
        <p:spPr bwMode="auto">
          <a:xfrm>
            <a:off x="6743700" y="3814763"/>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7" name="Line 12">
            <a:extLst>
              <a:ext uri="{FF2B5EF4-FFF2-40B4-BE49-F238E27FC236}">
                <a16:creationId xmlns:a16="http://schemas.microsoft.com/office/drawing/2014/main" id="{EE4CA388-3767-F3C7-888C-37B9D683523E}"/>
              </a:ext>
            </a:extLst>
          </p:cNvPr>
          <p:cNvSpPr>
            <a:spLocks noChangeShapeType="1"/>
          </p:cNvSpPr>
          <p:nvPr/>
        </p:nvSpPr>
        <p:spPr bwMode="auto">
          <a:xfrm flipV="1">
            <a:off x="7048500" y="3814763"/>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 name="Content Placeholder 13">
            <a:extLst>
              <a:ext uri="{FF2B5EF4-FFF2-40B4-BE49-F238E27FC236}">
                <a16:creationId xmlns:a16="http://schemas.microsoft.com/office/drawing/2014/main" id="{90DA7928-F643-2B0D-41FB-12738DEA6FEB}"/>
              </a:ext>
            </a:extLst>
          </p:cNvPr>
          <p:cNvSpPr>
            <a:spLocks noGrp="1"/>
          </p:cNvSpPr>
          <p:nvPr>
            <p:ph idx="1"/>
          </p:nvPr>
        </p:nvSpPr>
        <p:spPr>
          <a:xfrm>
            <a:off x="76200" y="1447800"/>
            <a:ext cx="5715000" cy="4525963"/>
          </a:xfrm>
        </p:spPr>
        <p:txBody>
          <a:bodyPr/>
          <a:lstStyle/>
          <a:p>
            <a:pPr eaLnBrk="1" hangingPunct="1"/>
            <a:r>
              <a:rPr lang="en-US" altLang="en-US"/>
              <a:t>Code này nằm ở đâu?</a:t>
            </a:r>
          </a:p>
        </p:txBody>
      </p:sp>
      <p:sp>
        <p:nvSpPr>
          <p:cNvPr id="29" name="TextBox 28">
            <a:extLst>
              <a:ext uri="{FF2B5EF4-FFF2-40B4-BE49-F238E27FC236}">
                <a16:creationId xmlns:a16="http://schemas.microsoft.com/office/drawing/2014/main" id="{C3662616-DE50-DB7C-5D5B-42192E1AA10F}"/>
              </a:ext>
            </a:extLst>
          </p:cNvPr>
          <p:cNvSpPr txBox="1">
            <a:spLocks noChangeArrowheads="1"/>
          </p:cNvSpPr>
          <p:nvPr/>
        </p:nvSpPr>
        <p:spPr bwMode="auto">
          <a:xfrm>
            <a:off x="152400" y="2667000"/>
            <a:ext cx="5638800" cy="1562100"/>
          </a:xfrm>
          <a:prstGeom prst="rect">
            <a:avLst/>
          </a:prstGeom>
          <a:solidFill>
            <a:schemeClr val="accent1">
              <a:lumMod val="20000"/>
              <a:lumOff val="80000"/>
            </a:schemeClr>
          </a:solidFill>
          <a:ln w="9525">
            <a:solidFill>
              <a:schemeClr val="accent1">
                <a:lumMod val="75000"/>
              </a:schemeClr>
            </a:solidFill>
            <a:miter lim="800000"/>
            <a:headEnd/>
            <a:tailEnd/>
          </a:ln>
        </p:spPr>
        <p:txBody>
          <a:bodyPr>
            <a:spAutoFit/>
          </a:bodyPr>
          <a:lstStyle/>
          <a:p>
            <a:pPr eaLnBrk="1" hangingPunct="1">
              <a:defRPr/>
            </a:pPr>
            <a:r>
              <a:rPr lang="en-US" sz="2400"/>
              <a:t>var sanpham = from sp in db.SanPhams </a:t>
            </a:r>
          </a:p>
          <a:p>
            <a:pPr eaLnBrk="1" hangingPunct="1">
              <a:defRPr/>
            </a:pPr>
            <a:r>
              <a:rPr lang="en-US" sz="2400"/>
              <a:t>     where sp.TenSanPham =“……”</a:t>
            </a:r>
          </a:p>
          <a:p>
            <a:pPr eaLnBrk="1" hangingPunct="1">
              <a:defRPr/>
            </a:pPr>
            <a:r>
              <a:rPr lang="en-US" sz="2400"/>
              <a:t>     select sp;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C4C4EAC-F4CB-F0F2-1F3C-E47149D150C8}"/>
              </a:ext>
            </a:extLst>
          </p:cNvPr>
          <p:cNvSpPr>
            <a:spLocks noGrp="1" noChangeArrowheads="1"/>
          </p:cNvSpPr>
          <p:nvPr>
            <p:ph type="title"/>
          </p:nvPr>
        </p:nvSpPr>
        <p:spPr/>
        <p:txBody>
          <a:bodyPr/>
          <a:lstStyle/>
          <a:p>
            <a:pPr eaLnBrk="1" hangingPunct="1"/>
            <a:r>
              <a:rPr lang="en-US" altLang="en-US"/>
              <a:t>EF and 3-Layers</a:t>
            </a:r>
            <a:endParaRPr lang="en-US" altLang="en-US">
              <a:solidFill>
                <a:schemeClr val="accent1"/>
              </a:solidFill>
            </a:endParaRPr>
          </a:p>
        </p:txBody>
      </p:sp>
      <p:sp>
        <p:nvSpPr>
          <p:cNvPr id="44035" name="Text Box 3">
            <a:extLst>
              <a:ext uri="{FF2B5EF4-FFF2-40B4-BE49-F238E27FC236}">
                <a16:creationId xmlns:a16="http://schemas.microsoft.com/office/drawing/2014/main" id="{29C3F556-64B2-F524-02DA-C8A2F1CA9A6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7" name="Title 1">
            <a:extLst>
              <a:ext uri="{FF2B5EF4-FFF2-40B4-BE49-F238E27FC236}">
                <a16:creationId xmlns:a16="http://schemas.microsoft.com/office/drawing/2014/main" id="{93A66185-B62F-2BE6-9584-42C3D8AA2D16}"/>
              </a:ext>
            </a:extLst>
          </p:cNvPr>
          <p:cNvSpPr txBox="1">
            <a:spLocks/>
          </p:cNvSpPr>
          <p:nvPr/>
        </p:nvSpPr>
        <p:spPr bwMode="white">
          <a:xfrm>
            <a:off x="347663" y="1189038"/>
            <a:ext cx="8229600" cy="1143000"/>
          </a:xfrm>
          <a:prstGeom prst="rect">
            <a:avLst/>
          </a:prstGeom>
          <a:noFill/>
          <a:ln w="9525">
            <a:noFill/>
            <a:miter lim="800000"/>
            <a:headEnd/>
            <a:tailEnd/>
          </a:ln>
          <a:effectLst/>
        </p:spPr>
        <p:txBody>
          <a:bodyPr anchor="ctr">
            <a:normAutofit fontScale="97500"/>
          </a:bodyPr>
          <a:lstStyle/>
          <a:p>
            <a:pPr eaLnBrk="1" hangingPunct="1">
              <a:defRPr/>
            </a:pPr>
            <a:r>
              <a:rPr lang="en-US" sz="3200" kern="0">
                <a:solidFill>
                  <a:schemeClr val="tx1">
                    <a:lumMod val="50000"/>
                  </a:schemeClr>
                </a:solidFill>
                <a:latin typeface="+mj-lt"/>
                <a:ea typeface="+mj-ea"/>
                <a:cs typeface="+mj-cs"/>
              </a:rPr>
              <a:t>Entity Framework = DAL</a:t>
            </a:r>
          </a:p>
        </p:txBody>
      </p:sp>
      <p:sp>
        <p:nvSpPr>
          <p:cNvPr id="18" name="Rounded Rectangle 17">
            <a:extLst>
              <a:ext uri="{FF2B5EF4-FFF2-40B4-BE49-F238E27FC236}">
                <a16:creationId xmlns:a16="http://schemas.microsoft.com/office/drawing/2014/main" id="{821F9EB5-0B9A-67CB-F96D-0B19579992ED}"/>
              </a:ext>
            </a:extLst>
          </p:cNvPr>
          <p:cNvSpPr/>
          <p:nvPr/>
        </p:nvSpPr>
        <p:spPr bwMode="auto">
          <a:xfrm>
            <a:off x="228600" y="5557176"/>
            <a:ext cx="6570898" cy="882953"/>
          </a:xfrm>
          <a:prstGeom prst="roundRect">
            <a:avLst>
              <a:gd name="adj" fmla="val 9033"/>
            </a:avLst>
          </a:prstGeom>
          <a:solidFill>
            <a:schemeClr val="accent3"/>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eaLnBrk="1" hangingPunct="1">
              <a:defRPr/>
            </a:pPr>
            <a:r>
              <a:rPr lang="en-US" sz="2000" b="1">
                <a:solidFill>
                  <a:schemeClr val="tx1">
                    <a:lumMod val="50000"/>
                  </a:schemeClr>
                </a:solidFill>
                <a:latin typeface="Calibri" pitchFamily="34" charset="0"/>
              </a:rPr>
              <a:t>Data Access</a:t>
            </a:r>
          </a:p>
        </p:txBody>
      </p:sp>
      <p:sp>
        <p:nvSpPr>
          <p:cNvPr id="22" name="Rounded Rectangle 21">
            <a:extLst>
              <a:ext uri="{FF2B5EF4-FFF2-40B4-BE49-F238E27FC236}">
                <a16:creationId xmlns:a16="http://schemas.microsoft.com/office/drawing/2014/main" id="{DD383FB8-D00F-AF85-AF53-6DA085095F54}"/>
              </a:ext>
            </a:extLst>
          </p:cNvPr>
          <p:cNvSpPr/>
          <p:nvPr/>
        </p:nvSpPr>
        <p:spPr bwMode="auto">
          <a:xfrm>
            <a:off x="229092" y="3028335"/>
            <a:ext cx="6563032" cy="892278"/>
          </a:xfrm>
          <a:prstGeom prst="roundRect">
            <a:avLst>
              <a:gd name="adj" fmla="val 9033"/>
            </a:avLst>
          </a:prstGeom>
          <a:solidFill>
            <a:schemeClr val="accent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defTabSz="914099" eaLnBrk="1" hangingPunct="1">
              <a:defRPr/>
            </a:pPr>
            <a:r>
              <a:rPr lang="en-US" sz="2000" b="1">
                <a:solidFill>
                  <a:schemeClr val="tx1">
                    <a:lumMod val="50000"/>
                  </a:schemeClr>
                </a:solidFill>
                <a:latin typeface="Calibri" pitchFamily="34" charset="0"/>
              </a:rPr>
              <a:t>UI Presentation</a:t>
            </a:r>
          </a:p>
        </p:txBody>
      </p:sp>
      <p:sp>
        <p:nvSpPr>
          <p:cNvPr id="31" name="Rounded Rectangle 30">
            <a:extLst>
              <a:ext uri="{FF2B5EF4-FFF2-40B4-BE49-F238E27FC236}">
                <a16:creationId xmlns:a16="http://schemas.microsoft.com/office/drawing/2014/main" id="{E3976B69-0FCC-523C-556C-88218B15B22C}"/>
              </a:ext>
            </a:extLst>
          </p:cNvPr>
          <p:cNvSpPr/>
          <p:nvPr/>
        </p:nvSpPr>
        <p:spPr bwMode="auto">
          <a:xfrm>
            <a:off x="230568" y="4325685"/>
            <a:ext cx="6539433" cy="882953"/>
          </a:xfrm>
          <a:prstGeom prst="roundRect">
            <a:avLst>
              <a:gd name="adj" fmla="val 9033"/>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defTabSz="914099" eaLnBrk="1" hangingPunct="1">
              <a:defRPr/>
            </a:pPr>
            <a:r>
              <a:rPr lang="en-US" sz="2000" b="1">
                <a:solidFill>
                  <a:schemeClr val="tx1">
                    <a:lumMod val="50000"/>
                  </a:schemeClr>
                </a:solidFill>
                <a:latin typeface="Calibri" pitchFamily="34" charset="0"/>
              </a:rPr>
              <a:t>Business</a:t>
            </a:r>
          </a:p>
        </p:txBody>
      </p:sp>
      <p:grpSp>
        <p:nvGrpSpPr>
          <p:cNvPr id="44046" name="Group 30">
            <a:extLst>
              <a:ext uri="{FF2B5EF4-FFF2-40B4-BE49-F238E27FC236}">
                <a16:creationId xmlns:a16="http://schemas.microsoft.com/office/drawing/2014/main" id="{7013FDDA-472F-9A5B-B1EA-DBC6AAF50909}"/>
              </a:ext>
            </a:extLst>
          </p:cNvPr>
          <p:cNvGrpSpPr>
            <a:grpSpLocks/>
          </p:cNvGrpSpPr>
          <p:nvPr/>
        </p:nvGrpSpPr>
        <p:grpSpPr bwMode="auto">
          <a:xfrm>
            <a:off x="1619250" y="5924550"/>
            <a:ext cx="2386013" cy="781050"/>
            <a:chOff x="2821237" y="4940708"/>
            <a:chExt cx="2824938" cy="892786"/>
          </a:xfrm>
        </p:grpSpPr>
        <p:sp>
          <p:nvSpPr>
            <p:cNvPr id="33" name="Rounded Rectangle 32">
              <a:extLst>
                <a:ext uri="{FF2B5EF4-FFF2-40B4-BE49-F238E27FC236}">
                  <a16:creationId xmlns:a16="http://schemas.microsoft.com/office/drawing/2014/main" id="{6E707E85-A10A-FF8B-2200-9A2748F2B231}"/>
                </a:ext>
              </a:extLst>
            </p:cNvPr>
            <p:cNvSpPr/>
            <p:nvPr/>
          </p:nvSpPr>
          <p:spPr bwMode="blackGray">
            <a:xfrm>
              <a:off x="3909952" y="4943169"/>
              <a:ext cx="654674" cy="889818"/>
            </a:xfrm>
            <a:prstGeom prst="roundRect">
              <a:avLst>
                <a:gd name="adj" fmla="val 9033"/>
              </a:avLst>
            </a:prstGeom>
            <a:gradFill flip="none" rotWithShape="1">
              <a:gsLst>
                <a:gs pos="4000">
                  <a:srgbClr val="FFFFFF">
                    <a:alpha val="49000"/>
                  </a:srgbClr>
                </a:gs>
                <a:gs pos="18000">
                  <a:srgbClr val="FFFFFF">
                    <a:alpha val="38000"/>
                  </a:srgbClr>
                </a:gs>
                <a:gs pos="48000">
                  <a:srgbClr val="000000">
                    <a:alpha val="24000"/>
                  </a:srgbClr>
                </a:gs>
                <a:gs pos="75000">
                  <a:srgbClr val="000000">
                    <a:alpha val="16000"/>
                  </a:srgbClr>
                </a:gs>
                <a:gs pos="91000">
                  <a:srgbClr val="FFFFFF">
                    <a:alpha val="0"/>
                  </a:srgbClr>
                </a:gs>
                <a:gs pos="100000">
                  <a:srgbClr val="FFFFFF">
                    <a:alpha val="18000"/>
                  </a:srgbClr>
                </a:gs>
              </a:gsLst>
              <a:lin ang="13500000" scaled="1"/>
              <a:tileRect/>
            </a:gradFill>
            <a:ln w="3175">
              <a:solidFill>
                <a:schemeClr val="tx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46278" tIns="73152" rIns="146278" bIns="73139"/>
            <a:lstStyle/>
            <a:p>
              <a:pPr algn="ctr" defTabSz="914099" eaLnBrk="1" hangingPunct="1">
                <a:defRPr/>
              </a:pPr>
              <a:r>
                <a:rPr lang="en-US" sz="800">
                  <a:solidFill>
                    <a:srgbClr val="FFFFFF"/>
                  </a:solidFill>
                  <a:effectLst>
                    <a:outerShdw blurRad="38100" dist="38100" dir="2700000" algn="tl">
                      <a:srgbClr val="000000">
                        <a:alpha val="43137"/>
                      </a:srgbClr>
                    </a:outerShdw>
                  </a:effectLst>
                  <a:latin typeface="Segoe" pitchFamily="34" charset="0"/>
                </a:rPr>
                <a:t>MSL</a:t>
              </a:r>
            </a:p>
          </p:txBody>
        </p:sp>
        <p:grpSp>
          <p:nvGrpSpPr>
            <p:cNvPr id="44073" name="Group 21">
              <a:extLst>
                <a:ext uri="{FF2B5EF4-FFF2-40B4-BE49-F238E27FC236}">
                  <a16:creationId xmlns:a16="http://schemas.microsoft.com/office/drawing/2014/main" id="{60FFCCE1-F9E0-77CC-589C-DCCE1C8CCF02}"/>
                </a:ext>
              </a:extLst>
            </p:cNvPr>
            <p:cNvGrpSpPr>
              <a:grpSpLocks/>
            </p:cNvGrpSpPr>
            <p:nvPr/>
          </p:nvGrpSpPr>
          <p:grpSpPr bwMode="auto">
            <a:xfrm>
              <a:off x="2821237" y="4950541"/>
              <a:ext cx="998595" cy="882953"/>
              <a:chOff x="2821237" y="4950541"/>
              <a:chExt cx="998595" cy="882953"/>
            </a:xfrm>
          </p:grpSpPr>
          <p:sp>
            <p:nvSpPr>
              <p:cNvPr id="39" name="Rounded Rectangle 38">
                <a:extLst>
                  <a:ext uri="{FF2B5EF4-FFF2-40B4-BE49-F238E27FC236}">
                    <a16:creationId xmlns:a16="http://schemas.microsoft.com/office/drawing/2014/main" id="{766D863C-3B3B-BEA1-5636-D200FD4A3343}"/>
                  </a:ext>
                </a:extLst>
              </p:cNvPr>
              <p:cNvSpPr/>
              <p:nvPr/>
            </p:nvSpPr>
            <p:spPr bwMode="blackGray">
              <a:xfrm>
                <a:off x="2821237" y="4950541"/>
                <a:ext cx="998595" cy="882953"/>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defTabSz="914099" eaLnBrk="1" hangingPunct="1">
                  <a:defRPr/>
                </a:pPr>
                <a:r>
                  <a:rPr lang="en-US" sz="800">
                    <a:solidFill>
                      <a:srgbClr val="FFFFFF"/>
                    </a:solidFill>
                    <a:effectLst>
                      <a:outerShdw blurRad="38100" dist="38100" dir="2700000" algn="tl">
                        <a:srgbClr val="000000">
                          <a:alpha val="43137"/>
                        </a:srgbClr>
                      </a:outerShdw>
                    </a:effectLst>
                    <a:latin typeface="Segoe" pitchFamily="34" charset="0"/>
                  </a:rPr>
                  <a:t>CS</a:t>
                </a:r>
              </a:p>
            </p:txBody>
          </p:sp>
          <p:pic>
            <p:nvPicPr>
              <p:cNvPr id="44083" name="Picture 2">
                <a:extLst>
                  <a:ext uri="{FF2B5EF4-FFF2-40B4-BE49-F238E27FC236}">
                    <a16:creationId xmlns:a16="http://schemas.microsoft.com/office/drawing/2014/main" id="{EBF69560-4B10-E1E4-F7F8-B727915A0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149" y="5156865"/>
                <a:ext cx="5524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4" name="Group 20">
              <a:extLst>
                <a:ext uri="{FF2B5EF4-FFF2-40B4-BE49-F238E27FC236}">
                  <a16:creationId xmlns:a16="http://schemas.microsoft.com/office/drawing/2014/main" id="{C1FB170C-9056-18DB-B723-BB5A26870BA8}"/>
                </a:ext>
              </a:extLst>
            </p:cNvPr>
            <p:cNvGrpSpPr>
              <a:grpSpLocks/>
            </p:cNvGrpSpPr>
            <p:nvPr/>
          </p:nvGrpSpPr>
          <p:grpSpPr bwMode="auto">
            <a:xfrm>
              <a:off x="4647580" y="4940708"/>
              <a:ext cx="998595" cy="882953"/>
              <a:chOff x="4647580" y="4940708"/>
              <a:chExt cx="998595" cy="882953"/>
            </a:xfrm>
          </p:grpSpPr>
          <p:pic>
            <p:nvPicPr>
              <p:cNvPr id="44076" name="Picture 4">
                <a:extLst>
                  <a:ext uri="{FF2B5EF4-FFF2-40B4-BE49-F238E27FC236}">
                    <a16:creationId xmlns:a16="http://schemas.microsoft.com/office/drawing/2014/main" id="{23992C36-5A01-7050-3D1C-B8E38DCC6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73" y="5169309"/>
                <a:ext cx="582661" cy="53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ounded Rectangle 37">
                <a:extLst>
                  <a:ext uri="{FF2B5EF4-FFF2-40B4-BE49-F238E27FC236}">
                    <a16:creationId xmlns:a16="http://schemas.microsoft.com/office/drawing/2014/main" id="{CC259852-1C48-3CF0-F914-016DCAAA2FD6}"/>
                  </a:ext>
                </a:extLst>
              </p:cNvPr>
              <p:cNvSpPr/>
              <p:nvPr/>
            </p:nvSpPr>
            <p:spPr bwMode="blackGray">
              <a:xfrm>
                <a:off x="4647580" y="4940708"/>
                <a:ext cx="998595" cy="882953"/>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algn="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SS</a:t>
                </a:r>
              </a:p>
            </p:txBody>
          </p:sp>
        </p:grpSp>
        <p:cxnSp>
          <p:nvCxnSpPr>
            <p:cNvPr id="36" name="Elbow Connector 35">
              <a:extLst>
                <a:ext uri="{FF2B5EF4-FFF2-40B4-BE49-F238E27FC236}">
                  <a16:creationId xmlns:a16="http://schemas.microsoft.com/office/drawing/2014/main" id="{1FB0F6F9-5F16-8AA7-B5C4-94411C426A32}"/>
                </a:ext>
              </a:extLst>
            </p:cNvPr>
            <p:cNvCxnSpPr/>
            <p:nvPr/>
          </p:nvCxnSpPr>
          <p:spPr>
            <a:xfrm flipV="1">
              <a:off x="3715894" y="5381658"/>
              <a:ext cx="932248" cy="215938"/>
            </a:xfrm>
            <a:prstGeom prst="bentConnector3">
              <a:avLst>
                <a:gd name="adj1" fmla="val 500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a:extLst>
              <a:ext uri="{FF2B5EF4-FFF2-40B4-BE49-F238E27FC236}">
                <a16:creationId xmlns:a16="http://schemas.microsoft.com/office/drawing/2014/main" id="{54C0F739-00FA-3D2D-C170-6E2A4E642E98}"/>
              </a:ext>
            </a:extLst>
          </p:cNvPr>
          <p:cNvSpPr/>
          <p:nvPr/>
        </p:nvSpPr>
        <p:spPr bwMode="blackGray">
          <a:xfrm>
            <a:off x="4070071" y="5923934"/>
            <a:ext cx="843060" cy="773057"/>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algn="ct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ADO.NET Entity Client</a:t>
            </a:r>
          </a:p>
        </p:txBody>
      </p:sp>
      <p:grpSp>
        <p:nvGrpSpPr>
          <p:cNvPr id="5" name="Group 21">
            <a:extLst>
              <a:ext uri="{FF2B5EF4-FFF2-40B4-BE49-F238E27FC236}">
                <a16:creationId xmlns:a16="http://schemas.microsoft.com/office/drawing/2014/main" id="{2D21D0F2-77A0-1A47-9C94-9B8DF8557074}"/>
              </a:ext>
            </a:extLst>
          </p:cNvPr>
          <p:cNvGrpSpPr>
            <a:grpSpLocks/>
          </p:cNvGrpSpPr>
          <p:nvPr/>
        </p:nvGrpSpPr>
        <p:grpSpPr bwMode="auto">
          <a:xfrm>
            <a:off x="5886450" y="5924550"/>
            <a:ext cx="842963" cy="773113"/>
            <a:chOff x="2821237" y="4950541"/>
            <a:chExt cx="998595" cy="882953"/>
          </a:xfrm>
        </p:grpSpPr>
        <p:sp>
          <p:nvSpPr>
            <p:cNvPr id="43" name="Rounded Rectangle 42">
              <a:extLst>
                <a:ext uri="{FF2B5EF4-FFF2-40B4-BE49-F238E27FC236}">
                  <a16:creationId xmlns:a16="http://schemas.microsoft.com/office/drawing/2014/main" id="{9D95F976-5485-28C7-A3D5-ED376E7C5EE4}"/>
                </a:ext>
              </a:extLst>
            </p:cNvPr>
            <p:cNvSpPr/>
            <p:nvPr/>
          </p:nvSpPr>
          <p:spPr bwMode="blackGray">
            <a:xfrm>
              <a:off x="2821237" y="4950541"/>
              <a:ext cx="998595" cy="882953"/>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Entities</a:t>
              </a:r>
            </a:p>
          </p:txBody>
        </p:sp>
        <p:pic>
          <p:nvPicPr>
            <p:cNvPr id="44069" name="Picture 2">
              <a:extLst>
                <a:ext uri="{FF2B5EF4-FFF2-40B4-BE49-F238E27FC236}">
                  <a16:creationId xmlns:a16="http://schemas.microsoft.com/office/drawing/2014/main" id="{0BEC5FE8-D50B-FC79-88E0-CF434D13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371" y="5229882"/>
              <a:ext cx="485228" cy="527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51" name="Group 21">
            <a:extLst>
              <a:ext uri="{FF2B5EF4-FFF2-40B4-BE49-F238E27FC236}">
                <a16:creationId xmlns:a16="http://schemas.microsoft.com/office/drawing/2014/main" id="{3E3AECCB-5AF7-94A0-5A6E-7FACEE564DF0}"/>
              </a:ext>
            </a:extLst>
          </p:cNvPr>
          <p:cNvGrpSpPr>
            <a:grpSpLocks/>
          </p:cNvGrpSpPr>
          <p:nvPr/>
        </p:nvGrpSpPr>
        <p:grpSpPr bwMode="auto">
          <a:xfrm>
            <a:off x="2433638" y="4367213"/>
            <a:ext cx="842962" cy="773112"/>
            <a:chOff x="2821237" y="4950541"/>
            <a:chExt cx="998595" cy="882953"/>
          </a:xfrm>
        </p:grpSpPr>
        <p:sp>
          <p:nvSpPr>
            <p:cNvPr id="48" name="Rounded Rectangle 47">
              <a:extLst>
                <a:ext uri="{FF2B5EF4-FFF2-40B4-BE49-F238E27FC236}">
                  <a16:creationId xmlns:a16="http://schemas.microsoft.com/office/drawing/2014/main" id="{BCFE1D70-6577-313D-1DA3-89E5CBBE4094}"/>
                </a:ext>
              </a:extLst>
            </p:cNvPr>
            <p:cNvSpPr/>
            <p:nvPr/>
          </p:nvSpPr>
          <p:spPr bwMode="blackGray">
            <a:xfrm>
              <a:off x="2821237" y="4950541"/>
              <a:ext cx="998595" cy="882953"/>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Business Objects</a:t>
              </a:r>
            </a:p>
          </p:txBody>
        </p:sp>
        <p:pic>
          <p:nvPicPr>
            <p:cNvPr id="44065" name="Picture 2">
              <a:extLst>
                <a:ext uri="{FF2B5EF4-FFF2-40B4-BE49-F238E27FC236}">
                  <a16:creationId xmlns:a16="http://schemas.microsoft.com/office/drawing/2014/main" id="{EFC60960-06F9-180B-1E16-54697DC82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458" y="5415720"/>
              <a:ext cx="314139" cy="34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0" name="Elbow Connector 49">
            <a:extLst>
              <a:ext uri="{FF2B5EF4-FFF2-40B4-BE49-F238E27FC236}">
                <a16:creationId xmlns:a16="http://schemas.microsoft.com/office/drawing/2014/main" id="{EB9B6871-7034-9610-16B1-7F31BA7E2688}"/>
              </a:ext>
            </a:extLst>
          </p:cNvPr>
          <p:cNvCxnSpPr/>
          <p:nvPr/>
        </p:nvCxnSpPr>
        <p:spPr>
          <a:xfrm rot="16200000" flipH="1">
            <a:off x="2975768" y="5018882"/>
            <a:ext cx="417513" cy="660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4053" name="Group 21">
            <a:extLst>
              <a:ext uri="{FF2B5EF4-FFF2-40B4-BE49-F238E27FC236}">
                <a16:creationId xmlns:a16="http://schemas.microsoft.com/office/drawing/2014/main" id="{2F90F2A2-3661-B2EE-088D-A4182052CA7D}"/>
              </a:ext>
            </a:extLst>
          </p:cNvPr>
          <p:cNvGrpSpPr>
            <a:grpSpLocks/>
          </p:cNvGrpSpPr>
          <p:nvPr/>
        </p:nvGrpSpPr>
        <p:grpSpPr bwMode="auto">
          <a:xfrm>
            <a:off x="2430463" y="3109913"/>
            <a:ext cx="842962" cy="773112"/>
            <a:chOff x="2821237" y="4950541"/>
            <a:chExt cx="998595" cy="882953"/>
          </a:xfrm>
        </p:grpSpPr>
        <p:sp>
          <p:nvSpPr>
            <p:cNvPr id="52" name="Rounded Rectangle 51">
              <a:extLst>
                <a:ext uri="{FF2B5EF4-FFF2-40B4-BE49-F238E27FC236}">
                  <a16:creationId xmlns:a16="http://schemas.microsoft.com/office/drawing/2014/main" id="{863192AD-B713-BB3E-4558-4C2BE5FB8039}"/>
                </a:ext>
              </a:extLst>
            </p:cNvPr>
            <p:cNvSpPr/>
            <p:nvPr/>
          </p:nvSpPr>
          <p:spPr bwMode="blackGray">
            <a:xfrm>
              <a:off x="2821237" y="4950541"/>
              <a:ext cx="998595" cy="882953"/>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Forms</a:t>
              </a:r>
            </a:p>
          </p:txBody>
        </p:sp>
        <p:pic>
          <p:nvPicPr>
            <p:cNvPr id="44061" name="Picture 2">
              <a:extLst>
                <a:ext uri="{FF2B5EF4-FFF2-40B4-BE49-F238E27FC236}">
                  <a16:creationId xmlns:a16="http://schemas.microsoft.com/office/drawing/2014/main" id="{C6211854-43C7-E5C0-FCF5-5AB45A3A9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458" y="5415720"/>
              <a:ext cx="314139" cy="34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4" name="Elbow Connector 53">
            <a:extLst>
              <a:ext uri="{FF2B5EF4-FFF2-40B4-BE49-F238E27FC236}">
                <a16:creationId xmlns:a16="http://schemas.microsoft.com/office/drawing/2014/main" id="{0CDABC55-0BDD-7074-64A9-AE43E6546B52}"/>
              </a:ext>
            </a:extLst>
          </p:cNvPr>
          <p:cNvCxnSpPr/>
          <p:nvPr/>
        </p:nvCxnSpPr>
        <p:spPr>
          <a:xfrm rot="16200000" flipH="1">
            <a:off x="2955131" y="3780632"/>
            <a:ext cx="442913"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412CBE51-829E-6BF1-7BEE-5496B8520F0A}"/>
              </a:ext>
            </a:extLst>
          </p:cNvPr>
          <p:cNvSpPr/>
          <p:nvPr/>
        </p:nvSpPr>
        <p:spPr bwMode="blackGray">
          <a:xfrm>
            <a:off x="4978502" y="5923934"/>
            <a:ext cx="843060" cy="773057"/>
          </a:xfrm>
          <a:prstGeom prst="roundRect">
            <a:avLst>
              <a:gd name="adj" fmla="val 9033"/>
            </a:avLst>
          </a:prstGeom>
          <a:gradFill flip="none" rotWithShape="1">
            <a:gsLst>
              <a:gs pos="2000">
                <a:srgbClr val="000000">
                  <a:alpha val="0"/>
                </a:srgbClr>
              </a:gs>
              <a:gs pos="58000">
                <a:srgbClr val="000000">
                  <a:alpha val="29000"/>
                </a:srgbClr>
              </a:gs>
              <a:gs pos="100000">
                <a:srgbClr val="F8F8F8">
                  <a:alpha val="19000"/>
                </a:srgbClr>
              </a:gs>
            </a:gsLst>
            <a:lin ang="5400000" scaled="1"/>
            <a:tileRect/>
          </a:gradFill>
          <a:ln w="15875" cap="flat" cmpd="thickThin" algn="ctr">
            <a:solidFill>
              <a:srgbClr val="F8F8F8">
                <a:alpha val="35000"/>
              </a:srgbClr>
            </a:solidFill>
            <a:prstDash val="solid"/>
          </a:ln>
          <a:effectLst>
            <a:innerShdw blurRad="393700">
              <a:srgbClr val="FFFFFF">
                <a:lumMod val="25000"/>
                <a:alpha val="50000"/>
              </a:srgbClr>
            </a:innerShdw>
          </a:effectLst>
          <a:scene3d>
            <a:camera prst="orthographicFront"/>
            <a:lightRig rig="threePt" dir="t"/>
          </a:scene3d>
          <a:sp3d>
            <a:bevelT w="158750" h="171450"/>
          </a:sp3d>
        </p:spPr>
        <p:txBody>
          <a:bodyPr lIns="91436" tIns="45718" rIns="91436" bIns="45718"/>
          <a:lstStyle/>
          <a:p>
            <a:pPr algn="ct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ADO.NET Object</a:t>
            </a:r>
          </a:p>
          <a:p>
            <a:pPr algn="ctr" defTabSz="914099" eaLnBrk="1" hangingPunct="1">
              <a:defRPr/>
            </a:pPr>
            <a:r>
              <a:rPr lang="en-US" sz="1000">
                <a:solidFill>
                  <a:srgbClr val="FFFFFF"/>
                </a:solidFill>
                <a:effectLst>
                  <a:outerShdw blurRad="38100" dist="38100" dir="2700000" algn="tl">
                    <a:srgbClr val="000000">
                      <a:alpha val="43137"/>
                    </a:srgbClr>
                  </a:outerShdw>
                </a:effectLst>
                <a:latin typeface="Segoe" pitchFamily="34" charset="0"/>
              </a:rPr>
              <a:t>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afterEffect">
                                  <p:stCondLst>
                                    <p:cond delay="0"/>
                                  </p:stCondLst>
                                  <p:childTnLst>
                                    <p:animMotion origin="layout" path="M 0.00226 0.00532 L -0.21805 -0.22616 " pathEditMode="relative" rAng="0" ptsTypes="AA">
                                      <p:cBhvr>
                                        <p:cTn id="6" dur="1000" fill="hold"/>
                                        <p:tgtEl>
                                          <p:spTgt spid="5"/>
                                        </p:tgtEl>
                                        <p:attrNameLst>
                                          <p:attrName>ppt_x</p:attrName>
                                          <p:attrName>ppt_y</p:attrName>
                                        </p:attrNameLst>
                                      </p:cBhvr>
                                      <p:rCtr x="-11000" y="-11600"/>
                                    </p:animMotion>
                                  </p:childTnLst>
                                </p:cTn>
                              </p:par>
                            </p:childTnLst>
                          </p:cTn>
                        </p:par>
                        <p:par>
                          <p:cTn id="7" fill="hold" nodeType="afterGroup">
                            <p:stCondLst>
                              <p:cond delay="1000"/>
                            </p:stCondLst>
                            <p:childTnLst>
                              <p:par>
                                <p:cTn id="8" presetID="0" presetClass="path" presetSubtype="0" accel="50000" decel="50000" fill="hold" nodeType="afterEffect">
                                  <p:stCondLst>
                                    <p:cond delay="0"/>
                                  </p:stCondLst>
                                  <p:childTnLst>
                                    <p:animMotion origin="layout" path="M -0.21806 -0.22615 L -0.21788 -0.41342 " pathEditMode="relative" rAng="0" ptsTypes="AA">
                                      <p:cBhvr>
                                        <p:cTn id="9" dur="1000" fill="hold"/>
                                        <p:tgtEl>
                                          <p:spTgt spid="5"/>
                                        </p:tgtEl>
                                        <p:attrNameLst>
                                          <p:attrName>ppt_x</p:attrName>
                                          <p:attrName>ppt_y</p:attrName>
                                        </p:attrNameLst>
                                      </p:cBhvr>
                                      <p:rCtr x="0" y="-9400"/>
                                    </p:animMotion>
                                  </p:childTnLst>
                                </p:cTn>
                              </p:par>
                              <p:par>
                                <p:cTn id="10" presetID="0" presetClass="path" presetSubtype="0" accel="50000" decel="50000" fill="hold" nodeType="withEffect">
                                  <p:stCondLst>
                                    <p:cond delay="0"/>
                                  </p:stCondLst>
                                  <p:childTnLst>
                                    <p:animMotion origin="layout" path="M -0.21962 -0.41111 L 0.12483 -0.22175 " pathEditMode="relative" rAng="0" ptsTypes="AA">
                                      <p:cBhvr>
                                        <p:cTn id="11" dur="1000" fill="hold"/>
                                        <p:tgtEl>
                                          <p:spTgt spid="5"/>
                                        </p:tgtEl>
                                        <p:attrNameLst>
                                          <p:attrName>ppt_x</p:attrName>
                                          <p:attrName>ppt_y</p:attrName>
                                        </p:attrNameLst>
                                      </p:cBhvr>
                                      <p:rCtr x="17200" y="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3">
            <a:extLst>
              <a:ext uri="{FF2B5EF4-FFF2-40B4-BE49-F238E27FC236}">
                <a16:creationId xmlns:a16="http://schemas.microsoft.com/office/drawing/2014/main" id="{1FEF38ED-928F-379A-1BB0-28811DC35865}"/>
              </a:ext>
            </a:extLst>
          </p:cNvPr>
          <p:cNvGraphicFramePr>
            <a:graphicFrameLocks noGrp="1"/>
          </p:cNvGraphicFramePr>
          <p:nvPr>
            <p:ph idx="1"/>
          </p:nvPr>
        </p:nvGraphicFramePr>
        <p:xfrm>
          <a:off x="457200" y="1600201"/>
          <a:ext cx="7543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28B73A2-6D7A-2BF4-AC51-CE3A96BBC74B}"/>
              </a:ext>
            </a:extLst>
          </p:cNvPr>
          <p:cNvSpPr>
            <a:spLocks noGrp="1" noChangeArrowheads="1"/>
          </p:cNvSpPr>
          <p:nvPr>
            <p:ph type="title"/>
          </p:nvPr>
        </p:nvSpPr>
        <p:spPr/>
        <p:txBody>
          <a:bodyPr/>
          <a:lstStyle/>
          <a:p>
            <a:pPr eaLnBrk="1" hangingPunct="1"/>
            <a:r>
              <a:rPr lang="en-US" altLang="en-US"/>
              <a:t>O/RM là gì?</a:t>
            </a:r>
            <a:endParaRPr lang="en-US" altLang="en-US">
              <a:solidFill>
                <a:schemeClr val="accent1"/>
              </a:solidFill>
            </a:endParaRPr>
          </a:p>
        </p:txBody>
      </p:sp>
      <p:sp>
        <p:nvSpPr>
          <p:cNvPr id="8195" name="Text Box 3">
            <a:extLst>
              <a:ext uri="{FF2B5EF4-FFF2-40B4-BE49-F238E27FC236}">
                <a16:creationId xmlns:a16="http://schemas.microsoft.com/office/drawing/2014/main" id="{0BC4864E-BAFF-F0DF-0A8F-6294AC243EB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8196" name="Rectangle 4">
            <a:extLst>
              <a:ext uri="{FF2B5EF4-FFF2-40B4-BE49-F238E27FC236}">
                <a16:creationId xmlns:a16="http://schemas.microsoft.com/office/drawing/2014/main" id="{08A3D2D5-A28D-F936-D745-BFBD37C0AB99}"/>
              </a:ext>
            </a:extLst>
          </p:cNvPr>
          <p:cNvSpPr>
            <a:spLocks noGrp="1" noChangeArrowheads="1"/>
          </p:cNvSpPr>
          <p:nvPr>
            <p:ph type="body" idx="1"/>
          </p:nvPr>
        </p:nvSpPr>
        <p:spPr>
          <a:xfrm>
            <a:off x="228600" y="1143000"/>
            <a:ext cx="7772400" cy="4852988"/>
          </a:xfrm>
          <a:noFill/>
        </p:spPr>
        <p:txBody>
          <a:bodyPr/>
          <a:lstStyle/>
          <a:p>
            <a:pPr eaLnBrk="1" hangingPunct="1">
              <a:lnSpc>
                <a:spcPct val="110000"/>
              </a:lnSpc>
            </a:pPr>
            <a:r>
              <a:rPr lang="en-US" altLang="en-US" sz="2600" b="0">
                <a:latin typeface="Arial" panose="020B0604020202020204" pitchFamily="34" charset="0"/>
              </a:rPr>
              <a:t>Object</a:t>
            </a:r>
          </a:p>
          <a:p>
            <a:pPr eaLnBrk="1" hangingPunct="1">
              <a:lnSpc>
                <a:spcPct val="110000"/>
              </a:lnSpc>
            </a:pPr>
            <a:r>
              <a:rPr lang="en-US" altLang="en-US" sz="2600" b="0">
                <a:latin typeface="Arial" panose="020B0604020202020204" pitchFamily="34" charset="0"/>
              </a:rPr>
              <a:t>Relational</a:t>
            </a:r>
          </a:p>
          <a:p>
            <a:pPr eaLnBrk="1" hangingPunct="1">
              <a:lnSpc>
                <a:spcPct val="110000"/>
              </a:lnSpc>
            </a:pPr>
            <a:r>
              <a:rPr lang="en-US" altLang="en-US" sz="2600" b="0">
                <a:latin typeface="Arial" panose="020B0604020202020204" pitchFamily="34" charset="0"/>
              </a:rPr>
              <a:t>Mapping</a:t>
            </a:r>
          </a:p>
          <a:p>
            <a:pPr eaLnBrk="1" hangingPunct="1">
              <a:lnSpc>
                <a:spcPct val="110000"/>
              </a:lnSpc>
            </a:pPr>
            <a:r>
              <a:rPr lang="en-US" altLang="en-US" sz="2600" b="0">
                <a:latin typeface="Arial" panose="020B0604020202020204" pitchFamily="34" charset="0"/>
              </a:rPr>
              <a:t>O/RM là một kỹ thuật chuyển đổi dữ liệu giữa các hệ thống không tương thích, giữa RDBMS và OOP (mô hình cơ sở dữ liệu quan hệ và mô hình hướng đối tượng)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D72BBE-19A3-321B-915B-71412242B5C9}"/>
              </a:ext>
            </a:extLst>
          </p:cNvPr>
          <p:cNvSpPr>
            <a:spLocks noGrp="1" noChangeArrowheads="1"/>
          </p:cNvSpPr>
          <p:nvPr>
            <p:ph type="title"/>
          </p:nvPr>
        </p:nvSpPr>
        <p:spPr/>
        <p:txBody>
          <a:bodyPr/>
          <a:lstStyle/>
          <a:p>
            <a:pPr eaLnBrk="1" hangingPunct="1"/>
            <a:r>
              <a:rPr lang="en-US" altLang="en-US"/>
              <a:t>O/RM là gì?</a:t>
            </a:r>
            <a:endParaRPr lang="en-US" altLang="en-US">
              <a:solidFill>
                <a:schemeClr val="accent1"/>
              </a:solidFill>
            </a:endParaRPr>
          </a:p>
        </p:txBody>
      </p:sp>
      <p:sp>
        <p:nvSpPr>
          <p:cNvPr id="9219" name="Text Box 3">
            <a:extLst>
              <a:ext uri="{FF2B5EF4-FFF2-40B4-BE49-F238E27FC236}">
                <a16:creationId xmlns:a16="http://schemas.microsoft.com/office/drawing/2014/main" id="{18E45D80-4540-44A3-639B-8E7BEC2B1B3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pic>
        <p:nvPicPr>
          <p:cNvPr id="6" name="Content Placeholder 4">
            <a:extLst>
              <a:ext uri="{FF2B5EF4-FFF2-40B4-BE49-F238E27FC236}">
                <a16:creationId xmlns:a16="http://schemas.microsoft.com/office/drawing/2014/main" id="{57DEC994-70ED-3432-EFEF-FEFE9B1D921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371600" y="1143000"/>
            <a:ext cx="5791200" cy="5221288"/>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50AA3D3-94B1-89DB-5D4A-750C2FB38446}"/>
              </a:ext>
            </a:extLst>
          </p:cNvPr>
          <p:cNvSpPr>
            <a:spLocks noGrp="1" noChangeArrowheads="1"/>
          </p:cNvSpPr>
          <p:nvPr>
            <p:ph type="title"/>
          </p:nvPr>
        </p:nvSpPr>
        <p:spPr/>
        <p:txBody>
          <a:bodyPr/>
          <a:lstStyle/>
          <a:p>
            <a:pPr eaLnBrk="1" hangingPunct="1"/>
            <a:r>
              <a:rPr lang="en-US" altLang="en-US"/>
              <a:t>Lý do sử dụng O/RM</a:t>
            </a:r>
            <a:endParaRPr lang="en-US" altLang="en-US">
              <a:solidFill>
                <a:schemeClr val="accent1"/>
              </a:solidFill>
            </a:endParaRPr>
          </a:p>
        </p:txBody>
      </p:sp>
      <p:sp>
        <p:nvSpPr>
          <p:cNvPr id="10243" name="Text Box 3">
            <a:extLst>
              <a:ext uri="{FF2B5EF4-FFF2-40B4-BE49-F238E27FC236}">
                <a16:creationId xmlns:a16="http://schemas.microsoft.com/office/drawing/2014/main" id="{E1540760-1408-A289-9ADE-DD41DCDF303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0244" name="Rectangle 4">
            <a:extLst>
              <a:ext uri="{FF2B5EF4-FFF2-40B4-BE49-F238E27FC236}">
                <a16:creationId xmlns:a16="http://schemas.microsoft.com/office/drawing/2014/main" id="{1D46A4B4-C974-CA6B-C549-45DABE4878B1}"/>
              </a:ext>
            </a:extLst>
          </p:cNvPr>
          <p:cNvSpPr>
            <a:spLocks noGrp="1" noChangeArrowheads="1"/>
          </p:cNvSpPr>
          <p:nvPr>
            <p:ph type="body" idx="1"/>
          </p:nvPr>
        </p:nvSpPr>
        <p:spPr>
          <a:xfrm>
            <a:off x="228600" y="1143000"/>
            <a:ext cx="7772400" cy="5257800"/>
          </a:xfrm>
          <a:noFill/>
        </p:spPr>
        <p:txBody>
          <a:bodyPr/>
          <a:lstStyle/>
          <a:p>
            <a:pPr eaLnBrk="1" hangingPunct="1">
              <a:lnSpc>
                <a:spcPct val="110000"/>
              </a:lnSpc>
            </a:pPr>
            <a:r>
              <a:rPr lang="vi-VN" altLang="en-US" sz="2600" b="0">
                <a:latin typeface="Arial" panose="020B0604020202020204" pitchFamily="34" charset="0"/>
              </a:rPr>
              <a:t>ORM có nhiều thuận lợi hơn so với những phương pháp truy </a:t>
            </a:r>
            <a:r>
              <a:rPr lang="en-US" altLang="en-US" sz="2600" b="0">
                <a:latin typeface="Arial" panose="020B0604020202020204" pitchFamily="34" charset="0"/>
              </a:rPr>
              <a:t>xuất</a:t>
            </a:r>
            <a:r>
              <a:rPr lang="vi-VN" altLang="en-US" sz="2600" b="0">
                <a:latin typeface="Arial" panose="020B0604020202020204" pitchFamily="34" charset="0"/>
              </a:rPr>
              <a:t> dữ liệu (data access) khác:</a:t>
            </a:r>
          </a:p>
          <a:p>
            <a:pPr lvl="1" eaLnBrk="1" hangingPunct="1">
              <a:lnSpc>
                <a:spcPct val="110000"/>
              </a:lnSpc>
            </a:pPr>
            <a:r>
              <a:rPr lang="vi-VN" altLang="en-US" sz="2600"/>
              <a:t>ORM tự động hóa việc chuyển đổi từ object sang table và từ table sang object, giúp giảm thời gian và chi phí phát triển</a:t>
            </a:r>
          </a:p>
          <a:p>
            <a:pPr lvl="1" eaLnBrk="1" hangingPunct="1">
              <a:lnSpc>
                <a:spcPct val="110000"/>
              </a:lnSpc>
            </a:pPr>
            <a:r>
              <a:rPr lang="vi-VN" altLang="en-US" sz="2600"/>
              <a:t>Tăng tốc độ thực thi của hệ thống</a:t>
            </a:r>
          </a:p>
          <a:p>
            <a:pPr eaLnBrk="1" hangingPunct="1">
              <a:lnSpc>
                <a:spcPct val="110000"/>
              </a:lnSpc>
            </a:pPr>
            <a:r>
              <a:rPr lang="vi-VN" altLang="en-US" sz="2600" b="0">
                <a:latin typeface="Arial" panose="020B0604020202020204" pitchFamily="34" charset="0"/>
              </a:rPr>
              <a:t>Một giải pháp ORM tốt sẽ giúp ứng dụng nhanh hơn và dễ hỗ trợ hơn.</a:t>
            </a:r>
            <a:endParaRPr lang="en-US" altLang="en-US" sz="2600" b="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887FF8-A591-6777-DE21-9002218573D5}"/>
              </a:ext>
            </a:extLst>
          </p:cNvPr>
          <p:cNvSpPr>
            <a:spLocks noGrp="1" noChangeArrowheads="1"/>
          </p:cNvSpPr>
          <p:nvPr>
            <p:ph type="title"/>
          </p:nvPr>
        </p:nvSpPr>
        <p:spPr/>
        <p:txBody>
          <a:bodyPr/>
          <a:lstStyle/>
          <a:p>
            <a:pPr eaLnBrk="1" hangingPunct="1"/>
            <a:r>
              <a:rPr lang="en-US" altLang="en-US"/>
              <a:t>ADO.Net Entity Framework</a:t>
            </a:r>
            <a:endParaRPr lang="en-US" altLang="en-US">
              <a:solidFill>
                <a:schemeClr val="accent1"/>
              </a:solidFill>
            </a:endParaRPr>
          </a:p>
        </p:txBody>
      </p:sp>
      <p:sp>
        <p:nvSpPr>
          <p:cNvPr id="11267" name="Text Box 3">
            <a:extLst>
              <a:ext uri="{FF2B5EF4-FFF2-40B4-BE49-F238E27FC236}">
                <a16:creationId xmlns:a16="http://schemas.microsoft.com/office/drawing/2014/main" id="{FD5006B4-21BD-4B4C-8CFB-00B249CED80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1268" name="Rectangle 4">
            <a:extLst>
              <a:ext uri="{FF2B5EF4-FFF2-40B4-BE49-F238E27FC236}">
                <a16:creationId xmlns:a16="http://schemas.microsoft.com/office/drawing/2014/main" id="{97AA7DC3-79D1-CB8B-A554-AD01AA628474}"/>
              </a:ext>
            </a:extLst>
          </p:cNvPr>
          <p:cNvSpPr>
            <a:spLocks noGrp="1" noChangeArrowheads="1"/>
          </p:cNvSpPr>
          <p:nvPr>
            <p:ph type="body" idx="1"/>
          </p:nvPr>
        </p:nvSpPr>
        <p:spPr>
          <a:xfrm>
            <a:off x="228600" y="1143000"/>
            <a:ext cx="7772400" cy="5257800"/>
          </a:xfrm>
          <a:noFill/>
        </p:spPr>
        <p:txBody>
          <a:bodyPr/>
          <a:lstStyle/>
          <a:p>
            <a:pPr eaLnBrk="1" hangingPunct="1">
              <a:lnSpc>
                <a:spcPct val="110000"/>
              </a:lnSpc>
            </a:pPr>
            <a:r>
              <a:rPr lang="en-US" altLang="en-US" sz="2600" b="0">
                <a:latin typeface="Arial" panose="020B0604020202020204" pitchFamily="34" charset="0"/>
              </a:rPr>
              <a:t>Entity Framework là một</a:t>
            </a:r>
            <a:r>
              <a:rPr lang="vi-VN" altLang="en-US" sz="2600" b="0">
                <a:latin typeface="Arial" panose="020B0604020202020204" pitchFamily="34" charset="0"/>
              </a:rPr>
              <a:t> O/RM </a:t>
            </a:r>
            <a:r>
              <a:rPr lang="en-US" altLang="en-US" sz="2600" b="0">
                <a:latin typeface="Arial" panose="020B0604020202020204" pitchFamily="34" charset="0"/>
              </a:rPr>
              <a:t>trong </a:t>
            </a:r>
            <a:r>
              <a:rPr lang="vi-VN" altLang="en-US" sz="2600" b="0">
                <a:latin typeface="Arial" panose="020B0604020202020204" pitchFamily="34" charset="0"/>
              </a:rPr>
              <a:t>.NET Framework </a:t>
            </a:r>
          </a:p>
          <a:p>
            <a:pPr eaLnBrk="1" hangingPunct="1">
              <a:lnSpc>
                <a:spcPct val="110000"/>
              </a:lnSpc>
            </a:pPr>
            <a:r>
              <a:rPr lang="en-US" altLang="en-US" sz="2600" b="0">
                <a:latin typeface="Arial" panose="020B0604020202020204" pitchFamily="34" charset="0"/>
              </a:rPr>
              <a:t>Là một framework truy xuất dữ liệu</a:t>
            </a:r>
          </a:p>
          <a:p>
            <a:pPr eaLnBrk="1" hangingPunct="1">
              <a:lnSpc>
                <a:spcPct val="110000"/>
              </a:lnSpc>
            </a:pPr>
            <a:r>
              <a:rPr lang="en-US" altLang="en-US" sz="2600" b="0">
                <a:latin typeface="Arial" panose="020B0604020202020204" pitchFamily="34" charset="0"/>
              </a:rPr>
              <a:t>Hỗ trợ các ứng dụng database</a:t>
            </a:r>
          </a:p>
          <a:p>
            <a:pPr eaLnBrk="1" hangingPunct="1">
              <a:lnSpc>
                <a:spcPct val="110000"/>
              </a:lnSpc>
            </a:pPr>
            <a:r>
              <a:rPr lang="en-US" altLang="en-US" sz="2600" b="0">
                <a:latin typeface="Arial" panose="020B0604020202020204" pitchFamily="34" charset="0"/>
              </a:rPr>
              <a:t>Cho phép lập trình trên mô hình ứng dụng mức khái niệm</a:t>
            </a:r>
          </a:p>
          <a:p>
            <a:pPr eaLnBrk="1" hangingPunct="1">
              <a:lnSpc>
                <a:spcPct val="110000"/>
              </a:lnSpc>
            </a:pPr>
            <a:r>
              <a:rPr lang="en-US" altLang="en-US" sz="2600" b="0">
                <a:latin typeface="Arial" panose="020B0604020202020204" pitchFamily="34" charset="0"/>
              </a:rPr>
              <a:t>Khả năng độc lập với bất kỳ cơ sở dữ liệu</a:t>
            </a:r>
          </a:p>
          <a:p>
            <a:pPr eaLnBrk="1" hangingPunct="1">
              <a:lnSpc>
                <a:spcPct val="110000"/>
              </a:lnSpc>
            </a:pPr>
            <a:r>
              <a:rPr lang="en-US" altLang="en-US" sz="2600" b="0">
                <a:latin typeface="Arial" panose="020B0604020202020204" pitchFamily="34" charset="0"/>
              </a:rPr>
              <a:t>Entity Framework dựa trên nền tảng của ADO.NET</a:t>
            </a:r>
          </a:p>
          <a:p>
            <a:pPr eaLnBrk="1" hangingPunct="1">
              <a:lnSpc>
                <a:spcPct val="110000"/>
              </a:lnSpc>
              <a:buFont typeface="Wingdings" panose="05000000000000000000" pitchFamily="2" charset="2"/>
              <a:buNone/>
            </a:pPr>
            <a:endParaRPr lang="vi-VN" altLang="en-US" sz="2600" b="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780FE19-F336-888C-CEB0-2891C3ADA4BF}"/>
              </a:ext>
            </a:extLst>
          </p:cNvPr>
          <p:cNvSpPr>
            <a:spLocks noGrp="1" noChangeArrowheads="1"/>
          </p:cNvSpPr>
          <p:nvPr>
            <p:ph type="title"/>
          </p:nvPr>
        </p:nvSpPr>
        <p:spPr/>
        <p:txBody>
          <a:bodyPr/>
          <a:lstStyle/>
          <a:p>
            <a:pPr eaLnBrk="1" hangingPunct="1"/>
            <a:r>
              <a:rPr lang="en-US" altLang="en-US"/>
              <a:t>ADO.Net Entity Framework</a:t>
            </a:r>
            <a:endParaRPr lang="en-US" altLang="en-US">
              <a:solidFill>
                <a:schemeClr val="accent1"/>
              </a:solidFill>
            </a:endParaRPr>
          </a:p>
        </p:txBody>
      </p:sp>
      <p:sp>
        <p:nvSpPr>
          <p:cNvPr id="12291" name="Text Box 3">
            <a:extLst>
              <a:ext uri="{FF2B5EF4-FFF2-40B4-BE49-F238E27FC236}">
                <a16:creationId xmlns:a16="http://schemas.microsoft.com/office/drawing/2014/main" id="{8686B1A4-7DAD-A61D-84DC-C5F933A114D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2292" name="Rectangle 4">
            <a:extLst>
              <a:ext uri="{FF2B5EF4-FFF2-40B4-BE49-F238E27FC236}">
                <a16:creationId xmlns:a16="http://schemas.microsoft.com/office/drawing/2014/main" id="{1A031D10-4F01-3294-A491-8A7237B42D5A}"/>
              </a:ext>
            </a:extLst>
          </p:cNvPr>
          <p:cNvSpPr>
            <a:spLocks noGrp="1" noChangeArrowheads="1"/>
          </p:cNvSpPr>
          <p:nvPr>
            <p:ph type="body" idx="1"/>
          </p:nvPr>
        </p:nvSpPr>
        <p:spPr>
          <a:xfrm>
            <a:off x="152400" y="1066800"/>
            <a:ext cx="8001000" cy="5562600"/>
          </a:xfrm>
          <a:noFill/>
        </p:spPr>
        <p:txBody>
          <a:bodyPr/>
          <a:lstStyle/>
          <a:p>
            <a:pPr eaLnBrk="1" hangingPunct="1">
              <a:lnSpc>
                <a:spcPct val="110000"/>
              </a:lnSpc>
            </a:pPr>
            <a:r>
              <a:rPr lang="en-US" altLang="en-US" sz="2400" b="0">
                <a:latin typeface="Arial" panose="020B0604020202020204" pitchFamily="34" charset="0"/>
              </a:rPr>
              <a:t>S</a:t>
            </a:r>
            <a:r>
              <a:rPr lang="vi-VN" altLang="en-US" sz="2400" b="0">
                <a:latin typeface="Arial" panose="020B0604020202020204" pitchFamily="34" charset="0"/>
              </a:rPr>
              <a:t>ử dụng </a:t>
            </a:r>
            <a:r>
              <a:rPr lang="en-US" altLang="en-US" sz="2400" b="0">
                <a:latin typeface="Arial" panose="020B0604020202020204" pitchFamily="34" charset="0"/>
              </a:rPr>
              <a:t>ADO.NET </a:t>
            </a:r>
            <a:r>
              <a:rPr lang="vi-VN" altLang="en-US" sz="2400" b="0">
                <a:latin typeface="Arial" panose="020B0604020202020204" pitchFamily="34" charset="0"/>
              </a:rPr>
              <a:t>Entity Framework để xây dựng các ứng dụng </a:t>
            </a:r>
            <a:r>
              <a:rPr lang="en-US" altLang="en-US" sz="2400" b="0">
                <a:latin typeface="Arial" panose="020B0604020202020204" pitchFamily="34" charset="0"/>
              </a:rPr>
              <a:t>hướng dữ liệu </a:t>
            </a:r>
            <a:r>
              <a:rPr lang="vi-VN" altLang="en-US" sz="2400" b="0">
                <a:latin typeface="Arial" panose="020B0604020202020204" pitchFamily="34" charset="0"/>
              </a:rPr>
              <a:t>mang lại các lợi ích sau</a:t>
            </a:r>
            <a:r>
              <a:rPr lang="en-US" altLang="en-US" sz="2400" b="0">
                <a:latin typeface="Arial" panose="020B0604020202020204" pitchFamily="34" charset="0"/>
              </a:rPr>
              <a:t>:</a:t>
            </a:r>
            <a:endParaRPr lang="vi-VN" altLang="en-US" sz="2400" b="0">
              <a:latin typeface="Arial" panose="020B0604020202020204" pitchFamily="34" charset="0"/>
            </a:endParaRPr>
          </a:p>
          <a:p>
            <a:pPr lvl="1" eaLnBrk="1" hangingPunct="1">
              <a:lnSpc>
                <a:spcPct val="110000"/>
              </a:lnSpc>
            </a:pPr>
            <a:r>
              <a:rPr lang="vi-VN" altLang="en-US" sz="2400"/>
              <a:t>Rút ngắn được thời gian phát triển ứng dụng </a:t>
            </a:r>
            <a:r>
              <a:rPr lang="en-US" altLang="en-US" sz="2400"/>
              <a:t>do F</a:t>
            </a:r>
            <a:r>
              <a:rPr lang="vi-VN" altLang="en-US" sz="2400"/>
              <a:t>ramework đã cung cấp sẵn các tính cơ bản cho việc </a:t>
            </a:r>
            <a:r>
              <a:rPr lang="en-US" altLang="en-US" sz="2400"/>
              <a:t>truy xuất dữ liệu </a:t>
            </a:r>
            <a:r>
              <a:rPr lang="vi-VN" altLang="en-US" sz="2400"/>
              <a:t>và </a:t>
            </a:r>
            <a:r>
              <a:rPr lang="en-US" altLang="en-US" sz="2400"/>
              <a:t>các lập trình viên </a:t>
            </a:r>
            <a:r>
              <a:rPr lang="vi-VN" altLang="en-US" sz="2400"/>
              <a:t>có thể tập trung vào mặt logic của ứng dụng.</a:t>
            </a:r>
          </a:p>
          <a:p>
            <a:pPr lvl="1" eaLnBrk="1" hangingPunct="1">
              <a:lnSpc>
                <a:spcPct val="110000"/>
              </a:lnSpc>
            </a:pPr>
            <a:r>
              <a:rPr lang="vi-VN" altLang="en-US" sz="2400"/>
              <a:t>Các </a:t>
            </a:r>
            <a:r>
              <a:rPr lang="en-US" altLang="en-US" sz="2400"/>
              <a:t>lập trình viên </a:t>
            </a:r>
            <a:r>
              <a:rPr lang="vi-VN" altLang="en-US" sz="2400"/>
              <a:t>làm việc với mô hình ứng dụng hướng đối tượng đúng nghĩa</a:t>
            </a:r>
            <a:r>
              <a:rPr lang="en-US" altLang="en-US" sz="2400"/>
              <a:t>: </a:t>
            </a:r>
            <a:r>
              <a:rPr lang="vi-VN" altLang="en-US" sz="2400"/>
              <a:t>thừa kế, xây dựng các </a:t>
            </a:r>
            <a:r>
              <a:rPr lang="en-US" altLang="en-US" sz="2400"/>
              <a:t>thành viên phức tạp,…</a:t>
            </a:r>
            <a:endParaRPr lang="vi-VN" altLang="en-US" sz="2400"/>
          </a:p>
          <a:p>
            <a:pPr eaLnBrk="1" hangingPunct="1">
              <a:lnSpc>
                <a:spcPct val="110000"/>
              </a:lnSpc>
              <a:buFont typeface="Wingdings" panose="05000000000000000000" pitchFamily="2" charset="2"/>
              <a:buNone/>
            </a:pPr>
            <a:endParaRPr lang="vi-VN" altLang="en-US" sz="2000" b="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F338C18-EA65-B0CA-6F6D-3EE8983DD058}"/>
              </a:ext>
            </a:extLst>
          </p:cNvPr>
          <p:cNvSpPr>
            <a:spLocks noGrp="1" noChangeArrowheads="1"/>
          </p:cNvSpPr>
          <p:nvPr>
            <p:ph type="title"/>
          </p:nvPr>
        </p:nvSpPr>
        <p:spPr/>
        <p:txBody>
          <a:bodyPr/>
          <a:lstStyle/>
          <a:p>
            <a:pPr eaLnBrk="1" hangingPunct="1"/>
            <a:r>
              <a:rPr lang="en-US" altLang="en-US"/>
              <a:t>ADO.Net Entity Framework</a:t>
            </a:r>
            <a:endParaRPr lang="en-US" altLang="en-US">
              <a:solidFill>
                <a:schemeClr val="accent1"/>
              </a:solidFill>
            </a:endParaRPr>
          </a:p>
        </p:txBody>
      </p:sp>
      <p:sp>
        <p:nvSpPr>
          <p:cNvPr id="13315" name="Text Box 3">
            <a:extLst>
              <a:ext uri="{FF2B5EF4-FFF2-40B4-BE49-F238E27FC236}">
                <a16:creationId xmlns:a16="http://schemas.microsoft.com/office/drawing/2014/main" id="{7798A4E3-22E7-722D-7D12-50DFADFD3AF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latin typeface="Arial" panose="020B0604020202020204" pitchFamily="34" charset="0"/>
            </a:endParaRPr>
          </a:p>
        </p:txBody>
      </p:sp>
      <p:sp>
        <p:nvSpPr>
          <p:cNvPr id="13316" name="Rectangle 4">
            <a:extLst>
              <a:ext uri="{FF2B5EF4-FFF2-40B4-BE49-F238E27FC236}">
                <a16:creationId xmlns:a16="http://schemas.microsoft.com/office/drawing/2014/main" id="{2BBDBED2-04B9-97FB-793A-A146E490E150}"/>
              </a:ext>
            </a:extLst>
          </p:cNvPr>
          <p:cNvSpPr>
            <a:spLocks noGrp="1" noChangeArrowheads="1"/>
          </p:cNvSpPr>
          <p:nvPr>
            <p:ph type="body" idx="1"/>
          </p:nvPr>
        </p:nvSpPr>
        <p:spPr>
          <a:xfrm>
            <a:off x="152400" y="1066800"/>
            <a:ext cx="8001000" cy="5562600"/>
          </a:xfrm>
          <a:noFill/>
        </p:spPr>
        <p:txBody>
          <a:bodyPr/>
          <a:lstStyle/>
          <a:p>
            <a:pPr lvl="1" eaLnBrk="1" hangingPunct="1">
              <a:lnSpc>
                <a:spcPct val="110000"/>
              </a:lnSpc>
            </a:pPr>
            <a:r>
              <a:rPr lang="en-US" altLang="en-US" sz="2400"/>
              <a:t>Không </a:t>
            </a:r>
            <a:r>
              <a:rPr lang="vi-VN" altLang="en-US" sz="2400"/>
              <a:t>phụ thuộc quá nhiều vào mô hình lưu trữ </a:t>
            </a:r>
            <a:r>
              <a:rPr lang="en-US" altLang="en-US" sz="2400"/>
              <a:t>do </a:t>
            </a:r>
            <a:r>
              <a:rPr lang="vi-VN" altLang="en-US" sz="2400"/>
              <a:t>ADO.NET Entity Framework cung cấp mô hình </a:t>
            </a:r>
            <a:r>
              <a:rPr lang="en-US" altLang="en-US" sz="2400"/>
              <a:t>khái niệm </a:t>
            </a:r>
            <a:r>
              <a:rPr lang="vi-VN" altLang="en-US" sz="2400"/>
              <a:t>độc lập với mô hình lưu trữ.</a:t>
            </a:r>
          </a:p>
          <a:p>
            <a:pPr lvl="1" eaLnBrk="1" hangingPunct="1">
              <a:lnSpc>
                <a:spcPct val="110000"/>
              </a:lnSpc>
            </a:pPr>
            <a:r>
              <a:rPr lang="vi-VN" altLang="en-US" sz="2400"/>
              <a:t>Việc thay đổi mapping giữa mô hình đối tượng và cấu trúc lưu trữ có thể được thực hiện dễ dàng</a:t>
            </a:r>
            <a:r>
              <a:rPr lang="en-US" altLang="en-US" sz="2400"/>
              <a:t>, </a:t>
            </a:r>
            <a:r>
              <a:rPr lang="vi-VN" altLang="en-US" sz="2400"/>
              <a:t>không cần phải thay đổi code của ứng dụng.</a:t>
            </a:r>
          </a:p>
          <a:p>
            <a:pPr lvl="1" eaLnBrk="1" hangingPunct="1">
              <a:lnSpc>
                <a:spcPct val="110000"/>
              </a:lnSpc>
            </a:pPr>
            <a:r>
              <a:rPr lang="vi-VN" altLang="en-US" sz="2400"/>
              <a:t>Hỗ trợ việc sử dụng LINQ to Entities</a:t>
            </a:r>
            <a:r>
              <a:rPr lang="en-US" altLang="en-US" sz="2400"/>
              <a:t> </a:t>
            </a:r>
            <a:r>
              <a:rPr lang="vi-VN" altLang="en-US" sz="2400"/>
              <a:t>mang lại các tính năng như IntelliSense và kiểm tra tính hợp lệ tại thời điểm biên dịch</a:t>
            </a:r>
          </a:p>
          <a:p>
            <a:pPr eaLnBrk="1" hangingPunct="1">
              <a:lnSpc>
                <a:spcPct val="110000"/>
              </a:lnSpc>
              <a:buFont typeface="Wingdings" panose="05000000000000000000" pitchFamily="2" charset="2"/>
              <a:buNone/>
            </a:pPr>
            <a:endParaRPr lang="vi-VN" altLang="en-US" sz="2400" b="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2403</TotalTime>
  <Words>1631</Words>
  <Application>Microsoft Office PowerPoint</Application>
  <PresentationFormat>On-screen Show (4:3)</PresentationFormat>
  <Paragraphs>300</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Verdana</vt:lpstr>
      <vt:lpstr>Wingdings</vt:lpstr>
      <vt:lpstr>Calibri</vt:lpstr>
      <vt:lpstr>ヒラギノ角ゴ Pro W3</vt:lpstr>
      <vt:lpstr>Segoe UI</vt:lpstr>
      <vt:lpstr>Segoe</vt:lpstr>
      <vt:lpstr>sample</vt:lpstr>
      <vt:lpstr>PowerPoint Presentation</vt:lpstr>
      <vt:lpstr>Nội dung</vt:lpstr>
      <vt:lpstr>Lịch sử Data Access</vt:lpstr>
      <vt:lpstr>O/RM là gì?</vt:lpstr>
      <vt:lpstr>O/RM là gì?</vt:lpstr>
      <vt:lpstr>Lý do sử dụng O/RM</vt:lpstr>
      <vt:lpstr>ADO.Net Entity Framework</vt:lpstr>
      <vt:lpstr>ADO.Net Entity Framework</vt:lpstr>
      <vt:lpstr>ADO.Net Entity Framework</vt:lpstr>
      <vt:lpstr>ADO.NET Entity Framework</vt:lpstr>
      <vt:lpstr>Kiến trúc Entity Framework</vt:lpstr>
      <vt:lpstr>Kiến trúc Entity Framework</vt:lpstr>
      <vt:lpstr>Linq To SQL vs Linq To Entities</vt:lpstr>
      <vt:lpstr>EDM – Entity Data Model</vt:lpstr>
      <vt:lpstr>EDM – Entity Data Model</vt:lpstr>
      <vt:lpstr>Mapping Examples (1)</vt:lpstr>
      <vt:lpstr>Mapping Examples (2)</vt:lpstr>
      <vt:lpstr>Mapping Examples (3 – View + SPs )</vt:lpstr>
      <vt:lpstr>EDM – Entity Data Model</vt:lpstr>
      <vt:lpstr>Truy vấn trong EF</vt:lpstr>
      <vt:lpstr>LINQ to Entities</vt:lpstr>
      <vt:lpstr>Entity SQL ObjectServices</vt:lpstr>
      <vt:lpstr>Entity Client</vt:lpstr>
      <vt:lpstr>Entity Client (cont)</vt:lpstr>
      <vt:lpstr>Truy vấn trong EF</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 and 3-Layers</vt:lpstr>
      <vt:lpstr>EF and 3-Layers</vt:lpstr>
      <vt:lpstr>PowerPoint Presentation</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Tung Le</dc:creator>
  <cp:lastModifiedBy>Tung Le</cp:lastModifiedBy>
  <cp:revision>367</cp:revision>
  <dcterms:created xsi:type="dcterms:W3CDTF">2004-08-26T06:30:40Z</dcterms:created>
  <dcterms:modified xsi:type="dcterms:W3CDTF">2023-05-17T03:24:30Z</dcterms:modified>
</cp:coreProperties>
</file>