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Roboto Black"/>
      <p:bold r:id="rId34"/>
      <p:boldItalic r:id="rId35"/>
    </p:embeddedFont>
    <p:embeddedFont>
      <p:font typeface="Roboto Thin"/>
      <p:regular r:id="rId36"/>
      <p:bold r:id="rId37"/>
      <p:italic r:id="rId38"/>
      <p:boldItalic r:id="rId39"/>
    </p:embeddedFont>
    <p:embeddedFont>
      <p:font typeface="Roboto"/>
      <p:regular r:id="rId40"/>
      <p:bold r:id="rId41"/>
      <p:italic r:id="rId42"/>
      <p:boldItalic r:id="rId43"/>
    </p:embeddedFont>
    <p:embeddedFont>
      <p:font typeface="Didact Gothic"/>
      <p:regular r:id="rId44"/>
    </p:embeddedFont>
    <p:embeddedFont>
      <p:font typeface="Roboto Mono Thin"/>
      <p:regular r:id="rId45"/>
      <p:bold r:id="rId46"/>
      <p:italic r:id="rId47"/>
      <p:boldItalic r:id="rId48"/>
    </p:embeddedFont>
    <p:embeddedFont>
      <p:font typeface="Roboto Light"/>
      <p:regular r:id="rId49"/>
      <p:bold r:id="rId50"/>
      <p:italic r:id="rId51"/>
      <p:boldItalic r:id="rId52"/>
    </p:embeddedFont>
    <p:embeddedFont>
      <p:font typeface="Bree Serif"/>
      <p:regular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DidactGothic-regular.fntdata"/><Relationship Id="rId43" Type="http://schemas.openxmlformats.org/officeDocument/2006/relationships/font" Target="fonts/Roboto-boldItalic.fntdata"/><Relationship Id="rId46" Type="http://schemas.openxmlformats.org/officeDocument/2006/relationships/font" Target="fonts/RobotoMonoThin-bold.fntdata"/><Relationship Id="rId45" Type="http://schemas.openxmlformats.org/officeDocument/2006/relationships/font" Target="fonts/RobotoMonoThin-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MonoThin-boldItalic.fntdata"/><Relationship Id="rId47" Type="http://schemas.openxmlformats.org/officeDocument/2006/relationships/font" Target="fonts/RobotoMonoThin-italic.fntdata"/><Relationship Id="rId49" Type="http://schemas.openxmlformats.org/officeDocument/2006/relationships/font" Target="fonts/RobotoLight-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font" Target="fonts/RobotoBlack-boldItalic.fntdata"/><Relationship Id="rId34" Type="http://schemas.openxmlformats.org/officeDocument/2006/relationships/font" Target="fonts/RobotoBlack-bold.fntdata"/><Relationship Id="rId37" Type="http://schemas.openxmlformats.org/officeDocument/2006/relationships/font" Target="fonts/RobotoThin-bold.fntdata"/><Relationship Id="rId36" Type="http://schemas.openxmlformats.org/officeDocument/2006/relationships/font" Target="fonts/RobotoThin-regular.fntdata"/><Relationship Id="rId39" Type="http://schemas.openxmlformats.org/officeDocument/2006/relationships/font" Target="fonts/RobotoThin-boldItalic.fntdata"/><Relationship Id="rId38" Type="http://schemas.openxmlformats.org/officeDocument/2006/relationships/font" Target="fonts/RobotoThin-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obotoLight-italic.fntdata"/><Relationship Id="rId50" Type="http://schemas.openxmlformats.org/officeDocument/2006/relationships/font" Target="fonts/RobotoLight-bold.fntdata"/><Relationship Id="rId53" Type="http://schemas.openxmlformats.org/officeDocument/2006/relationships/font" Target="fonts/BreeSerif-regular.fntdata"/><Relationship Id="rId52" Type="http://schemas.openxmlformats.org/officeDocument/2006/relationships/font" Target="fonts/RobotoLight-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5dc4e38d7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dc4e38d7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25ad7bc102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25ad7bc102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25ad7bc102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25ad7bc102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25ad7bc102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25ad7bc102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25ad7bc102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25ad7bc102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25ad7bc102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25ad7bc102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25ad7bc102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25ad7bc102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25ad7bc102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25ad7bc102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25ad7bc102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25ad7bc102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25ad7bc102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25ad7bc102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25ad7bc102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25ad7bc102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5c99e1ede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c99e1ede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25ad7bc102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25ad7bc102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25ad7bc102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25ad7bc102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5bb3dc62f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5bb3dc62f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25ad7bc102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25ad7bc102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25ad7bc102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125ad7bc102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25ad7bc102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125ad7bc102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25ad7bc102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125ad7bc102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25ad7bc102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25ad7bc102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5d5c1b5eee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5d5c1b5eee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5d5c1b5eee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5d5c1b5ee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5ba3f769e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ba3f769e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5c99e1ede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c99e1ede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5ad7bc10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5ad7bc10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5dc4e38d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dc4e38d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25ad7bc10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25ad7bc10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25ad7bc102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25ad7bc102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25ad7bc102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25ad7bc102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5237375" y="3670025"/>
            <a:ext cx="3129600" cy="606600"/>
          </a:xfrm>
          <a:prstGeom prst="rect">
            <a:avLst/>
          </a:prstGeom>
        </p:spPr>
        <p:txBody>
          <a:bodyPr anchorCtr="0" anchor="b" bIns="91425" lIns="91425" spcFirstLastPara="1" rIns="91425" wrap="square" tIns="91425">
            <a:noAutofit/>
          </a:bodyPr>
          <a:lstStyle>
            <a:lvl1pPr lvl="0" algn="r">
              <a:spcBef>
                <a:spcPts val="0"/>
              </a:spcBef>
              <a:spcAft>
                <a:spcPts val="0"/>
              </a:spcAft>
              <a:buClr>
                <a:srgbClr val="48FFD5"/>
              </a:buClr>
              <a:buSzPts val="3000"/>
              <a:buFont typeface="Roboto Black"/>
              <a:buNone/>
              <a:defRPr b="0" sz="300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p:txBody>
      </p:sp>
      <p:sp>
        <p:nvSpPr>
          <p:cNvPr id="11" name="Google Shape;11;p2"/>
          <p:cNvSpPr txBox="1"/>
          <p:nvPr>
            <p:ph idx="1" type="subTitle"/>
          </p:nvPr>
        </p:nvSpPr>
        <p:spPr>
          <a:xfrm>
            <a:off x="5237375" y="4181150"/>
            <a:ext cx="3129600" cy="606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75" name="Shape 75"/>
        <p:cNvGrpSpPr/>
        <p:nvPr/>
      </p:nvGrpSpPr>
      <p:grpSpPr>
        <a:xfrm>
          <a:off x="0" y="0"/>
          <a:ext cx="0" cy="0"/>
          <a:chOff x="0" y="0"/>
          <a:chExt cx="0" cy="0"/>
        </a:xfrm>
      </p:grpSpPr>
      <p:sp>
        <p:nvSpPr>
          <p:cNvPr id="76" name="Google Shape;76;p11"/>
          <p:cNvSpPr txBox="1"/>
          <p:nvPr>
            <p:ph idx="1" type="subTitle"/>
          </p:nvPr>
        </p:nvSpPr>
        <p:spPr>
          <a:xfrm>
            <a:off x="3874944" y="35234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E3E9ED"/>
              </a:buClr>
              <a:buSzPts val="900"/>
              <a:buNone/>
              <a:defRPr sz="900">
                <a:solidFill>
                  <a:srgbClr val="E3E9ED"/>
                </a:solidFill>
              </a:defRPr>
            </a:lvl1pPr>
            <a:lvl2pPr lvl="1" rtl="0" algn="ctr">
              <a:lnSpc>
                <a:spcPct val="100000"/>
              </a:lnSpc>
              <a:spcBef>
                <a:spcPts val="0"/>
              </a:spcBef>
              <a:spcAft>
                <a:spcPts val="0"/>
              </a:spcAft>
              <a:buClr>
                <a:srgbClr val="E3E9ED"/>
              </a:buClr>
              <a:buSzPts val="900"/>
              <a:buNone/>
              <a:defRPr sz="900">
                <a:solidFill>
                  <a:srgbClr val="E3E9ED"/>
                </a:solidFill>
              </a:defRPr>
            </a:lvl2pPr>
            <a:lvl3pPr lvl="2" rtl="0" algn="ctr">
              <a:lnSpc>
                <a:spcPct val="100000"/>
              </a:lnSpc>
              <a:spcBef>
                <a:spcPts val="0"/>
              </a:spcBef>
              <a:spcAft>
                <a:spcPts val="0"/>
              </a:spcAft>
              <a:buClr>
                <a:srgbClr val="E3E9ED"/>
              </a:buClr>
              <a:buSzPts val="900"/>
              <a:buNone/>
              <a:defRPr sz="900">
                <a:solidFill>
                  <a:srgbClr val="E3E9ED"/>
                </a:solidFill>
              </a:defRPr>
            </a:lvl3pPr>
            <a:lvl4pPr lvl="3" rtl="0" algn="ctr">
              <a:lnSpc>
                <a:spcPct val="100000"/>
              </a:lnSpc>
              <a:spcBef>
                <a:spcPts val="0"/>
              </a:spcBef>
              <a:spcAft>
                <a:spcPts val="0"/>
              </a:spcAft>
              <a:buClr>
                <a:srgbClr val="E3E9ED"/>
              </a:buClr>
              <a:buSzPts val="900"/>
              <a:buNone/>
              <a:defRPr sz="900">
                <a:solidFill>
                  <a:srgbClr val="E3E9ED"/>
                </a:solidFill>
              </a:defRPr>
            </a:lvl4pPr>
            <a:lvl5pPr lvl="4" rtl="0" algn="ctr">
              <a:lnSpc>
                <a:spcPct val="100000"/>
              </a:lnSpc>
              <a:spcBef>
                <a:spcPts val="0"/>
              </a:spcBef>
              <a:spcAft>
                <a:spcPts val="0"/>
              </a:spcAft>
              <a:buClr>
                <a:srgbClr val="E3E9ED"/>
              </a:buClr>
              <a:buSzPts val="900"/>
              <a:buNone/>
              <a:defRPr sz="900">
                <a:solidFill>
                  <a:srgbClr val="E3E9ED"/>
                </a:solidFill>
              </a:defRPr>
            </a:lvl5pPr>
            <a:lvl6pPr lvl="5" rtl="0" algn="ctr">
              <a:lnSpc>
                <a:spcPct val="100000"/>
              </a:lnSpc>
              <a:spcBef>
                <a:spcPts val="0"/>
              </a:spcBef>
              <a:spcAft>
                <a:spcPts val="0"/>
              </a:spcAft>
              <a:buClr>
                <a:srgbClr val="E3E9ED"/>
              </a:buClr>
              <a:buSzPts val="900"/>
              <a:buNone/>
              <a:defRPr sz="900">
                <a:solidFill>
                  <a:srgbClr val="E3E9ED"/>
                </a:solidFill>
              </a:defRPr>
            </a:lvl6pPr>
            <a:lvl7pPr lvl="6" rtl="0" algn="ctr">
              <a:lnSpc>
                <a:spcPct val="100000"/>
              </a:lnSpc>
              <a:spcBef>
                <a:spcPts val="0"/>
              </a:spcBef>
              <a:spcAft>
                <a:spcPts val="0"/>
              </a:spcAft>
              <a:buClr>
                <a:srgbClr val="E3E9ED"/>
              </a:buClr>
              <a:buSzPts val="900"/>
              <a:buNone/>
              <a:defRPr sz="900">
                <a:solidFill>
                  <a:srgbClr val="E3E9ED"/>
                </a:solidFill>
              </a:defRPr>
            </a:lvl7pPr>
            <a:lvl8pPr lvl="7" rtl="0" algn="ctr">
              <a:lnSpc>
                <a:spcPct val="100000"/>
              </a:lnSpc>
              <a:spcBef>
                <a:spcPts val="0"/>
              </a:spcBef>
              <a:spcAft>
                <a:spcPts val="0"/>
              </a:spcAft>
              <a:buClr>
                <a:srgbClr val="E3E9ED"/>
              </a:buClr>
              <a:buSzPts val="900"/>
              <a:buNone/>
              <a:defRPr sz="900">
                <a:solidFill>
                  <a:srgbClr val="E3E9ED"/>
                </a:solidFill>
              </a:defRPr>
            </a:lvl8pPr>
            <a:lvl9pPr lvl="8" rtl="0" algn="ctr">
              <a:lnSpc>
                <a:spcPct val="100000"/>
              </a:lnSpc>
              <a:spcBef>
                <a:spcPts val="0"/>
              </a:spcBef>
              <a:spcAft>
                <a:spcPts val="0"/>
              </a:spcAft>
              <a:buClr>
                <a:srgbClr val="E3E9ED"/>
              </a:buClr>
              <a:buSzPts val="900"/>
              <a:buNone/>
              <a:defRPr sz="900">
                <a:solidFill>
                  <a:srgbClr val="E3E9ED"/>
                </a:solidFill>
              </a:defRPr>
            </a:lvl9pPr>
          </a:lstStyle>
          <a:p/>
        </p:txBody>
      </p:sp>
      <p:sp>
        <p:nvSpPr>
          <p:cNvPr id="77" name="Google Shape;77;p11"/>
          <p:cNvSpPr txBox="1"/>
          <p:nvPr>
            <p:ph idx="2" type="subTitle"/>
          </p:nvPr>
        </p:nvSpPr>
        <p:spPr>
          <a:xfrm>
            <a:off x="6042106" y="31921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E3E9ED"/>
              </a:buClr>
              <a:buSzPts val="900"/>
              <a:buNone/>
              <a:defRPr sz="900">
                <a:solidFill>
                  <a:srgbClr val="E3E9ED"/>
                </a:solidFill>
              </a:defRPr>
            </a:lvl1pPr>
            <a:lvl2pPr lvl="1" rtl="0" algn="ctr">
              <a:lnSpc>
                <a:spcPct val="100000"/>
              </a:lnSpc>
              <a:spcBef>
                <a:spcPts val="0"/>
              </a:spcBef>
              <a:spcAft>
                <a:spcPts val="0"/>
              </a:spcAft>
              <a:buClr>
                <a:srgbClr val="E3E9ED"/>
              </a:buClr>
              <a:buSzPts val="900"/>
              <a:buNone/>
              <a:defRPr sz="900">
                <a:solidFill>
                  <a:srgbClr val="E3E9ED"/>
                </a:solidFill>
              </a:defRPr>
            </a:lvl2pPr>
            <a:lvl3pPr lvl="2" rtl="0" algn="ctr">
              <a:lnSpc>
                <a:spcPct val="100000"/>
              </a:lnSpc>
              <a:spcBef>
                <a:spcPts val="0"/>
              </a:spcBef>
              <a:spcAft>
                <a:spcPts val="0"/>
              </a:spcAft>
              <a:buClr>
                <a:srgbClr val="E3E9ED"/>
              </a:buClr>
              <a:buSzPts val="900"/>
              <a:buNone/>
              <a:defRPr sz="900">
                <a:solidFill>
                  <a:srgbClr val="E3E9ED"/>
                </a:solidFill>
              </a:defRPr>
            </a:lvl3pPr>
            <a:lvl4pPr lvl="3" rtl="0" algn="ctr">
              <a:lnSpc>
                <a:spcPct val="100000"/>
              </a:lnSpc>
              <a:spcBef>
                <a:spcPts val="0"/>
              </a:spcBef>
              <a:spcAft>
                <a:spcPts val="0"/>
              </a:spcAft>
              <a:buClr>
                <a:srgbClr val="E3E9ED"/>
              </a:buClr>
              <a:buSzPts val="900"/>
              <a:buNone/>
              <a:defRPr sz="900">
                <a:solidFill>
                  <a:srgbClr val="E3E9ED"/>
                </a:solidFill>
              </a:defRPr>
            </a:lvl4pPr>
            <a:lvl5pPr lvl="4" rtl="0" algn="ctr">
              <a:lnSpc>
                <a:spcPct val="100000"/>
              </a:lnSpc>
              <a:spcBef>
                <a:spcPts val="0"/>
              </a:spcBef>
              <a:spcAft>
                <a:spcPts val="0"/>
              </a:spcAft>
              <a:buClr>
                <a:srgbClr val="E3E9ED"/>
              </a:buClr>
              <a:buSzPts val="900"/>
              <a:buNone/>
              <a:defRPr sz="900">
                <a:solidFill>
                  <a:srgbClr val="E3E9ED"/>
                </a:solidFill>
              </a:defRPr>
            </a:lvl5pPr>
            <a:lvl6pPr lvl="5" rtl="0" algn="ctr">
              <a:lnSpc>
                <a:spcPct val="100000"/>
              </a:lnSpc>
              <a:spcBef>
                <a:spcPts val="0"/>
              </a:spcBef>
              <a:spcAft>
                <a:spcPts val="0"/>
              </a:spcAft>
              <a:buClr>
                <a:srgbClr val="E3E9ED"/>
              </a:buClr>
              <a:buSzPts val="900"/>
              <a:buNone/>
              <a:defRPr sz="900">
                <a:solidFill>
                  <a:srgbClr val="E3E9ED"/>
                </a:solidFill>
              </a:defRPr>
            </a:lvl6pPr>
            <a:lvl7pPr lvl="6" rtl="0" algn="ctr">
              <a:lnSpc>
                <a:spcPct val="100000"/>
              </a:lnSpc>
              <a:spcBef>
                <a:spcPts val="0"/>
              </a:spcBef>
              <a:spcAft>
                <a:spcPts val="0"/>
              </a:spcAft>
              <a:buClr>
                <a:srgbClr val="E3E9ED"/>
              </a:buClr>
              <a:buSzPts val="900"/>
              <a:buNone/>
              <a:defRPr sz="900">
                <a:solidFill>
                  <a:srgbClr val="E3E9ED"/>
                </a:solidFill>
              </a:defRPr>
            </a:lvl7pPr>
            <a:lvl8pPr lvl="7" rtl="0" algn="ctr">
              <a:lnSpc>
                <a:spcPct val="100000"/>
              </a:lnSpc>
              <a:spcBef>
                <a:spcPts val="0"/>
              </a:spcBef>
              <a:spcAft>
                <a:spcPts val="0"/>
              </a:spcAft>
              <a:buClr>
                <a:srgbClr val="E3E9ED"/>
              </a:buClr>
              <a:buSzPts val="900"/>
              <a:buNone/>
              <a:defRPr sz="900">
                <a:solidFill>
                  <a:srgbClr val="E3E9ED"/>
                </a:solidFill>
              </a:defRPr>
            </a:lvl8pPr>
            <a:lvl9pPr lvl="8" rtl="0" algn="ctr">
              <a:lnSpc>
                <a:spcPct val="100000"/>
              </a:lnSpc>
              <a:spcBef>
                <a:spcPts val="0"/>
              </a:spcBef>
              <a:spcAft>
                <a:spcPts val="0"/>
              </a:spcAft>
              <a:buClr>
                <a:srgbClr val="E3E9ED"/>
              </a:buClr>
              <a:buSzPts val="900"/>
              <a:buNone/>
              <a:defRPr sz="900">
                <a:solidFill>
                  <a:srgbClr val="E3E9ED"/>
                </a:solidFill>
              </a:defRPr>
            </a:lvl9pPr>
          </a:lstStyle>
          <a:p/>
        </p:txBody>
      </p:sp>
      <p:sp>
        <p:nvSpPr>
          <p:cNvPr id="78" name="Google Shape;78;p11"/>
          <p:cNvSpPr txBox="1"/>
          <p:nvPr>
            <p:ph idx="3" type="subTitle"/>
          </p:nvPr>
        </p:nvSpPr>
        <p:spPr>
          <a:xfrm>
            <a:off x="1707794" y="3891050"/>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E3E9ED"/>
              </a:buClr>
              <a:buSzPts val="900"/>
              <a:buNone/>
              <a:defRPr sz="900">
                <a:solidFill>
                  <a:srgbClr val="E3E9ED"/>
                </a:solidFill>
              </a:defRPr>
            </a:lvl1pPr>
            <a:lvl2pPr lvl="1" rtl="0" algn="ctr">
              <a:lnSpc>
                <a:spcPct val="100000"/>
              </a:lnSpc>
              <a:spcBef>
                <a:spcPts val="0"/>
              </a:spcBef>
              <a:spcAft>
                <a:spcPts val="0"/>
              </a:spcAft>
              <a:buClr>
                <a:srgbClr val="E3E9ED"/>
              </a:buClr>
              <a:buSzPts val="900"/>
              <a:buNone/>
              <a:defRPr sz="900">
                <a:solidFill>
                  <a:srgbClr val="E3E9ED"/>
                </a:solidFill>
              </a:defRPr>
            </a:lvl2pPr>
            <a:lvl3pPr lvl="2" rtl="0" algn="ctr">
              <a:lnSpc>
                <a:spcPct val="100000"/>
              </a:lnSpc>
              <a:spcBef>
                <a:spcPts val="0"/>
              </a:spcBef>
              <a:spcAft>
                <a:spcPts val="0"/>
              </a:spcAft>
              <a:buClr>
                <a:srgbClr val="E3E9ED"/>
              </a:buClr>
              <a:buSzPts val="900"/>
              <a:buNone/>
              <a:defRPr sz="900">
                <a:solidFill>
                  <a:srgbClr val="E3E9ED"/>
                </a:solidFill>
              </a:defRPr>
            </a:lvl3pPr>
            <a:lvl4pPr lvl="3" rtl="0" algn="ctr">
              <a:lnSpc>
                <a:spcPct val="100000"/>
              </a:lnSpc>
              <a:spcBef>
                <a:spcPts val="0"/>
              </a:spcBef>
              <a:spcAft>
                <a:spcPts val="0"/>
              </a:spcAft>
              <a:buClr>
                <a:srgbClr val="E3E9ED"/>
              </a:buClr>
              <a:buSzPts val="900"/>
              <a:buNone/>
              <a:defRPr sz="900">
                <a:solidFill>
                  <a:srgbClr val="E3E9ED"/>
                </a:solidFill>
              </a:defRPr>
            </a:lvl4pPr>
            <a:lvl5pPr lvl="4" rtl="0" algn="ctr">
              <a:lnSpc>
                <a:spcPct val="100000"/>
              </a:lnSpc>
              <a:spcBef>
                <a:spcPts val="0"/>
              </a:spcBef>
              <a:spcAft>
                <a:spcPts val="0"/>
              </a:spcAft>
              <a:buClr>
                <a:srgbClr val="E3E9ED"/>
              </a:buClr>
              <a:buSzPts val="900"/>
              <a:buNone/>
              <a:defRPr sz="900">
                <a:solidFill>
                  <a:srgbClr val="E3E9ED"/>
                </a:solidFill>
              </a:defRPr>
            </a:lvl5pPr>
            <a:lvl6pPr lvl="5" rtl="0" algn="ctr">
              <a:lnSpc>
                <a:spcPct val="100000"/>
              </a:lnSpc>
              <a:spcBef>
                <a:spcPts val="0"/>
              </a:spcBef>
              <a:spcAft>
                <a:spcPts val="0"/>
              </a:spcAft>
              <a:buClr>
                <a:srgbClr val="E3E9ED"/>
              </a:buClr>
              <a:buSzPts val="900"/>
              <a:buNone/>
              <a:defRPr sz="900">
                <a:solidFill>
                  <a:srgbClr val="E3E9ED"/>
                </a:solidFill>
              </a:defRPr>
            </a:lvl6pPr>
            <a:lvl7pPr lvl="6" rtl="0" algn="ctr">
              <a:lnSpc>
                <a:spcPct val="100000"/>
              </a:lnSpc>
              <a:spcBef>
                <a:spcPts val="0"/>
              </a:spcBef>
              <a:spcAft>
                <a:spcPts val="0"/>
              </a:spcAft>
              <a:buClr>
                <a:srgbClr val="E3E9ED"/>
              </a:buClr>
              <a:buSzPts val="900"/>
              <a:buNone/>
              <a:defRPr sz="900">
                <a:solidFill>
                  <a:srgbClr val="E3E9ED"/>
                </a:solidFill>
              </a:defRPr>
            </a:lvl7pPr>
            <a:lvl8pPr lvl="7" rtl="0" algn="ctr">
              <a:lnSpc>
                <a:spcPct val="100000"/>
              </a:lnSpc>
              <a:spcBef>
                <a:spcPts val="0"/>
              </a:spcBef>
              <a:spcAft>
                <a:spcPts val="0"/>
              </a:spcAft>
              <a:buClr>
                <a:srgbClr val="E3E9ED"/>
              </a:buClr>
              <a:buSzPts val="900"/>
              <a:buNone/>
              <a:defRPr sz="900">
                <a:solidFill>
                  <a:srgbClr val="E3E9ED"/>
                </a:solidFill>
              </a:defRPr>
            </a:lvl8pPr>
            <a:lvl9pPr lvl="8" rtl="0" algn="ctr">
              <a:lnSpc>
                <a:spcPct val="100000"/>
              </a:lnSpc>
              <a:spcBef>
                <a:spcPts val="0"/>
              </a:spcBef>
              <a:spcAft>
                <a:spcPts val="0"/>
              </a:spcAft>
              <a:buClr>
                <a:srgbClr val="E3E9ED"/>
              </a:buClr>
              <a:buSzPts val="900"/>
              <a:buNone/>
              <a:defRPr sz="900">
                <a:solidFill>
                  <a:srgbClr val="E3E9ED"/>
                </a:solidFill>
              </a:defRPr>
            </a:lvl9pPr>
          </a:lstStyle>
          <a:p/>
        </p:txBody>
      </p:sp>
      <p:sp>
        <p:nvSpPr>
          <p:cNvPr id="79" name="Google Shape;79;p11"/>
          <p:cNvSpPr txBox="1"/>
          <p:nvPr>
            <p:ph type="ctrTitle"/>
          </p:nvPr>
        </p:nvSpPr>
        <p:spPr>
          <a:xfrm>
            <a:off x="3533994" y="342222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80" name="Google Shape;80;p11"/>
          <p:cNvSpPr txBox="1"/>
          <p:nvPr>
            <p:ph idx="4" type="ctrTitle"/>
          </p:nvPr>
        </p:nvSpPr>
        <p:spPr>
          <a:xfrm>
            <a:off x="5701156" y="30964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81" name="Google Shape;81;p11"/>
          <p:cNvSpPr txBox="1"/>
          <p:nvPr>
            <p:ph idx="5" type="ctrTitle"/>
          </p:nvPr>
        </p:nvSpPr>
        <p:spPr>
          <a:xfrm>
            <a:off x="1366844" y="37896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82" name="Google Shape;82;p11"/>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83" name="Google Shape;83;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84" name="Shape 84"/>
        <p:cNvGrpSpPr/>
        <p:nvPr/>
      </p:nvGrpSpPr>
      <p:grpSpPr>
        <a:xfrm>
          <a:off x="0" y="0"/>
          <a:ext cx="0" cy="0"/>
          <a:chOff x="0" y="0"/>
          <a:chExt cx="0" cy="0"/>
        </a:xfrm>
      </p:grpSpPr>
      <p:sp>
        <p:nvSpPr>
          <p:cNvPr id="85" name="Google Shape;85;p12"/>
          <p:cNvSpPr txBox="1"/>
          <p:nvPr>
            <p:ph type="ctrTitle"/>
          </p:nvPr>
        </p:nvSpPr>
        <p:spPr>
          <a:xfrm>
            <a:off x="5822506" y="25195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86" name="Google Shape;86;p12"/>
          <p:cNvSpPr txBox="1"/>
          <p:nvPr>
            <p:ph idx="2" type="ctrTitle"/>
          </p:nvPr>
        </p:nvSpPr>
        <p:spPr>
          <a:xfrm>
            <a:off x="5822506" y="394341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87" name="Google Shape;87;p12"/>
          <p:cNvSpPr txBox="1"/>
          <p:nvPr>
            <p:ph idx="3" type="ctrTitle"/>
          </p:nvPr>
        </p:nvSpPr>
        <p:spPr>
          <a:xfrm>
            <a:off x="5822506" y="3231488"/>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88" name="Google Shape;88;p12"/>
          <p:cNvSpPr txBox="1"/>
          <p:nvPr>
            <p:ph hasCustomPrompt="1" idx="4" type="title"/>
          </p:nvPr>
        </p:nvSpPr>
        <p:spPr>
          <a:xfrm>
            <a:off x="5822506" y="197182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89" name="Google Shape;89;p12"/>
          <p:cNvSpPr txBox="1"/>
          <p:nvPr>
            <p:ph hasCustomPrompt="1" idx="5" type="title"/>
          </p:nvPr>
        </p:nvSpPr>
        <p:spPr>
          <a:xfrm>
            <a:off x="5822506" y="271237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90" name="Google Shape;90;p12"/>
          <p:cNvSpPr txBox="1"/>
          <p:nvPr>
            <p:ph hasCustomPrompt="1" idx="6" type="title"/>
          </p:nvPr>
        </p:nvSpPr>
        <p:spPr>
          <a:xfrm>
            <a:off x="5822506" y="344220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91" name="Google Shape;91;p12"/>
          <p:cNvSpPr txBox="1"/>
          <p:nvPr>
            <p:ph idx="7"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92" name="Google Shape;92;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93" name="Shape 93"/>
        <p:cNvGrpSpPr/>
        <p:nvPr/>
      </p:nvGrpSpPr>
      <p:grpSpPr>
        <a:xfrm>
          <a:off x="0" y="0"/>
          <a:ext cx="0" cy="0"/>
          <a:chOff x="0" y="0"/>
          <a:chExt cx="0" cy="0"/>
        </a:xfrm>
      </p:grpSpPr>
      <p:sp>
        <p:nvSpPr>
          <p:cNvPr id="94" name="Google Shape;94;p13"/>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95" name="Google Shape;95;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96" name="Shape 96"/>
        <p:cNvGrpSpPr/>
        <p:nvPr/>
      </p:nvGrpSpPr>
      <p:grpSpPr>
        <a:xfrm>
          <a:off x="0" y="0"/>
          <a:ext cx="0" cy="0"/>
          <a:chOff x="0" y="0"/>
          <a:chExt cx="0" cy="0"/>
        </a:xfrm>
      </p:grpSpPr>
      <p:sp>
        <p:nvSpPr>
          <p:cNvPr id="97" name="Google Shape;97;p14"/>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EFFC1"/>
              </a:solidFill>
            </a:endParaRPr>
          </a:p>
        </p:txBody>
      </p:sp>
      <p:sp>
        <p:nvSpPr>
          <p:cNvPr id="98" name="Google Shape;98;p14"/>
          <p:cNvSpPr txBox="1"/>
          <p:nvPr>
            <p:ph type="ctrTitle"/>
          </p:nvPr>
        </p:nvSpPr>
        <p:spPr>
          <a:xfrm>
            <a:off x="3986575" y="1429225"/>
            <a:ext cx="3578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rtl="0" algn="ctr">
              <a:spcBef>
                <a:spcPts val="0"/>
              </a:spcBef>
              <a:spcAft>
                <a:spcPts val="0"/>
              </a:spcAft>
              <a:buClr>
                <a:srgbClr val="0E2A47"/>
              </a:buClr>
              <a:buSzPts val="5200"/>
              <a:buNone/>
              <a:defRPr sz="5200">
                <a:solidFill>
                  <a:srgbClr val="0E2A47"/>
                </a:solidFill>
              </a:defRPr>
            </a:lvl2pPr>
            <a:lvl3pPr lvl="2" rtl="0" algn="ctr">
              <a:spcBef>
                <a:spcPts val="0"/>
              </a:spcBef>
              <a:spcAft>
                <a:spcPts val="0"/>
              </a:spcAft>
              <a:buClr>
                <a:srgbClr val="0E2A47"/>
              </a:buClr>
              <a:buSzPts val="5200"/>
              <a:buNone/>
              <a:defRPr sz="5200">
                <a:solidFill>
                  <a:srgbClr val="0E2A47"/>
                </a:solidFill>
              </a:defRPr>
            </a:lvl3pPr>
            <a:lvl4pPr lvl="3" rtl="0" algn="ctr">
              <a:spcBef>
                <a:spcPts val="0"/>
              </a:spcBef>
              <a:spcAft>
                <a:spcPts val="0"/>
              </a:spcAft>
              <a:buClr>
                <a:srgbClr val="0E2A47"/>
              </a:buClr>
              <a:buSzPts val="5200"/>
              <a:buNone/>
              <a:defRPr sz="5200">
                <a:solidFill>
                  <a:srgbClr val="0E2A47"/>
                </a:solidFill>
              </a:defRPr>
            </a:lvl4pPr>
            <a:lvl5pPr lvl="4" rtl="0" algn="ctr">
              <a:spcBef>
                <a:spcPts val="0"/>
              </a:spcBef>
              <a:spcAft>
                <a:spcPts val="0"/>
              </a:spcAft>
              <a:buClr>
                <a:srgbClr val="0E2A47"/>
              </a:buClr>
              <a:buSzPts val="5200"/>
              <a:buNone/>
              <a:defRPr sz="5200">
                <a:solidFill>
                  <a:srgbClr val="0E2A47"/>
                </a:solidFill>
              </a:defRPr>
            </a:lvl5pPr>
            <a:lvl6pPr lvl="5" rtl="0" algn="ctr">
              <a:spcBef>
                <a:spcPts val="0"/>
              </a:spcBef>
              <a:spcAft>
                <a:spcPts val="0"/>
              </a:spcAft>
              <a:buClr>
                <a:srgbClr val="0E2A47"/>
              </a:buClr>
              <a:buSzPts val="5200"/>
              <a:buNone/>
              <a:defRPr sz="5200">
                <a:solidFill>
                  <a:srgbClr val="0E2A47"/>
                </a:solidFill>
              </a:defRPr>
            </a:lvl6pPr>
            <a:lvl7pPr lvl="6" rtl="0" algn="ctr">
              <a:spcBef>
                <a:spcPts val="0"/>
              </a:spcBef>
              <a:spcAft>
                <a:spcPts val="0"/>
              </a:spcAft>
              <a:buClr>
                <a:srgbClr val="0E2A47"/>
              </a:buClr>
              <a:buSzPts val="5200"/>
              <a:buNone/>
              <a:defRPr sz="5200">
                <a:solidFill>
                  <a:srgbClr val="0E2A47"/>
                </a:solidFill>
              </a:defRPr>
            </a:lvl7pPr>
            <a:lvl8pPr lvl="7" rtl="0" algn="ctr">
              <a:spcBef>
                <a:spcPts val="0"/>
              </a:spcBef>
              <a:spcAft>
                <a:spcPts val="0"/>
              </a:spcAft>
              <a:buClr>
                <a:srgbClr val="0E2A47"/>
              </a:buClr>
              <a:buSzPts val="5200"/>
              <a:buNone/>
              <a:defRPr sz="5200">
                <a:solidFill>
                  <a:srgbClr val="0E2A47"/>
                </a:solidFill>
              </a:defRPr>
            </a:lvl8pPr>
            <a:lvl9pPr lvl="8" rtl="0" algn="ctr">
              <a:spcBef>
                <a:spcPts val="0"/>
              </a:spcBef>
              <a:spcAft>
                <a:spcPts val="0"/>
              </a:spcAft>
              <a:buClr>
                <a:srgbClr val="0E2A47"/>
              </a:buClr>
              <a:buSzPts val="5200"/>
              <a:buNone/>
              <a:defRPr sz="5200">
                <a:solidFill>
                  <a:srgbClr val="0E2A47"/>
                </a:solidFill>
              </a:defRPr>
            </a:lvl9pPr>
          </a:lstStyle>
          <a:p/>
        </p:txBody>
      </p:sp>
      <p:sp>
        <p:nvSpPr>
          <p:cNvPr id="99" name="Google Shape;99;p14"/>
          <p:cNvSpPr txBox="1"/>
          <p:nvPr>
            <p:ph idx="1" type="subTitle"/>
          </p:nvPr>
        </p:nvSpPr>
        <p:spPr>
          <a:xfrm>
            <a:off x="3986575" y="2421700"/>
            <a:ext cx="4470900" cy="187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
        <p:nvSpPr>
          <p:cNvPr id="100" name="Google Shape;100;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101" name="Shape 101"/>
        <p:cNvGrpSpPr/>
        <p:nvPr/>
      </p:nvGrpSpPr>
      <p:grpSpPr>
        <a:xfrm>
          <a:off x="0" y="0"/>
          <a:ext cx="0" cy="0"/>
          <a:chOff x="0" y="0"/>
          <a:chExt cx="0" cy="0"/>
        </a:xfrm>
      </p:grpSpPr>
      <p:sp>
        <p:nvSpPr>
          <p:cNvPr id="102" name="Google Shape;102;p15"/>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txBox="1"/>
          <p:nvPr>
            <p:ph idx="1" type="body"/>
          </p:nvPr>
        </p:nvSpPr>
        <p:spPr>
          <a:xfrm>
            <a:off x="810000" y="2169000"/>
            <a:ext cx="8520600" cy="34164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Clr>
                <a:srgbClr val="161234"/>
              </a:buClr>
              <a:buSzPts val="1000"/>
              <a:buChar char="●"/>
              <a:defRPr sz="1000">
                <a:solidFill>
                  <a:srgbClr val="161234"/>
                </a:solidFill>
              </a:defRPr>
            </a:lvl1pPr>
            <a:lvl2pPr indent="-292100" lvl="1" marL="914400" rtl="0">
              <a:lnSpc>
                <a:spcPct val="115000"/>
              </a:lnSpc>
              <a:spcBef>
                <a:spcPts val="1600"/>
              </a:spcBef>
              <a:spcAft>
                <a:spcPts val="0"/>
              </a:spcAft>
              <a:buClr>
                <a:srgbClr val="161234"/>
              </a:buClr>
              <a:buSzPts val="1000"/>
              <a:buChar char="○"/>
              <a:defRPr sz="1000">
                <a:solidFill>
                  <a:srgbClr val="161234"/>
                </a:solidFill>
              </a:defRPr>
            </a:lvl2pPr>
            <a:lvl3pPr indent="-292100" lvl="2" marL="1371600" rtl="0">
              <a:lnSpc>
                <a:spcPct val="115000"/>
              </a:lnSpc>
              <a:spcBef>
                <a:spcPts val="1600"/>
              </a:spcBef>
              <a:spcAft>
                <a:spcPts val="0"/>
              </a:spcAft>
              <a:buClr>
                <a:srgbClr val="161234"/>
              </a:buClr>
              <a:buSzPts val="1000"/>
              <a:buChar char="■"/>
              <a:defRPr sz="1000">
                <a:solidFill>
                  <a:srgbClr val="161234"/>
                </a:solidFill>
              </a:defRPr>
            </a:lvl3pPr>
            <a:lvl4pPr indent="-292100" lvl="3" marL="1828800" rtl="0">
              <a:lnSpc>
                <a:spcPct val="115000"/>
              </a:lnSpc>
              <a:spcBef>
                <a:spcPts val="1600"/>
              </a:spcBef>
              <a:spcAft>
                <a:spcPts val="0"/>
              </a:spcAft>
              <a:buClr>
                <a:srgbClr val="161234"/>
              </a:buClr>
              <a:buSzPts val="1000"/>
              <a:buChar char="●"/>
              <a:defRPr sz="1000">
                <a:solidFill>
                  <a:srgbClr val="161234"/>
                </a:solidFill>
              </a:defRPr>
            </a:lvl4pPr>
            <a:lvl5pPr indent="-292100" lvl="4" marL="2286000" rtl="0">
              <a:lnSpc>
                <a:spcPct val="115000"/>
              </a:lnSpc>
              <a:spcBef>
                <a:spcPts val="1600"/>
              </a:spcBef>
              <a:spcAft>
                <a:spcPts val="0"/>
              </a:spcAft>
              <a:buClr>
                <a:srgbClr val="161234"/>
              </a:buClr>
              <a:buSzPts val="1000"/>
              <a:buChar char="○"/>
              <a:defRPr sz="1000">
                <a:solidFill>
                  <a:srgbClr val="161234"/>
                </a:solidFill>
              </a:defRPr>
            </a:lvl5pPr>
            <a:lvl6pPr indent="-292100" lvl="5" marL="2743200" rtl="0">
              <a:lnSpc>
                <a:spcPct val="115000"/>
              </a:lnSpc>
              <a:spcBef>
                <a:spcPts val="1600"/>
              </a:spcBef>
              <a:spcAft>
                <a:spcPts val="0"/>
              </a:spcAft>
              <a:buClr>
                <a:srgbClr val="161234"/>
              </a:buClr>
              <a:buSzPts val="1000"/>
              <a:buChar char="■"/>
              <a:defRPr sz="1000">
                <a:solidFill>
                  <a:srgbClr val="161234"/>
                </a:solidFill>
              </a:defRPr>
            </a:lvl6pPr>
            <a:lvl7pPr indent="-292100" lvl="6" marL="3200400" rtl="0">
              <a:lnSpc>
                <a:spcPct val="115000"/>
              </a:lnSpc>
              <a:spcBef>
                <a:spcPts val="1600"/>
              </a:spcBef>
              <a:spcAft>
                <a:spcPts val="0"/>
              </a:spcAft>
              <a:buClr>
                <a:srgbClr val="161234"/>
              </a:buClr>
              <a:buSzPts val="1000"/>
              <a:buChar char="●"/>
              <a:defRPr sz="1000">
                <a:solidFill>
                  <a:srgbClr val="161234"/>
                </a:solidFill>
              </a:defRPr>
            </a:lvl7pPr>
            <a:lvl8pPr indent="-292100" lvl="7" marL="3657600" rtl="0">
              <a:lnSpc>
                <a:spcPct val="115000"/>
              </a:lnSpc>
              <a:spcBef>
                <a:spcPts val="1600"/>
              </a:spcBef>
              <a:spcAft>
                <a:spcPts val="0"/>
              </a:spcAft>
              <a:buClr>
                <a:srgbClr val="161234"/>
              </a:buClr>
              <a:buSzPts val="1000"/>
              <a:buChar char="○"/>
              <a:defRPr sz="1000">
                <a:solidFill>
                  <a:srgbClr val="161234"/>
                </a:solidFill>
              </a:defRPr>
            </a:lvl8pPr>
            <a:lvl9pPr indent="-292100" lvl="8" marL="4114800" rtl="0">
              <a:lnSpc>
                <a:spcPct val="115000"/>
              </a:lnSpc>
              <a:spcBef>
                <a:spcPts val="1600"/>
              </a:spcBef>
              <a:spcAft>
                <a:spcPts val="1600"/>
              </a:spcAft>
              <a:buClr>
                <a:srgbClr val="161234"/>
              </a:buClr>
              <a:buSzPts val="1000"/>
              <a:buChar char="■"/>
              <a:defRPr sz="1000">
                <a:solidFill>
                  <a:srgbClr val="161234"/>
                </a:solidFill>
              </a:defRPr>
            </a:lvl9pPr>
          </a:lstStyle>
          <a:p/>
        </p:txBody>
      </p:sp>
      <p:sp>
        <p:nvSpPr>
          <p:cNvPr id="104" name="Google Shape;104;p15"/>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p:txBody>
      </p:sp>
      <p:sp>
        <p:nvSpPr>
          <p:cNvPr id="105" name="Google Shape;105;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161234"/>
                </a:solidFill>
              </a:defRPr>
            </a:lvl1pPr>
            <a:lvl2pPr lvl="1">
              <a:buNone/>
              <a:defRPr>
                <a:solidFill>
                  <a:srgbClr val="161234"/>
                </a:solidFill>
              </a:defRPr>
            </a:lvl2pPr>
            <a:lvl3pPr lvl="2">
              <a:buNone/>
              <a:defRPr>
                <a:solidFill>
                  <a:srgbClr val="161234"/>
                </a:solidFill>
              </a:defRPr>
            </a:lvl3pPr>
            <a:lvl4pPr lvl="3">
              <a:buNone/>
              <a:defRPr>
                <a:solidFill>
                  <a:srgbClr val="161234"/>
                </a:solidFill>
              </a:defRPr>
            </a:lvl4pPr>
            <a:lvl5pPr lvl="4">
              <a:buNone/>
              <a:defRPr>
                <a:solidFill>
                  <a:srgbClr val="161234"/>
                </a:solidFill>
              </a:defRPr>
            </a:lvl5pPr>
            <a:lvl6pPr lvl="5">
              <a:buNone/>
              <a:defRPr>
                <a:solidFill>
                  <a:srgbClr val="161234"/>
                </a:solidFill>
              </a:defRPr>
            </a:lvl6pPr>
            <a:lvl7pPr lvl="6">
              <a:buNone/>
              <a:defRPr>
                <a:solidFill>
                  <a:srgbClr val="161234"/>
                </a:solidFill>
              </a:defRPr>
            </a:lvl7pPr>
            <a:lvl8pPr lvl="7">
              <a:buNone/>
              <a:defRPr>
                <a:solidFill>
                  <a:srgbClr val="161234"/>
                </a:solidFill>
              </a:defRPr>
            </a:lvl8pPr>
            <a:lvl9pPr lvl="8">
              <a:buNone/>
              <a:defRPr>
                <a:solidFill>
                  <a:srgbClr val="161234"/>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TITLE_1_1_2_1_1_1">
    <p:bg>
      <p:bgPr>
        <a:solidFill>
          <a:schemeClr val="accent1"/>
        </a:solidFill>
      </p:bgPr>
    </p:bg>
    <p:spTree>
      <p:nvGrpSpPr>
        <p:cNvPr id="106" name="Shape 106"/>
        <p:cNvGrpSpPr/>
        <p:nvPr/>
      </p:nvGrpSpPr>
      <p:grpSpPr>
        <a:xfrm>
          <a:off x="0" y="0"/>
          <a:ext cx="0" cy="0"/>
          <a:chOff x="0" y="0"/>
          <a:chExt cx="0" cy="0"/>
        </a:xfrm>
      </p:grpSpPr>
      <p:sp>
        <p:nvSpPr>
          <p:cNvPr id="107" name="Google Shape;107;p16"/>
          <p:cNvSpPr/>
          <p:nvPr/>
        </p:nvSpPr>
        <p:spPr>
          <a:xfrm>
            <a:off x="-349375" y="1287500"/>
            <a:ext cx="6832200" cy="3607200"/>
          </a:xfrm>
          <a:prstGeom prst="rect">
            <a:avLst/>
          </a:prstGeom>
          <a:gradFill>
            <a:gsLst>
              <a:gs pos="0">
                <a:srgbClr val="052643"/>
              </a:gs>
              <a:gs pos="100000">
                <a:srgbClr val="04152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txBox="1"/>
          <p:nvPr>
            <p:ph idx="1" type="body"/>
          </p:nvPr>
        </p:nvSpPr>
        <p:spPr>
          <a:xfrm>
            <a:off x="810000" y="1478150"/>
            <a:ext cx="8520600" cy="3416400"/>
          </a:xfrm>
          <a:prstGeom prst="rect">
            <a:avLst/>
          </a:prstGeom>
        </p:spPr>
        <p:txBody>
          <a:bodyPr anchorCtr="0" anchor="t" bIns="91425" lIns="91425" spcFirstLastPara="1" rIns="91425" wrap="square" tIns="91425">
            <a:noAutofit/>
          </a:bodyPr>
          <a:lstStyle>
            <a:lvl1pPr indent="-279400" lvl="0" marL="457200" rtl="0">
              <a:lnSpc>
                <a:spcPct val="115000"/>
              </a:lnSpc>
              <a:spcBef>
                <a:spcPts val="0"/>
              </a:spcBef>
              <a:spcAft>
                <a:spcPts val="0"/>
              </a:spcAft>
              <a:buClr>
                <a:srgbClr val="1EFFC1"/>
              </a:buClr>
              <a:buSzPts val="800"/>
              <a:buChar char="●"/>
              <a:defRPr sz="800">
                <a:solidFill>
                  <a:srgbClr val="1EFFC1"/>
                </a:solidFill>
              </a:defRPr>
            </a:lvl1pPr>
            <a:lvl2pPr indent="-279400" lvl="1" marL="914400" rtl="0">
              <a:lnSpc>
                <a:spcPct val="115000"/>
              </a:lnSpc>
              <a:spcBef>
                <a:spcPts val="1600"/>
              </a:spcBef>
              <a:spcAft>
                <a:spcPts val="0"/>
              </a:spcAft>
              <a:buClr>
                <a:srgbClr val="1EFFC1"/>
              </a:buClr>
              <a:buSzPts val="800"/>
              <a:buChar char="○"/>
              <a:defRPr sz="800">
                <a:solidFill>
                  <a:srgbClr val="1EFFC1"/>
                </a:solidFill>
              </a:defRPr>
            </a:lvl2pPr>
            <a:lvl3pPr indent="-279400" lvl="2" marL="1371600" rtl="0">
              <a:lnSpc>
                <a:spcPct val="115000"/>
              </a:lnSpc>
              <a:spcBef>
                <a:spcPts val="1600"/>
              </a:spcBef>
              <a:spcAft>
                <a:spcPts val="0"/>
              </a:spcAft>
              <a:buClr>
                <a:srgbClr val="1EFFC1"/>
              </a:buClr>
              <a:buSzPts val="800"/>
              <a:buChar char="■"/>
              <a:defRPr sz="800">
                <a:solidFill>
                  <a:srgbClr val="1EFFC1"/>
                </a:solidFill>
              </a:defRPr>
            </a:lvl3pPr>
            <a:lvl4pPr indent="-279400" lvl="3" marL="1828800" rtl="0">
              <a:lnSpc>
                <a:spcPct val="115000"/>
              </a:lnSpc>
              <a:spcBef>
                <a:spcPts val="1600"/>
              </a:spcBef>
              <a:spcAft>
                <a:spcPts val="0"/>
              </a:spcAft>
              <a:buClr>
                <a:srgbClr val="1EFFC1"/>
              </a:buClr>
              <a:buSzPts val="800"/>
              <a:buChar char="●"/>
              <a:defRPr sz="800">
                <a:solidFill>
                  <a:srgbClr val="1EFFC1"/>
                </a:solidFill>
              </a:defRPr>
            </a:lvl4pPr>
            <a:lvl5pPr indent="-279400" lvl="4" marL="2286000" rtl="0">
              <a:lnSpc>
                <a:spcPct val="115000"/>
              </a:lnSpc>
              <a:spcBef>
                <a:spcPts val="1600"/>
              </a:spcBef>
              <a:spcAft>
                <a:spcPts val="0"/>
              </a:spcAft>
              <a:buClr>
                <a:srgbClr val="1EFFC1"/>
              </a:buClr>
              <a:buSzPts val="800"/>
              <a:buChar char="○"/>
              <a:defRPr sz="800">
                <a:solidFill>
                  <a:srgbClr val="1EFFC1"/>
                </a:solidFill>
              </a:defRPr>
            </a:lvl5pPr>
            <a:lvl6pPr indent="-279400" lvl="5" marL="2743200" rtl="0">
              <a:lnSpc>
                <a:spcPct val="115000"/>
              </a:lnSpc>
              <a:spcBef>
                <a:spcPts val="1600"/>
              </a:spcBef>
              <a:spcAft>
                <a:spcPts val="0"/>
              </a:spcAft>
              <a:buClr>
                <a:srgbClr val="1EFFC1"/>
              </a:buClr>
              <a:buSzPts val="800"/>
              <a:buChar char="■"/>
              <a:defRPr sz="800">
                <a:solidFill>
                  <a:srgbClr val="1EFFC1"/>
                </a:solidFill>
              </a:defRPr>
            </a:lvl6pPr>
            <a:lvl7pPr indent="-279400" lvl="6" marL="3200400" rtl="0">
              <a:lnSpc>
                <a:spcPct val="115000"/>
              </a:lnSpc>
              <a:spcBef>
                <a:spcPts val="1600"/>
              </a:spcBef>
              <a:spcAft>
                <a:spcPts val="0"/>
              </a:spcAft>
              <a:buClr>
                <a:srgbClr val="1EFFC1"/>
              </a:buClr>
              <a:buSzPts val="800"/>
              <a:buChar char="●"/>
              <a:defRPr sz="800">
                <a:solidFill>
                  <a:srgbClr val="1EFFC1"/>
                </a:solidFill>
              </a:defRPr>
            </a:lvl7pPr>
            <a:lvl8pPr indent="-279400" lvl="7" marL="3657600" rtl="0">
              <a:lnSpc>
                <a:spcPct val="115000"/>
              </a:lnSpc>
              <a:spcBef>
                <a:spcPts val="1600"/>
              </a:spcBef>
              <a:spcAft>
                <a:spcPts val="0"/>
              </a:spcAft>
              <a:buClr>
                <a:srgbClr val="1EFFC1"/>
              </a:buClr>
              <a:buSzPts val="800"/>
              <a:buChar char="○"/>
              <a:defRPr sz="800">
                <a:solidFill>
                  <a:srgbClr val="1EFFC1"/>
                </a:solidFill>
              </a:defRPr>
            </a:lvl8pPr>
            <a:lvl9pPr indent="-279400" lvl="8" marL="4114800" rtl="0">
              <a:lnSpc>
                <a:spcPct val="115000"/>
              </a:lnSpc>
              <a:spcBef>
                <a:spcPts val="1600"/>
              </a:spcBef>
              <a:spcAft>
                <a:spcPts val="1600"/>
              </a:spcAft>
              <a:buClr>
                <a:srgbClr val="1EFFC1"/>
              </a:buClr>
              <a:buSzPts val="800"/>
              <a:buChar char="■"/>
              <a:defRPr sz="800">
                <a:solidFill>
                  <a:srgbClr val="1EFFC1"/>
                </a:solidFill>
              </a:defRPr>
            </a:lvl9pPr>
          </a:lstStyle>
          <a:p/>
        </p:txBody>
      </p:sp>
      <p:sp>
        <p:nvSpPr>
          <p:cNvPr id="109" name="Google Shape;109;p16"/>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61234"/>
              </a:buClr>
              <a:buSzPts val="3000"/>
              <a:buFont typeface="Roboto Black"/>
              <a:buNone/>
              <a:defRPr b="0" sz="300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p:txBody>
      </p:sp>
      <p:sp>
        <p:nvSpPr>
          <p:cNvPr id="110" name="Google Shape;110;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1EFFC1"/>
                </a:solidFill>
              </a:defRPr>
            </a:lvl1pPr>
            <a:lvl2pPr lvl="1">
              <a:buNone/>
              <a:defRPr>
                <a:solidFill>
                  <a:srgbClr val="1EFFC1"/>
                </a:solidFill>
              </a:defRPr>
            </a:lvl2pPr>
            <a:lvl3pPr lvl="2">
              <a:buNone/>
              <a:defRPr>
                <a:solidFill>
                  <a:srgbClr val="1EFFC1"/>
                </a:solidFill>
              </a:defRPr>
            </a:lvl3pPr>
            <a:lvl4pPr lvl="3">
              <a:buNone/>
              <a:defRPr>
                <a:solidFill>
                  <a:srgbClr val="1EFFC1"/>
                </a:solidFill>
              </a:defRPr>
            </a:lvl4pPr>
            <a:lvl5pPr lvl="4">
              <a:buNone/>
              <a:defRPr>
                <a:solidFill>
                  <a:srgbClr val="1EFFC1"/>
                </a:solidFill>
              </a:defRPr>
            </a:lvl5pPr>
            <a:lvl6pPr lvl="5">
              <a:buNone/>
              <a:defRPr>
                <a:solidFill>
                  <a:srgbClr val="1EFFC1"/>
                </a:solidFill>
              </a:defRPr>
            </a:lvl6pPr>
            <a:lvl7pPr lvl="6">
              <a:buNone/>
              <a:defRPr>
                <a:solidFill>
                  <a:srgbClr val="1EFFC1"/>
                </a:solidFill>
              </a:defRPr>
            </a:lvl7pPr>
            <a:lvl8pPr lvl="7">
              <a:buNone/>
              <a:defRPr>
                <a:solidFill>
                  <a:srgbClr val="1EFFC1"/>
                </a:solidFill>
              </a:defRPr>
            </a:lvl8pPr>
            <a:lvl9pPr lvl="8">
              <a:buNone/>
              <a:defRPr>
                <a:solidFill>
                  <a:srgbClr val="1EFFC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FFFFF"/>
        </a:solidFill>
      </p:bgPr>
    </p:bg>
    <p:spTree>
      <p:nvGrpSpPr>
        <p:cNvPr id="111" name="Shape 111"/>
        <p:cNvGrpSpPr/>
        <p:nvPr/>
      </p:nvGrpSpPr>
      <p:grpSpPr>
        <a:xfrm>
          <a:off x="0" y="0"/>
          <a:ext cx="0" cy="0"/>
          <a:chOff x="0" y="0"/>
          <a:chExt cx="0" cy="0"/>
        </a:xfrm>
      </p:grpSpPr>
      <p:sp>
        <p:nvSpPr>
          <p:cNvPr id="112" name="Google Shape;112;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14" name="Google Shape;14;p3"/>
          <p:cNvSpPr txBox="1"/>
          <p:nvPr>
            <p:ph idx="1" type="subTitle"/>
          </p:nvPr>
        </p:nvSpPr>
        <p:spPr>
          <a:xfrm>
            <a:off x="6411225" y="212190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rtl="0" algn="ctr">
              <a:lnSpc>
                <a:spcPct val="100000"/>
              </a:lnSpc>
              <a:spcBef>
                <a:spcPts val="0"/>
              </a:spcBef>
              <a:spcAft>
                <a:spcPts val="0"/>
              </a:spcAft>
              <a:buClr>
                <a:srgbClr val="48FFD5"/>
              </a:buClr>
              <a:buSzPts val="900"/>
              <a:buNone/>
              <a:defRPr sz="900">
                <a:solidFill>
                  <a:srgbClr val="48FFD5"/>
                </a:solidFill>
              </a:defRPr>
            </a:lvl2pPr>
            <a:lvl3pPr lvl="2" rtl="0" algn="ctr">
              <a:lnSpc>
                <a:spcPct val="100000"/>
              </a:lnSpc>
              <a:spcBef>
                <a:spcPts val="0"/>
              </a:spcBef>
              <a:spcAft>
                <a:spcPts val="0"/>
              </a:spcAft>
              <a:buClr>
                <a:srgbClr val="48FFD5"/>
              </a:buClr>
              <a:buSzPts val="900"/>
              <a:buNone/>
              <a:defRPr sz="900">
                <a:solidFill>
                  <a:srgbClr val="48FFD5"/>
                </a:solidFill>
              </a:defRPr>
            </a:lvl3pPr>
            <a:lvl4pPr lvl="3" rtl="0" algn="ctr">
              <a:lnSpc>
                <a:spcPct val="100000"/>
              </a:lnSpc>
              <a:spcBef>
                <a:spcPts val="0"/>
              </a:spcBef>
              <a:spcAft>
                <a:spcPts val="0"/>
              </a:spcAft>
              <a:buClr>
                <a:srgbClr val="48FFD5"/>
              </a:buClr>
              <a:buSzPts val="900"/>
              <a:buNone/>
              <a:defRPr sz="900">
                <a:solidFill>
                  <a:srgbClr val="48FFD5"/>
                </a:solidFill>
              </a:defRPr>
            </a:lvl4pPr>
            <a:lvl5pPr lvl="4" rtl="0" algn="ctr">
              <a:lnSpc>
                <a:spcPct val="100000"/>
              </a:lnSpc>
              <a:spcBef>
                <a:spcPts val="0"/>
              </a:spcBef>
              <a:spcAft>
                <a:spcPts val="0"/>
              </a:spcAft>
              <a:buClr>
                <a:srgbClr val="48FFD5"/>
              </a:buClr>
              <a:buSzPts val="900"/>
              <a:buNone/>
              <a:defRPr sz="900">
                <a:solidFill>
                  <a:srgbClr val="48FFD5"/>
                </a:solidFill>
              </a:defRPr>
            </a:lvl5pPr>
            <a:lvl6pPr lvl="5" rtl="0" algn="ctr">
              <a:lnSpc>
                <a:spcPct val="100000"/>
              </a:lnSpc>
              <a:spcBef>
                <a:spcPts val="0"/>
              </a:spcBef>
              <a:spcAft>
                <a:spcPts val="0"/>
              </a:spcAft>
              <a:buClr>
                <a:srgbClr val="48FFD5"/>
              </a:buClr>
              <a:buSzPts val="900"/>
              <a:buNone/>
              <a:defRPr sz="900">
                <a:solidFill>
                  <a:srgbClr val="48FFD5"/>
                </a:solidFill>
              </a:defRPr>
            </a:lvl6pPr>
            <a:lvl7pPr lvl="6" rtl="0" algn="ctr">
              <a:lnSpc>
                <a:spcPct val="100000"/>
              </a:lnSpc>
              <a:spcBef>
                <a:spcPts val="0"/>
              </a:spcBef>
              <a:spcAft>
                <a:spcPts val="0"/>
              </a:spcAft>
              <a:buClr>
                <a:srgbClr val="48FFD5"/>
              </a:buClr>
              <a:buSzPts val="900"/>
              <a:buNone/>
              <a:defRPr sz="900">
                <a:solidFill>
                  <a:srgbClr val="48FFD5"/>
                </a:solidFill>
              </a:defRPr>
            </a:lvl7pPr>
            <a:lvl8pPr lvl="7" rtl="0" algn="ctr">
              <a:lnSpc>
                <a:spcPct val="100000"/>
              </a:lnSpc>
              <a:spcBef>
                <a:spcPts val="0"/>
              </a:spcBef>
              <a:spcAft>
                <a:spcPts val="0"/>
              </a:spcAft>
              <a:buClr>
                <a:srgbClr val="48FFD5"/>
              </a:buClr>
              <a:buSzPts val="900"/>
              <a:buNone/>
              <a:defRPr sz="900">
                <a:solidFill>
                  <a:srgbClr val="48FFD5"/>
                </a:solidFill>
              </a:defRPr>
            </a:lvl8pPr>
            <a:lvl9pPr lvl="8" rtl="0" algn="ctr">
              <a:lnSpc>
                <a:spcPct val="100000"/>
              </a:lnSpc>
              <a:spcBef>
                <a:spcPts val="0"/>
              </a:spcBef>
              <a:spcAft>
                <a:spcPts val="0"/>
              </a:spcAft>
              <a:buClr>
                <a:srgbClr val="48FFD5"/>
              </a:buClr>
              <a:buSzPts val="900"/>
              <a:buNone/>
              <a:defRPr sz="900">
                <a:solidFill>
                  <a:srgbClr val="48FFD5"/>
                </a:solidFill>
              </a:defRPr>
            </a:lvl9pPr>
          </a:lstStyle>
          <a:p/>
        </p:txBody>
      </p:sp>
      <p:sp>
        <p:nvSpPr>
          <p:cNvPr id="15" name="Google Shape;15;p3"/>
          <p:cNvSpPr txBox="1"/>
          <p:nvPr>
            <p:ph hasCustomPrompt="1" idx="2" type="title"/>
          </p:nvPr>
        </p:nvSpPr>
        <p:spPr>
          <a:xfrm>
            <a:off x="5167125" y="1901250"/>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16" name="Google Shape;16;p3"/>
          <p:cNvSpPr txBox="1"/>
          <p:nvPr>
            <p:ph idx="3" type="subTitle"/>
          </p:nvPr>
        </p:nvSpPr>
        <p:spPr>
          <a:xfrm>
            <a:off x="6411225" y="304660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rtl="0" algn="ctr">
              <a:lnSpc>
                <a:spcPct val="100000"/>
              </a:lnSpc>
              <a:spcBef>
                <a:spcPts val="0"/>
              </a:spcBef>
              <a:spcAft>
                <a:spcPts val="0"/>
              </a:spcAft>
              <a:buClr>
                <a:srgbClr val="48FFD5"/>
              </a:buClr>
              <a:buSzPts val="900"/>
              <a:buNone/>
              <a:defRPr sz="900">
                <a:solidFill>
                  <a:srgbClr val="48FFD5"/>
                </a:solidFill>
              </a:defRPr>
            </a:lvl2pPr>
            <a:lvl3pPr lvl="2" rtl="0" algn="ctr">
              <a:lnSpc>
                <a:spcPct val="100000"/>
              </a:lnSpc>
              <a:spcBef>
                <a:spcPts val="0"/>
              </a:spcBef>
              <a:spcAft>
                <a:spcPts val="0"/>
              </a:spcAft>
              <a:buClr>
                <a:srgbClr val="48FFD5"/>
              </a:buClr>
              <a:buSzPts val="900"/>
              <a:buNone/>
              <a:defRPr sz="900">
                <a:solidFill>
                  <a:srgbClr val="48FFD5"/>
                </a:solidFill>
              </a:defRPr>
            </a:lvl3pPr>
            <a:lvl4pPr lvl="3" rtl="0" algn="ctr">
              <a:lnSpc>
                <a:spcPct val="100000"/>
              </a:lnSpc>
              <a:spcBef>
                <a:spcPts val="0"/>
              </a:spcBef>
              <a:spcAft>
                <a:spcPts val="0"/>
              </a:spcAft>
              <a:buClr>
                <a:srgbClr val="48FFD5"/>
              </a:buClr>
              <a:buSzPts val="900"/>
              <a:buNone/>
              <a:defRPr sz="900">
                <a:solidFill>
                  <a:srgbClr val="48FFD5"/>
                </a:solidFill>
              </a:defRPr>
            </a:lvl4pPr>
            <a:lvl5pPr lvl="4" rtl="0" algn="ctr">
              <a:lnSpc>
                <a:spcPct val="100000"/>
              </a:lnSpc>
              <a:spcBef>
                <a:spcPts val="0"/>
              </a:spcBef>
              <a:spcAft>
                <a:spcPts val="0"/>
              </a:spcAft>
              <a:buClr>
                <a:srgbClr val="48FFD5"/>
              </a:buClr>
              <a:buSzPts val="900"/>
              <a:buNone/>
              <a:defRPr sz="900">
                <a:solidFill>
                  <a:srgbClr val="48FFD5"/>
                </a:solidFill>
              </a:defRPr>
            </a:lvl5pPr>
            <a:lvl6pPr lvl="5" rtl="0" algn="ctr">
              <a:lnSpc>
                <a:spcPct val="100000"/>
              </a:lnSpc>
              <a:spcBef>
                <a:spcPts val="0"/>
              </a:spcBef>
              <a:spcAft>
                <a:spcPts val="0"/>
              </a:spcAft>
              <a:buClr>
                <a:srgbClr val="48FFD5"/>
              </a:buClr>
              <a:buSzPts val="900"/>
              <a:buNone/>
              <a:defRPr sz="900">
                <a:solidFill>
                  <a:srgbClr val="48FFD5"/>
                </a:solidFill>
              </a:defRPr>
            </a:lvl6pPr>
            <a:lvl7pPr lvl="6" rtl="0" algn="ctr">
              <a:lnSpc>
                <a:spcPct val="100000"/>
              </a:lnSpc>
              <a:spcBef>
                <a:spcPts val="0"/>
              </a:spcBef>
              <a:spcAft>
                <a:spcPts val="0"/>
              </a:spcAft>
              <a:buClr>
                <a:srgbClr val="48FFD5"/>
              </a:buClr>
              <a:buSzPts val="900"/>
              <a:buNone/>
              <a:defRPr sz="900">
                <a:solidFill>
                  <a:srgbClr val="48FFD5"/>
                </a:solidFill>
              </a:defRPr>
            </a:lvl7pPr>
            <a:lvl8pPr lvl="7" rtl="0" algn="ctr">
              <a:lnSpc>
                <a:spcPct val="100000"/>
              </a:lnSpc>
              <a:spcBef>
                <a:spcPts val="0"/>
              </a:spcBef>
              <a:spcAft>
                <a:spcPts val="0"/>
              </a:spcAft>
              <a:buClr>
                <a:srgbClr val="48FFD5"/>
              </a:buClr>
              <a:buSzPts val="900"/>
              <a:buNone/>
              <a:defRPr sz="900">
                <a:solidFill>
                  <a:srgbClr val="48FFD5"/>
                </a:solidFill>
              </a:defRPr>
            </a:lvl8pPr>
            <a:lvl9pPr lvl="8" rtl="0" algn="ctr">
              <a:lnSpc>
                <a:spcPct val="100000"/>
              </a:lnSpc>
              <a:spcBef>
                <a:spcPts val="0"/>
              </a:spcBef>
              <a:spcAft>
                <a:spcPts val="0"/>
              </a:spcAft>
              <a:buClr>
                <a:srgbClr val="48FFD5"/>
              </a:buClr>
              <a:buSzPts val="900"/>
              <a:buNone/>
              <a:defRPr sz="900">
                <a:solidFill>
                  <a:srgbClr val="48FFD5"/>
                </a:solidFill>
              </a:defRPr>
            </a:lvl9pPr>
          </a:lstStyle>
          <a:p/>
        </p:txBody>
      </p:sp>
      <p:sp>
        <p:nvSpPr>
          <p:cNvPr id="17" name="Google Shape;17;p3"/>
          <p:cNvSpPr txBox="1"/>
          <p:nvPr>
            <p:ph hasCustomPrompt="1" idx="4" type="title"/>
          </p:nvPr>
        </p:nvSpPr>
        <p:spPr>
          <a:xfrm>
            <a:off x="5167125" y="2797975"/>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18" name="Google Shape;18;p3"/>
          <p:cNvSpPr txBox="1"/>
          <p:nvPr>
            <p:ph idx="5" type="subTitle"/>
          </p:nvPr>
        </p:nvSpPr>
        <p:spPr>
          <a:xfrm>
            <a:off x="6411225" y="393545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rtl="0" algn="ctr">
              <a:lnSpc>
                <a:spcPct val="100000"/>
              </a:lnSpc>
              <a:spcBef>
                <a:spcPts val="0"/>
              </a:spcBef>
              <a:spcAft>
                <a:spcPts val="0"/>
              </a:spcAft>
              <a:buClr>
                <a:srgbClr val="48FFD5"/>
              </a:buClr>
              <a:buSzPts val="900"/>
              <a:buNone/>
              <a:defRPr sz="900">
                <a:solidFill>
                  <a:srgbClr val="48FFD5"/>
                </a:solidFill>
              </a:defRPr>
            </a:lvl2pPr>
            <a:lvl3pPr lvl="2" rtl="0" algn="ctr">
              <a:lnSpc>
                <a:spcPct val="100000"/>
              </a:lnSpc>
              <a:spcBef>
                <a:spcPts val="0"/>
              </a:spcBef>
              <a:spcAft>
                <a:spcPts val="0"/>
              </a:spcAft>
              <a:buClr>
                <a:srgbClr val="48FFD5"/>
              </a:buClr>
              <a:buSzPts val="900"/>
              <a:buNone/>
              <a:defRPr sz="900">
                <a:solidFill>
                  <a:srgbClr val="48FFD5"/>
                </a:solidFill>
              </a:defRPr>
            </a:lvl3pPr>
            <a:lvl4pPr lvl="3" rtl="0" algn="ctr">
              <a:lnSpc>
                <a:spcPct val="100000"/>
              </a:lnSpc>
              <a:spcBef>
                <a:spcPts val="0"/>
              </a:spcBef>
              <a:spcAft>
                <a:spcPts val="0"/>
              </a:spcAft>
              <a:buClr>
                <a:srgbClr val="48FFD5"/>
              </a:buClr>
              <a:buSzPts val="900"/>
              <a:buNone/>
              <a:defRPr sz="900">
                <a:solidFill>
                  <a:srgbClr val="48FFD5"/>
                </a:solidFill>
              </a:defRPr>
            </a:lvl4pPr>
            <a:lvl5pPr lvl="4" rtl="0" algn="ctr">
              <a:lnSpc>
                <a:spcPct val="100000"/>
              </a:lnSpc>
              <a:spcBef>
                <a:spcPts val="0"/>
              </a:spcBef>
              <a:spcAft>
                <a:spcPts val="0"/>
              </a:spcAft>
              <a:buClr>
                <a:srgbClr val="48FFD5"/>
              </a:buClr>
              <a:buSzPts val="900"/>
              <a:buNone/>
              <a:defRPr sz="900">
                <a:solidFill>
                  <a:srgbClr val="48FFD5"/>
                </a:solidFill>
              </a:defRPr>
            </a:lvl5pPr>
            <a:lvl6pPr lvl="5" rtl="0" algn="ctr">
              <a:lnSpc>
                <a:spcPct val="100000"/>
              </a:lnSpc>
              <a:spcBef>
                <a:spcPts val="0"/>
              </a:spcBef>
              <a:spcAft>
                <a:spcPts val="0"/>
              </a:spcAft>
              <a:buClr>
                <a:srgbClr val="48FFD5"/>
              </a:buClr>
              <a:buSzPts val="900"/>
              <a:buNone/>
              <a:defRPr sz="900">
                <a:solidFill>
                  <a:srgbClr val="48FFD5"/>
                </a:solidFill>
              </a:defRPr>
            </a:lvl6pPr>
            <a:lvl7pPr lvl="6" rtl="0" algn="ctr">
              <a:lnSpc>
                <a:spcPct val="100000"/>
              </a:lnSpc>
              <a:spcBef>
                <a:spcPts val="0"/>
              </a:spcBef>
              <a:spcAft>
                <a:spcPts val="0"/>
              </a:spcAft>
              <a:buClr>
                <a:srgbClr val="48FFD5"/>
              </a:buClr>
              <a:buSzPts val="900"/>
              <a:buNone/>
              <a:defRPr sz="900">
                <a:solidFill>
                  <a:srgbClr val="48FFD5"/>
                </a:solidFill>
              </a:defRPr>
            </a:lvl7pPr>
            <a:lvl8pPr lvl="7" rtl="0" algn="ctr">
              <a:lnSpc>
                <a:spcPct val="100000"/>
              </a:lnSpc>
              <a:spcBef>
                <a:spcPts val="0"/>
              </a:spcBef>
              <a:spcAft>
                <a:spcPts val="0"/>
              </a:spcAft>
              <a:buClr>
                <a:srgbClr val="48FFD5"/>
              </a:buClr>
              <a:buSzPts val="900"/>
              <a:buNone/>
              <a:defRPr sz="900">
                <a:solidFill>
                  <a:srgbClr val="48FFD5"/>
                </a:solidFill>
              </a:defRPr>
            </a:lvl8pPr>
            <a:lvl9pPr lvl="8" rtl="0" algn="ctr">
              <a:lnSpc>
                <a:spcPct val="100000"/>
              </a:lnSpc>
              <a:spcBef>
                <a:spcPts val="0"/>
              </a:spcBef>
              <a:spcAft>
                <a:spcPts val="0"/>
              </a:spcAft>
              <a:buClr>
                <a:srgbClr val="48FFD5"/>
              </a:buClr>
              <a:buSzPts val="900"/>
              <a:buNone/>
              <a:defRPr sz="900">
                <a:solidFill>
                  <a:srgbClr val="48FFD5"/>
                </a:solidFill>
              </a:defRPr>
            </a:lvl9pPr>
          </a:lstStyle>
          <a:p/>
        </p:txBody>
      </p:sp>
      <p:sp>
        <p:nvSpPr>
          <p:cNvPr id="19" name="Google Shape;19;p3"/>
          <p:cNvSpPr txBox="1"/>
          <p:nvPr>
            <p:ph hasCustomPrompt="1" idx="6" type="title"/>
          </p:nvPr>
        </p:nvSpPr>
        <p:spPr>
          <a:xfrm>
            <a:off x="5167125" y="3694700"/>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20" name="Google Shape;20;p3"/>
          <p:cNvSpPr txBox="1"/>
          <p:nvPr>
            <p:ph idx="7" type="subTitle"/>
          </p:nvPr>
        </p:nvSpPr>
        <p:spPr>
          <a:xfrm>
            <a:off x="725750" y="212190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8FFD5"/>
              </a:buClr>
              <a:buSzPts val="900"/>
              <a:buNone/>
              <a:defRPr sz="900">
                <a:solidFill>
                  <a:srgbClr val="48FFD5"/>
                </a:solidFill>
              </a:defRPr>
            </a:lvl1pPr>
            <a:lvl2pPr lvl="1" rtl="0" algn="r">
              <a:lnSpc>
                <a:spcPct val="100000"/>
              </a:lnSpc>
              <a:spcBef>
                <a:spcPts val="0"/>
              </a:spcBef>
              <a:spcAft>
                <a:spcPts val="0"/>
              </a:spcAft>
              <a:buClr>
                <a:srgbClr val="48FFD5"/>
              </a:buClr>
              <a:buSzPts val="900"/>
              <a:buNone/>
              <a:defRPr sz="900">
                <a:solidFill>
                  <a:srgbClr val="48FFD5"/>
                </a:solidFill>
              </a:defRPr>
            </a:lvl2pPr>
            <a:lvl3pPr lvl="2" rtl="0" algn="r">
              <a:lnSpc>
                <a:spcPct val="100000"/>
              </a:lnSpc>
              <a:spcBef>
                <a:spcPts val="0"/>
              </a:spcBef>
              <a:spcAft>
                <a:spcPts val="0"/>
              </a:spcAft>
              <a:buClr>
                <a:srgbClr val="48FFD5"/>
              </a:buClr>
              <a:buSzPts val="900"/>
              <a:buNone/>
              <a:defRPr sz="900">
                <a:solidFill>
                  <a:srgbClr val="48FFD5"/>
                </a:solidFill>
              </a:defRPr>
            </a:lvl3pPr>
            <a:lvl4pPr lvl="3" rtl="0" algn="r">
              <a:lnSpc>
                <a:spcPct val="100000"/>
              </a:lnSpc>
              <a:spcBef>
                <a:spcPts val="0"/>
              </a:spcBef>
              <a:spcAft>
                <a:spcPts val="0"/>
              </a:spcAft>
              <a:buClr>
                <a:srgbClr val="48FFD5"/>
              </a:buClr>
              <a:buSzPts val="900"/>
              <a:buNone/>
              <a:defRPr sz="900">
                <a:solidFill>
                  <a:srgbClr val="48FFD5"/>
                </a:solidFill>
              </a:defRPr>
            </a:lvl4pPr>
            <a:lvl5pPr lvl="4" rtl="0" algn="r">
              <a:lnSpc>
                <a:spcPct val="100000"/>
              </a:lnSpc>
              <a:spcBef>
                <a:spcPts val="0"/>
              </a:spcBef>
              <a:spcAft>
                <a:spcPts val="0"/>
              </a:spcAft>
              <a:buClr>
                <a:srgbClr val="48FFD5"/>
              </a:buClr>
              <a:buSzPts val="900"/>
              <a:buNone/>
              <a:defRPr sz="900">
                <a:solidFill>
                  <a:srgbClr val="48FFD5"/>
                </a:solidFill>
              </a:defRPr>
            </a:lvl5pPr>
            <a:lvl6pPr lvl="5" rtl="0" algn="r">
              <a:lnSpc>
                <a:spcPct val="100000"/>
              </a:lnSpc>
              <a:spcBef>
                <a:spcPts val="0"/>
              </a:spcBef>
              <a:spcAft>
                <a:spcPts val="0"/>
              </a:spcAft>
              <a:buClr>
                <a:srgbClr val="48FFD5"/>
              </a:buClr>
              <a:buSzPts val="900"/>
              <a:buNone/>
              <a:defRPr sz="900">
                <a:solidFill>
                  <a:srgbClr val="48FFD5"/>
                </a:solidFill>
              </a:defRPr>
            </a:lvl6pPr>
            <a:lvl7pPr lvl="6" rtl="0" algn="r">
              <a:lnSpc>
                <a:spcPct val="100000"/>
              </a:lnSpc>
              <a:spcBef>
                <a:spcPts val="0"/>
              </a:spcBef>
              <a:spcAft>
                <a:spcPts val="0"/>
              </a:spcAft>
              <a:buClr>
                <a:srgbClr val="48FFD5"/>
              </a:buClr>
              <a:buSzPts val="900"/>
              <a:buNone/>
              <a:defRPr sz="900">
                <a:solidFill>
                  <a:srgbClr val="48FFD5"/>
                </a:solidFill>
              </a:defRPr>
            </a:lvl7pPr>
            <a:lvl8pPr lvl="7" rtl="0" algn="r">
              <a:lnSpc>
                <a:spcPct val="100000"/>
              </a:lnSpc>
              <a:spcBef>
                <a:spcPts val="0"/>
              </a:spcBef>
              <a:spcAft>
                <a:spcPts val="0"/>
              </a:spcAft>
              <a:buClr>
                <a:srgbClr val="48FFD5"/>
              </a:buClr>
              <a:buSzPts val="900"/>
              <a:buNone/>
              <a:defRPr sz="900">
                <a:solidFill>
                  <a:srgbClr val="48FFD5"/>
                </a:solidFill>
              </a:defRPr>
            </a:lvl8pPr>
            <a:lvl9pPr lvl="8" rtl="0" algn="r">
              <a:lnSpc>
                <a:spcPct val="100000"/>
              </a:lnSpc>
              <a:spcBef>
                <a:spcPts val="0"/>
              </a:spcBef>
              <a:spcAft>
                <a:spcPts val="0"/>
              </a:spcAft>
              <a:buClr>
                <a:srgbClr val="48FFD5"/>
              </a:buClr>
              <a:buSzPts val="900"/>
              <a:buNone/>
              <a:defRPr sz="900">
                <a:solidFill>
                  <a:srgbClr val="48FFD5"/>
                </a:solidFill>
              </a:defRPr>
            </a:lvl9pPr>
          </a:lstStyle>
          <a:p/>
        </p:txBody>
      </p:sp>
      <p:sp>
        <p:nvSpPr>
          <p:cNvPr id="21" name="Google Shape;21;p3"/>
          <p:cNvSpPr txBox="1"/>
          <p:nvPr>
            <p:ph hasCustomPrompt="1" idx="8" type="title"/>
          </p:nvPr>
        </p:nvSpPr>
        <p:spPr>
          <a:xfrm>
            <a:off x="2827575" y="190125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22" name="Google Shape;22;p3"/>
          <p:cNvSpPr txBox="1"/>
          <p:nvPr>
            <p:ph idx="9" type="subTitle"/>
          </p:nvPr>
        </p:nvSpPr>
        <p:spPr>
          <a:xfrm>
            <a:off x="725750" y="304660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8FFD5"/>
              </a:buClr>
              <a:buSzPts val="900"/>
              <a:buNone/>
              <a:defRPr sz="900">
                <a:solidFill>
                  <a:srgbClr val="48FFD5"/>
                </a:solidFill>
              </a:defRPr>
            </a:lvl1pPr>
            <a:lvl2pPr lvl="1" rtl="0" algn="r">
              <a:lnSpc>
                <a:spcPct val="100000"/>
              </a:lnSpc>
              <a:spcBef>
                <a:spcPts val="0"/>
              </a:spcBef>
              <a:spcAft>
                <a:spcPts val="0"/>
              </a:spcAft>
              <a:buClr>
                <a:srgbClr val="48FFD5"/>
              </a:buClr>
              <a:buSzPts val="900"/>
              <a:buNone/>
              <a:defRPr sz="900">
                <a:solidFill>
                  <a:srgbClr val="48FFD5"/>
                </a:solidFill>
              </a:defRPr>
            </a:lvl2pPr>
            <a:lvl3pPr lvl="2" rtl="0" algn="r">
              <a:lnSpc>
                <a:spcPct val="100000"/>
              </a:lnSpc>
              <a:spcBef>
                <a:spcPts val="0"/>
              </a:spcBef>
              <a:spcAft>
                <a:spcPts val="0"/>
              </a:spcAft>
              <a:buClr>
                <a:srgbClr val="48FFD5"/>
              </a:buClr>
              <a:buSzPts val="900"/>
              <a:buNone/>
              <a:defRPr sz="900">
                <a:solidFill>
                  <a:srgbClr val="48FFD5"/>
                </a:solidFill>
              </a:defRPr>
            </a:lvl3pPr>
            <a:lvl4pPr lvl="3" rtl="0" algn="r">
              <a:lnSpc>
                <a:spcPct val="100000"/>
              </a:lnSpc>
              <a:spcBef>
                <a:spcPts val="0"/>
              </a:spcBef>
              <a:spcAft>
                <a:spcPts val="0"/>
              </a:spcAft>
              <a:buClr>
                <a:srgbClr val="48FFD5"/>
              </a:buClr>
              <a:buSzPts val="900"/>
              <a:buNone/>
              <a:defRPr sz="900">
                <a:solidFill>
                  <a:srgbClr val="48FFD5"/>
                </a:solidFill>
              </a:defRPr>
            </a:lvl4pPr>
            <a:lvl5pPr lvl="4" rtl="0" algn="r">
              <a:lnSpc>
                <a:spcPct val="100000"/>
              </a:lnSpc>
              <a:spcBef>
                <a:spcPts val="0"/>
              </a:spcBef>
              <a:spcAft>
                <a:spcPts val="0"/>
              </a:spcAft>
              <a:buClr>
                <a:srgbClr val="48FFD5"/>
              </a:buClr>
              <a:buSzPts val="900"/>
              <a:buNone/>
              <a:defRPr sz="900">
                <a:solidFill>
                  <a:srgbClr val="48FFD5"/>
                </a:solidFill>
              </a:defRPr>
            </a:lvl5pPr>
            <a:lvl6pPr lvl="5" rtl="0" algn="r">
              <a:lnSpc>
                <a:spcPct val="100000"/>
              </a:lnSpc>
              <a:spcBef>
                <a:spcPts val="0"/>
              </a:spcBef>
              <a:spcAft>
                <a:spcPts val="0"/>
              </a:spcAft>
              <a:buClr>
                <a:srgbClr val="48FFD5"/>
              </a:buClr>
              <a:buSzPts val="900"/>
              <a:buNone/>
              <a:defRPr sz="900">
                <a:solidFill>
                  <a:srgbClr val="48FFD5"/>
                </a:solidFill>
              </a:defRPr>
            </a:lvl6pPr>
            <a:lvl7pPr lvl="6" rtl="0" algn="r">
              <a:lnSpc>
                <a:spcPct val="100000"/>
              </a:lnSpc>
              <a:spcBef>
                <a:spcPts val="0"/>
              </a:spcBef>
              <a:spcAft>
                <a:spcPts val="0"/>
              </a:spcAft>
              <a:buClr>
                <a:srgbClr val="48FFD5"/>
              </a:buClr>
              <a:buSzPts val="900"/>
              <a:buNone/>
              <a:defRPr sz="900">
                <a:solidFill>
                  <a:srgbClr val="48FFD5"/>
                </a:solidFill>
              </a:defRPr>
            </a:lvl7pPr>
            <a:lvl8pPr lvl="7" rtl="0" algn="r">
              <a:lnSpc>
                <a:spcPct val="100000"/>
              </a:lnSpc>
              <a:spcBef>
                <a:spcPts val="0"/>
              </a:spcBef>
              <a:spcAft>
                <a:spcPts val="0"/>
              </a:spcAft>
              <a:buClr>
                <a:srgbClr val="48FFD5"/>
              </a:buClr>
              <a:buSzPts val="900"/>
              <a:buNone/>
              <a:defRPr sz="900">
                <a:solidFill>
                  <a:srgbClr val="48FFD5"/>
                </a:solidFill>
              </a:defRPr>
            </a:lvl8pPr>
            <a:lvl9pPr lvl="8" rtl="0" algn="r">
              <a:lnSpc>
                <a:spcPct val="100000"/>
              </a:lnSpc>
              <a:spcBef>
                <a:spcPts val="0"/>
              </a:spcBef>
              <a:spcAft>
                <a:spcPts val="0"/>
              </a:spcAft>
              <a:buClr>
                <a:srgbClr val="48FFD5"/>
              </a:buClr>
              <a:buSzPts val="900"/>
              <a:buNone/>
              <a:defRPr sz="900">
                <a:solidFill>
                  <a:srgbClr val="48FFD5"/>
                </a:solidFill>
              </a:defRPr>
            </a:lvl9pPr>
          </a:lstStyle>
          <a:p/>
        </p:txBody>
      </p:sp>
      <p:sp>
        <p:nvSpPr>
          <p:cNvPr id="23" name="Google Shape;23;p3"/>
          <p:cNvSpPr txBox="1"/>
          <p:nvPr>
            <p:ph hasCustomPrompt="1" idx="13" type="title"/>
          </p:nvPr>
        </p:nvSpPr>
        <p:spPr>
          <a:xfrm>
            <a:off x="2827575" y="279797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24" name="Google Shape;24;p3"/>
          <p:cNvSpPr txBox="1"/>
          <p:nvPr>
            <p:ph idx="14" type="subTitle"/>
          </p:nvPr>
        </p:nvSpPr>
        <p:spPr>
          <a:xfrm>
            <a:off x="725750" y="393545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8FFD5"/>
              </a:buClr>
              <a:buSzPts val="900"/>
              <a:buNone/>
              <a:defRPr sz="900">
                <a:solidFill>
                  <a:srgbClr val="48FFD5"/>
                </a:solidFill>
              </a:defRPr>
            </a:lvl1pPr>
            <a:lvl2pPr lvl="1" rtl="0" algn="r">
              <a:lnSpc>
                <a:spcPct val="100000"/>
              </a:lnSpc>
              <a:spcBef>
                <a:spcPts val="0"/>
              </a:spcBef>
              <a:spcAft>
                <a:spcPts val="0"/>
              </a:spcAft>
              <a:buClr>
                <a:srgbClr val="48FFD5"/>
              </a:buClr>
              <a:buSzPts val="900"/>
              <a:buNone/>
              <a:defRPr sz="900">
                <a:solidFill>
                  <a:srgbClr val="48FFD5"/>
                </a:solidFill>
              </a:defRPr>
            </a:lvl2pPr>
            <a:lvl3pPr lvl="2" rtl="0" algn="r">
              <a:lnSpc>
                <a:spcPct val="100000"/>
              </a:lnSpc>
              <a:spcBef>
                <a:spcPts val="0"/>
              </a:spcBef>
              <a:spcAft>
                <a:spcPts val="0"/>
              </a:spcAft>
              <a:buClr>
                <a:srgbClr val="48FFD5"/>
              </a:buClr>
              <a:buSzPts val="900"/>
              <a:buNone/>
              <a:defRPr sz="900">
                <a:solidFill>
                  <a:srgbClr val="48FFD5"/>
                </a:solidFill>
              </a:defRPr>
            </a:lvl3pPr>
            <a:lvl4pPr lvl="3" rtl="0" algn="r">
              <a:lnSpc>
                <a:spcPct val="100000"/>
              </a:lnSpc>
              <a:spcBef>
                <a:spcPts val="0"/>
              </a:spcBef>
              <a:spcAft>
                <a:spcPts val="0"/>
              </a:spcAft>
              <a:buClr>
                <a:srgbClr val="48FFD5"/>
              </a:buClr>
              <a:buSzPts val="900"/>
              <a:buNone/>
              <a:defRPr sz="900">
                <a:solidFill>
                  <a:srgbClr val="48FFD5"/>
                </a:solidFill>
              </a:defRPr>
            </a:lvl4pPr>
            <a:lvl5pPr lvl="4" rtl="0" algn="r">
              <a:lnSpc>
                <a:spcPct val="100000"/>
              </a:lnSpc>
              <a:spcBef>
                <a:spcPts val="0"/>
              </a:spcBef>
              <a:spcAft>
                <a:spcPts val="0"/>
              </a:spcAft>
              <a:buClr>
                <a:srgbClr val="48FFD5"/>
              </a:buClr>
              <a:buSzPts val="900"/>
              <a:buNone/>
              <a:defRPr sz="900">
                <a:solidFill>
                  <a:srgbClr val="48FFD5"/>
                </a:solidFill>
              </a:defRPr>
            </a:lvl5pPr>
            <a:lvl6pPr lvl="5" rtl="0" algn="r">
              <a:lnSpc>
                <a:spcPct val="100000"/>
              </a:lnSpc>
              <a:spcBef>
                <a:spcPts val="0"/>
              </a:spcBef>
              <a:spcAft>
                <a:spcPts val="0"/>
              </a:spcAft>
              <a:buClr>
                <a:srgbClr val="48FFD5"/>
              </a:buClr>
              <a:buSzPts val="900"/>
              <a:buNone/>
              <a:defRPr sz="900">
                <a:solidFill>
                  <a:srgbClr val="48FFD5"/>
                </a:solidFill>
              </a:defRPr>
            </a:lvl6pPr>
            <a:lvl7pPr lvl="6" rtl="0" algn="r">
              <a:lnSpc>
                <a:spcPct val="100000"/>
              </a:lnSpc>
              <a:spcBef>
                <a:spcPts val="0"/>
              </a:spcBef>
              <a:spcAft>
                <a:spcPts val="0"/>
              </a:spcAft>
              <a:buClr>
                <a:srgbClr val="48FFD5"/>
              </a:buClr>
              <a:buSzPts val="900"/>
              <a:buNone/>
              <a:defRPr sz="900">
                <a:solidFill>
                  <a:srgbClr val="48FFD5"/>
                </a:solidFill>
              </a:defRPr>
            </a:lvl7pPr>
            <a:lvl8pPr lvl="7" rtl="0" algn="r">
              <a:lnSpc>
                <a:spcPct val="100000"/>
              </a:lnSpc>
              <a:spcBef>
                <a:spcPts val="0"/>
              </a:spcBef>
              <a:spcAft>
                <a:spcPts val="0"/>
              </a:spcAft>
              <a:buClr>
                <a:srgbClr val="48FFD5"/>
              </a:buClr>
              <a:buSzPts val="900"/>
              <a:buNone/>
              <a:defRPr sz="900">
                <a:solidFill>
                  <a:srgbClr val="48FFD5"/>
                </a:solidFill>
              </a:defRPr>
            </a:lvl8pPr>
            <a:lvl9pPr lvl="8" rtl="0" algn="r">
              <a:lnSpc>
                <a:spcPct val="100000"/>
              </a:lnSpc>
              <a:spcBef>
                <a:spcPts val="0"/>
              </a:spcBef>
              <a:spcAft>
                <a:spcPts val="0"/>
              </a:spcAft>
              <a:buClr>
                <a:srgbClr val="48FFD5"/>
              </a:buClr>
              <a:buSzPts val="900"/>
              <a:buNone/>
              <a:defRPr sz="900">
                <a:solidFill>
                  <a:srgbClr val="48FFD5"/>
                </a:solidFill>
              </a:defRPr>
            </a:lvl9pPr>
          </a:lstStyle>
          <a:p/>
        </p:txBody>
      </p:sp>
      <p:sp>
        <p:nvSpPr>
          <p:cNvPr id="25" name="Google Shape;25;p3"/>
          <p:cNvSpPr txBox="1"/>
          <p:nvPr>
            <p:ph hasCustomPrompt="1" idx="15" type="title"/>
          </p:nvPr>
        </p:nvSpPr>
        <p:spPr>
          <a:xfrm>
            <a:off x="2827575" y="369470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26" name="Google Shape;26;p3"/>
          <p:cNvSpPr txBox="1"/>
          <p:nvPr>
            <p:ph idx="16" type="ctrTitle"/>
          </p:nvPr>
        </p:nvSpPr>
        <p:spPr>
          <a:xfrm>
            <a:off x="643488" y="2050763"/>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7" name="Google Shape;27;p3"/>
          <p:cNvSpPr txBox="1"/>
          <p:nvPr>
            <p:ph idx="17" type="ctrTitle"/>
          </p:nvPr>
        </p:nvSpPr>
        <p:spPr>
          <a:xfrm>
            <a:off x="643488" y="2974963"/>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8" name="Google Shape;28;p3"/>
          <p:cNvSpPr txBox="1"/>
          <p:nvPr>
            <p:ph idx="18" type="ctrTitle"/>
          </p:nvPr>
        </p:nvSpPr>
        <p:spPr>
          <a:xfrm>
            <a:off x="643488" y="3863900"/>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9" name="Google Shape;29;p3"/>
          <p:cNvSpPr txBox="1"/>
          <p:nvPr>
            <p:ph idx="19" type="ctrTitle"/>
          </p:nvPr>
        </p:nvSpPr>
        <p:spPr>
          <a:xfrm>
            <a:off x="6424513" y="20507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0" name="Google Shape;30;p3"/>
          <p:cNvSpPr txBox="1"/>
          <p:nvPr>
            <p:ph idx="20" type="ctrTitle"/>
          </p:nvPr>
        </p:nvSpPr>
        <p:spPr>
          <a:xfrm>
            <a:off x="6424513" y="29749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1" name="Google Shape;31;p3"/>
          <p:cNvSpPr txBox="1"/>
          <p:nvPr>
            <p:ph idx="21" type="ctrTitle"/>
          </p:nvPr>
        </p:nvSpPr>
        <p:spPr>
          <a:xfrm>
            <a:off x="6424513" y="3863900"/>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2" name="Google Shape;32;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33" name="Shape 33"/>
        <p:cNvGrpSpPr/>
        <p:nvPr/>
      </p:nvGrpSpPr>
      <p:grpSpPr>
        <a:xfrm>
          <a:off x="0" y="0"/>
          <a:ext cx="0" cy="0"/>
          <a:chOff x="0" y="0"/>
          <a:chExt cx="0" cy="0"/>
        </a:xfrm>
      </p:grpSpPr>
      <p:sp>
        <p:nvSpPr>
          <p:cNvPr id="34" name="Google Shape;34;p4"/>
          <p:cNvSpPr txBox="1"/>
          <p:nvPr>
            <p:ph type="ctrTitle"/>
          </p:nvPr>
        </p:nvSpPr>
        <p:spPr>
          <a:xfrm>
            <a:off x="4893700" y="1737500"/>
            <a:ext cx="35304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600"/>
              <a:buFont typeface="Roboto Black"/>
              <a:buNone/>
              <a:defRPr b="0" sz="36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35" name="Google Shape;35;p4"/>
          <p:cNvSpPr txBox="1"/>
          <p:nvPr>
            <p:ph idx="1" type="subTitle"/>
          </p:nvPr>
        </p:nvSpPr>
        <p:spPr>
          <a:xfrm>
            <a:off x="4893700" y="2746375"/>
            <a:ext cx="3457500" cy="142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p:txBody>
      </p:sp>
      <p:sp>
        <p:nvSpPr>
          <p:cNvPr id="36" name="Google Shape;36;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37" name="Shape 37"/>
        <p:cNvGrpSpPr/>
        <p:nvPr/>
      </p:nvGrpSpPr>
      <p:grpSpPr>
        <a:xfrm>
          <a:off x="0" y="0"/>
          <a:ext cx="0" cy="0"/>
          <a:chOff x="0" y="0"/>
          <a:chExt cx="0" cy="0"/>
        </a:xfrm>
      </p:grpSpPr>
      <p:sp>
        <p:nvSpPr>
          <p:cNvPr id="38" name="Google Shape;38;p5"/>
          <p:cNvSpPr txBox="1"/>
          <p:nvPr>
            <p:ph idx="1" type="subTitle"/>
          </p:nvPr>
        </p:nvSpPr>
        <p:spPr>
          <a:xfrm>
            <a:off x="819931"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39" name="Google Shape;39;p5"/>
          <p:cNvSpPr txBox="1"/>
          <p:nvPr>
            <p:ph idx="2" type="subTitle"/>
          </p:nvPr>
        </p:nvSpPr>
        <p:spPr>
          <a:xfrm>
            <a:off x="6434656"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40" name="Google Shape;40;p5"/>
          <p:cNvSpPr txBox="1"/>
          <p:nvPr>
            <p:ph idx="3" type="subTitle"/>
          </p:nvPr>
        </p:nvSpPr>
        <p:spPr>
          <a:xfrm>
            <a:off x="3633931"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41" name="Google Shape;41;p5"/>
          <p:cNvSpPr txBox="1"/>
          <p:nvPr>
            <p:ph type="ctrTitle"/>
          </p:nvPr>
        </p:nvSpPr>
        <p:spPr>
          <a:xfrm>
            <a:off x="726631"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2" name="Google Shape;42;p5"/>
          <p:cNvSpPr txBox="1"/>
          <p:nvPr>
            <p:ph idx="4" type="ctrTitle"/>
          </p:nvPr>
        </p:nvSpPr>
        <p:spPr>
          <a:xfrm>
            <a:off x="6341356"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3" name="Google Shape;43;p5"/>
          <p:cNvSpPr txBox="1"/>
          <p:nvPr>
            <p:ph idx="5" type="ctrTitle"/>
          </p:nvPr>
        </p:nvSpPr>
        <p:spPr>
          <a:xfrm>
            <a:off x="3540631"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4" name="Google Shape;44;p5"/>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45" name="Google Shape;45;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46" name="Shape 46"/>
        <p:cNvGrpSpPr/>
        <p:nvPr/>
      </p:nvGrpSpPr>
      <p:grpSpPr>
        <a:xfrm>
          <a:off x="0" y="0"/>
          <a:ext cx="0" cy="0"/>
          <a:chOff x="0" y="0"/>
          <a:chExt cx="0" cy="0"/>
        </a:xfrm>
      </p:grpSpPr>
      <p:sp>
        <p:nvSpPr>
          <p:cNvPr id="47" name="Google Shape;47;p6"/>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txBox="1"/>
          <p:nvPr>
            <p:ph type="ctrTitle"/>
          </p:nvPr>
        </p:nvSpPr>
        <p:spPr>
          <a:xfrm>
            <a:off x="2770350" y="1558300"/>
            <a:ext cx="3530400" cy="19401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E2A47"/>
              </a:buClr>
              <a:buSzPts val="1200"/>
              <a:buNone/>
              <a:defRPr sz="1200">
                <a:solidFill>
                  <a:srgbClr val="0E2A47"/>
                </a:solidFill>
              </a:defRPr>
            </a:lvl1pPr>
            <a:lvl2pPr lvl="1" rtl="0" algn="ctr">
              <a:spcBef>
                <a:spcPts val="0"/>
              </a:spcBef>
              <a:spcAft>
                <a:spcPts val="0"/>
              </a:spcAft>
              <a:buClr>
                <a:srgbClr val="0E2A47"/>
              </a:buClr>
              <a:buSzPts val="5200"/>
              <a:buNone/>
              <a:defRPr sz="5200">
                <a:solidFill>
                  <a:srgbClr val="0E2A47"/>
                </a:solidFill>
              </a:defRPr>
            </a:lvl2pPr>
            <a:lvl3pPr lvl="2" rtl="0" algn="ctr">
              <a:spcBef>
                <a:spcPts val="0"/>
              </a:spcBef>
              <a:spcAft>
                <a:spcPts val="0"/>
              </a:spcAft>
              <a:buClr>
                <a:srgbClr val="0E2A47"/>
              </a:buClr>
              <a:buSzPts val="5200"/>
              <a:buNone/>
              <a:defRPr sz="5200">
                <a:solidFill>
                  <a:srgbClr val="0E2A47"/>
                </a:solidFill>
              </a:defRPr>
            </a:lvl3pPr>
            <a:lvl4pPr lvl="3" rtl="0" algn="ctr">
              <a:spcBef>
                <a:spcPts val="0"/>
              </a:spcBef>
              <a:spcAft>
                <a:spcPts val="0"/>
              </a:spcAft>
              <a:buClr>
                <a:srgbClr val="0E2A47"/>
              </a:buClr>
              <a:buSzPts val="5200"/>
              <a:buNone/>
              <a:defRPr sz="5200">
                <a:solidFill>
                  <a:srgbClr val="0E2A47"/>
                </a:solidFill>
              </a:defRPr>
            </a:lvl4pPr>
            <a:lvl5pPr lvl="4" rtl="0" algn="ctr">
              <a:spcBef>
                <a:spcPts val="0"/>
              </a:spcBef>
              <a:spcAft>
                <a:spcPts val="0"/>
              </a:spcAft>
              <a:buClr>
                <a:srgbClr val="0E2A47"/>
              </a:buClr>
              <a:buSzPts val="5200"/>
              <a:buNone/>
              <a:defRPr sz="5200">
                <a:solidFill>
                  <a:srgbClr val="0E2A47"/>
                </a:solidFill>
              </a:defRPr>
            </a:lvl5pPr>
            <a:lvl6pPr lvl="5" rtl="0" algn="ctr">
              <a:spcBef>
                <a:spcPts val="0"/>
              </a:spcBef>
              <a:spcAft>
                <a:spcPts val="0"/>
              </a:spcAft>
              <a:buClr>
                <a:srgbClr val="0E2A47"/>
              </a:buClr>
              <a:buSzPts val="5200"/>
              <a:buNone/>
              <a:defRPr sz="5200">
                <a:solidFill>
                  <a:srgbClr val="0E2A47"/>
                </a:solidFill>
              </a:defRPr>
            </a:lvl6pPr>
            <a:lvl7pPr lvl="6" rtl="0" algn="ctr">
              <a:spcBef>
                <a:spcPts val="0"/>
              </a:spcBef>
              <a:spcAft>
                <a:spcPts val="0"/>
              </a:spcAft>
              <a:buClr>
                <a:srgbClr val="0E2A47"/>
              </a:buClr>
              <a:buSzPts val="5200"/>
              <a:buNone/>
              <a:defRPr sz="5200">
                <a:solidFill>
                  <a:srgbClr val="0E2A47"/>
                </a:solidFill>
              </a:defRPr>
            </a:lvl7pPr>
            <a:lvl8pPr lvl="7" rtl="0" algn="ctr">
              <a:spcBef>
                <a:spcPts val="0"/>
              </a:spcBef>
              <a:spcAft>
                <a:spcPts val="0"/>
              </a:spcAft>
              <a:buClr>
                <a:srgbClr val="0E2A47"/>
              </a:buClr>
              <a:buSzPts val="5200"/>
              <a:buNone/>
              <a:defRPr sz="5200">
                <a:solidFill>
                  <a:srgbClr val="0E2A47"/>
                </a:solidFill>
              </a:defRPr>
            </a:lvl8pPr>
            <a:lvl9pPr lvl="8" rtl="0" algn="ctr">
              <a:spcBef>
                <a:spcPts val="0"/>
              </a:spcBef>
              <a:spcAft>
                <a:spcPts val="0"/>
              </a:spcAft>
              <a:buClr>
                <a:srgbClr val="0E2A47"/>
              </a:buClr>
              <a:buSzPts val="5200"/>
              <a:buNone/>
              <a:defRPr sz="5200">
                <a:solidFill>
                  <a:srgbClr val="0E2A47"/>
                </a:solidFill>
              </a:defRPr>
            </a:lvl9pPr>
          </a:lstStyle>
          <a:p/>
        </p:txBody>
      </p:sp>
      <p:sp>
        <p:nvSpPr>
          <p:cNvPr id="49" name="Google Shape;49;p6"/>
          <p:cNvSpPr txBox="1"/>
          <p:nvPr>
            <p:ph idx="1" type="subTitle"/>
          </p:nvPr>
        </p:nvSpPr>
        <p:spPr>
          <a:xfrm>
            <a:off x="2806800" y="1757550"/>
            <a:ext cx="3457500" cy="14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E2A47"/>
              </a:buClr>
              <a:buSzPts val="1800"/>
              <a:buNone/>
              <a:defRPr>
                <a:solidFill>
                  <a:srgbClr val="0E2A47"/>
                </a:solidFill>
              </a:defRPr>
            </a:lvl1pPr>
            <a:lvl2pPr lvl="1" rtl="0" algn="ctr">
              <a:lnSpc>
                <a:spcPct val="100000"/>
              </a:lnSpc>
              <a:spcBef>
                <a:spcPts val="0"/>
              </a:spcBef>
              <a:spcAft>
                <a:spcPts val="0"/>
              </a:spcAft>
              <a:buClr>
                <a:srgbClr val="0E2A47"/>
              </a:buClr>
              <a:buSzPts val="1200"/>
              <a:buNone/>
              <a:defRPr sz="1200">
                <a:solidFill>
                  <a:srgbClr val="0E2A47"/>
                </a:solidFill>
              </a:defRPr>
            </a:lvl2pPr>
            <a:lvl3pPr lvl="2"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
        <p:nvSpPr>
          <p:cNvPr id="50" name="Google Shape;50;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51" name="Shape 51"/>
        <p:cNvGrpSpPr/>
        <p:nvPr/>
      </p:nvGrpSpPr>
      <p:grpSpPr>
        <a:xfrm>
          <a:off x="0" y="0"/>
          <a:ext cx="0" cy="0"/>
          <a:chOff x="0" y="0"/>
          <a:chExt cx="0" cy="0"/>
        </a:xfrm>
      </p:grpSpPr>
      <p:sp>
        <p:nvSpPr>
          <p:cNvPr id="52" name="Google Shape;52;p7"/>
          <p:cNvSpPr txBox="1"/>
          <p:nvPr>
            <p:ph type="ctrTitle"/>
          </p:nvPr>
        </p:nvSpPr>
        <p:spPr>
          <a:xfrm>
            <a:off x="1557931" y="206401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3" name="Google Shape;53;p7"/>
          <p:cNvSpPr txBox="1"/>
          <p:nvPr>
            <p:ph idx="2" type="ctrTitle"/>
          </p:nvPr>
        </p:nvSpPr>
        <p:spPr>
          <a:xfrm>
            <a:off x="1557931" y="3466700"/>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4" name="Google Shape;54;p7"/>
          <p:cNvSpPr txBox="1"/>
          <p:nvPr>
            <p:ph idx="3" type="ctrTitle"/>
          </p:nvPr>
        </p:nvSpPr>
        <p:spPr>
          <a:xfrm>
            <a:off x="1557931" y="2765356"/>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5" name="Google Shape;55;p7"/>
          <p:cNvSpPr txBox="1"/>
          <p:nvPr>
            <p:ph idx="4" type="ctrTitle"/>
          </p:nvPr>
        </p:nvSpPr>
        <p:spPr>
          <a:xfrm>
            <a:off x="998325" y="644550"/>
            <a:ext cx="7833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p:txBody>
      </p:sp>
      <p:sp>
        <p:nvSpPr>
          <p:cNvPr id="56" name="Google Shape;56;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57" name="Shape 57"/>
        <p:cNvGrpSpPr/>
        <p:nvPr/>
      </p:nvGrpSpPr>
      <p:grpSpPr>
        <a:xfrm>
          <a:off x="0" y="0"/>
          <a:ext cx="0" cy="0"/>
          <a:chOff x="0" y="0"/>
          <a:chExt cx="0" cy="0"/>
        </a:xfrm>
      </p:grpSpPr>
      <p:sp>
        <p:nvSpPr>
          <p:cNvPr id="58" name="Google Shape;58;p8"/>
          <p:cNvSpPr txBox="1"/>
          <p:nvPr>
            <p:ph type="ctrTitle"/>
          </p:nvPr>
        </p:nvSpPr>
        <p:spPr>
          <a:xfrm>
            <a:off x="5393881" y="2071888"/>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9" name="Google Shape;59;p8"/>
          <p:cNvSpPr txBox="1"/>
          <p:nvPr>
            <p:ph idx="2" type="ctrTitle"/>
          </p:nvPr>
        </p:nvSpPr>
        <p:spPr>
          <a:xfrm>
            <a:off x="5393881" y="3474575"/>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0" name="Google Shape;60;p8"/>
          <p:cNvSpPr txBox="1"/>
          <p:nvPr>
            <p:ph idx="3" type="ctrTitle"/>
          </p:nvPr>
        </p:nvSpPr>
        <p:spPr>
          <a:xfrm>
            <a:off x="5393881" y="2773231"/>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1" name="Google Shape;61;p8"/>
          <p:cNvSpPr txBox="1"/>
          <p:nvPr>
            <p:ph idx="4" type="ctrTitle"/>
          </p:nvPr>
        </p:nvSpPr>
        <p:spPr>
          <a:xfrm>
            <a:off x="256200" y="637927"/>
            <a:ext cx="7833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5200"/>
              <a:buNone/>
              <a:defRPr sz="5200">
                <a:solidFill>
                  <a:srgbClr val="FFFFFF"/>
                </a:solidFill>
              </a:defRPr>
            </a:lvl2pPr>
            <a:lvl3pPr lvl="2" rtl="0" algn="r">
              <a:spcBef>
                <a:spcPts val="0"/>
              </a:spcBef>
              <a:spcAft>
                <a:spcPts val="0"/>
              </a:spcAft>
              <a:buClr>
                <a:srgbClr val="FFFFFF"/>
              </a:buClr>
              <a:buSzPts val="5200"/>
              <a:buNone/>
              <a:defRPr sz="5200">
                <a:solidFill>
                  <a:srgbClr val="FFFFFF"/>
                </a:solidFill>
              </a:defRPr>
            </a:lvl3pPr>
            <a:lvl4pPr lvl="3" rtl="0" algn="r">
              <a:spcBef>
                <a:spcPts val="0"/>
              </a:spcBef>
              <a:spcAft>
                <a:spcPts val="0"/>
              </a:spcAft>
              <a:buClr>
                <a:srgbClr val="FFFFFF"/>
              </a:buClr>
              <a:buSzPts val="5200"/>
              <a:buNone/>
              <a:defRPr sz="5200">
                <a:solidFill>
                  <a:srgbClr val="FFFFFF"/>
                </a:solidFill>
              </a:defRPr>
            </a:lvl4pPr>
            <a:lvl5pPr lvl="4" rtl="0" algn="r">
              <a:spcBef>
                <a:spcPts val="0"/>
              </a:spcBef>
              <a:spcAft>
                <a:spcPts val="0"/>
              </a:spcAft>
              <a:buClr>
                <a:srgbClr val="FFFFFF"/>
              </a:buClr>
              <a:buSzPts val="5200"/>
              <a:buNone/>
              <a:defRPr sz="5200">
                <a:solidFill>
                  <a:srgbClr val="FFFFFF"/>
                </a:solidFill>
              </a:defRPr>
            </a:lvl5pPr>
            <a:lvl6pPr lvl="5" rtl="0" algn="r">
              <a:spcBef>
                <a:spcPts val="0"/>
              </a:spcBef>
              <a:spcAft>
                <a:spcPts val="0"/>
              </a:spcAft>
              <a:buClr>
                <a:srgbClr val="FFFFFF"/>
              </a:buClr>
              <a:buSzPts val="5200"/>
              <a:buNone/>
              <a:defRPr sz="5200">
                <a:solidFill>
                  <a:srgbClr val="FFFFFF"/>
                </a:solidFill>
              </a:defRPr>
            </a:lvl6pPr>
            <a:lvl7pPr lvl="6" rtl="0" algn="r">
              <a:spcBef>
                <a:spcPts val="0"/>
              </a:spcBef>
              <a:spcAft>
                <a:spcPts val="0"/>
              </a:spcAft>
              <a:buClr>
                <a:srgbClr val="FFFFFF"/>
              </a:buClr>
              <a:buSzPts val="5200"/>
              <a:buNone/>
              <a:defRPr sz="5200">
                <a:solidFill>
                  <a:srgbClr val="FFFFFF"/>
                </a:solidFill>
              </a:defRPr>
            </a:lvl7pPr>
            <a:lvl8pPr lvl="7" rtl="0" algn="r">
              <a:spcBef>
                <a:spcPts val="0"/>
              </a:spcBef>
              <a:spcAft>
                <a:spcPts val="0"/>
              </a:spcAft>
              <a:buClr>
                <a:srgbClr val="FFFFFF"/>
              </a:buClr>
              <a:buSzPts val="5200"/>
              <a:buNone/>
              <a:defRPr sz="5200">
                <a:solidFill>
                  <a:srgbClr val="FFFFFF"/>
                </a:solidFill>
              </a:defRPr>
            </a:lvl8pPr>
            <a:lvl9pPr lvl="8" rtl="0" algn="r">
              <a:spcBef>
                <a:spcPts val="0"/>
              </a:spcBef>
              <a:spcAft>
                <a:spcPts val="0"/>
              </a:spcAft>
              <a:buClr>
                <a:srgbClr val="FFFFFF"/>
              </a:buClr>
              <a:buSzPts val="5200"/>
              <a:buNone/>
              <a:defRPr sz="5200">
                <a:solidFill>
                  <a:srgbClr val="FFFFFF"/>
                </a:solidFill>
              </a:defRPr>
            </a:lvl9pPr>
          </a:lstStyle>
          <a:p/>
        </p:txBody>
      </p:sp>
      <p:sp>
        <p:nvSpPr>
          <p:cNvPr id="62" name="Google Shape;62;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3" name="Shape 63"/>
        <p:cNvGrpSpPr/>
        <p:nvPr/>
      </p:nvGrpSpPr>
      <p:grpSpPr>
        <a:xfrm>
          <a:off x="0" y="0"/>
          <a:ext cx="0" cy="0"/>
          <a:chOff x="0" y="0"/>
          <a:chExt cx="0" cy="0"/>
        </a:xfrm>
      </p:grpSpPr>
      <p:sp>
        <p:nvSpPr>
          <p:cNvPr id="64" name="Google Shape;64;p9"/>
          <p:cNvSpPr txBox="1"/>
          <p:nvPr>
            <p:ph idx="1" type="subTitle"/>
          </p:nvPr>
        </p:nvSpPr>
        <p:spPr>
          <a:xfrm>
            <a:off x="3874950" y="362507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65" name="Google Shape;65;p9"/>
          <p:cNvSpPr txBox="1"/>
          <p:nvPr>
            <p:ph idx="2" type="subTitle"/>
          </p:nvPr>
        </p:nvSpPr>
        <p:spPr>
          <a:xfrm>
            <a:off x="5813500" y="3639800"/>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66" name="Google Shape;66;p9"/>
          <p:cNvSpPr txBox="1"/>
          <p:nvPr>
            <p:ph idx="3" type="subTitle"/>
          </p:nvPr>
        </p:nvSpPr>
        <p:spPr>
          <a:xfrm>
            <a:off x="1936387" y="36197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67" name="Google Shape;67;p9"/>
          <p:cNvSpPr txBox="1"/>
          <p:nvPr>
            <p:ph type="ctrTitle"/>
          </p:nvPr>
        </p:nvSpPr>
        <p:spPr>
          <a:xfrm>
            <a:off x="3533994" y="35033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8" name="Google Shape;68;p9"/>
          <p:cNvSpPr txBox="1"/>
          <p:nvPr>
            <p:ph idx="4" type="ctrTitle"/>
          </p:nvPr>
        </p:nvSpPr>
        <p:spPr>
          <a:xfrm>
            <a:off x="5472556" y="35234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9" name="Google Shape;69;p9"/>
          <p:cNvSpPr txBox="1"/>
          <p:nvPr>
            <p:ph idx="5" type="ctrTitle"/>
          </p:nvPr>
        </p:nvSpPr>
        <p:spPr>
          <a:xfrm>
            <a:off x="1595444" y="35033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70" name="Google Shape;70;p9"/>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71" name="Google Shape;71;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72" name="Shape 72"/>
        <p:cNvGrpSpPr/>
        <p:nvPr/>
      </p:nvGrpSpPr>
      <p:grpSpPr>
        <a:xfrm>
          <a:off x="0" y="0"/>
          <a:ext cx="0" cy="0"/>
          <a:chOff x="0" y="0"/>
          <a:chExt cx="0" cy="0"/>
        </a:xfrm>
      </p:grpSpPr>
      <p:sp>
        <p:nvSpPr>
          <p:cNvPr id="73" name="Google Shape;73;p10"/>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74" name="Google Shape;74;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052643"/>
            </a:gs>
            <a:gs pos="100000">
              <a:srgbClr val="041523"/>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indent="-317500" lvl="1" marL="9144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indent="-317500" lvl="2" marL="13716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indent="-317500" lvl="3" marL="18288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indent="-317500" lvl="4" marL="22860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indent="-317500" lvl="5" marL="27432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indent="-317500" lvl="6" marL="32004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indent="-317500" lvl="7" marL="36576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indent="-317500" lvl="8" marL="41148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rgbClr val="FFFFFF"/>
                </a:solidFill>
                <a:latin typeface="Roboto Light"/>
                <a:ea typeface="Roboto Light"/>
                <a:cs typeface="Roboto Light"/>
                <a:sym typeface="Roboto Light"/>
              </a:defRPr>
            </a:lvl1pPr>
            <a:lvl2pPr lvl="1" algn="r">
              <a:buNone/>
              <a:defRPr sz="1300">
                <a:solidFill>
                  <a:srgbClr val="FFFFFF"/>
                </a:solidFill>
                <a:latin typeface="Roboto Light"/>
                <a:ea typeface="Roboto Light"/>
                <a:cs typeface="Roboto Light"/>
                <a:sym typeface="Roboto Light"/>
              </a:defRPr>
            </a:lvl2pPr>
            <a:lvl3pPr lvl="2" algn="r">
              <a:buNone/>
              <a:defRPr sz="1300">
                <a:solidFill>
                  <a:srgbClr val="FFFFFF"/>
                </a:solidFill>
                <a:latin typeface="Roboto Light"/>
                <a:ea typeface="Roboto Light"/>
                <a:cs typeface="Roboto Light"/>
                <a:sym typeface="Roboto Light"/>
              </a:defRPr>
            </a:lvl3pPr>
            <a:lvl4pPr lvl="3" algn="r">
              <a:buNone/>
              <a:defRPr sz="1300">
                <a:solidFill>
                  <a:srgbClr val="FFFFFF"/>
                </a:solidFill>
                <a:latin typeface="Roboto Light"/>
                <a:ea typeface="Roboto Light"/>
                <a:cs typeface="Roboto Light"/>
                <a:sym typeface="Roboto Light"/>
              </a:defRPr>
            </a:lvl4pPr>
            <a:lvl5pPr lvl="4" algn="r">
              <a:buNone/>
              <a:defRPr sz="1300">
                <a:solidFill>
                  <a:srgbClr val="FFFFFF"/>
                </a:solidFill>
                <a:latin typeface="Roboto Light"/>
                <a:ea typeface="Roboto Light"/>
                <a:cs typeface="Roboto Light"/>
                <a:sym typeface="Roboto Light"/>
              </a:defRPr>
            </a:lvl5pPr>
            <a:lvl6pPr lvl="5" algn="r">
              <a:buNone/>
              <a:defRPr sz="1300">
                <a:solidFill>
                  <a:srgbClr val="FFFFFF"/>
                </a:solidFill>
                <a:latin typeface="Roboto Light"/>
                <a:ea typeface="Roboto Light"/>
                <a:cs typeface="Roboto Light"/>
                <a:sym typeface="Roboto Light"/>
              </a:defRPr>
            </a:lvl6pPr>
            <a:lvl7pPr lvl="6" algn="r">
              <a:buNone/>
              <a:defRPr sz="1300">
                <a:solidFill>
                  <a:srgbClr val="FFFFFF"/>
                </a:solidFill>
                <a:latin typeface="Roboto Light"/>
                <a:ea typeface="Roboto Light"/>
                <a:cs typeface="Roboto Light"/>
                <a:sym typeface="Roboto Light"/>
              </a:defRPr>
            </a:lvl7pPr>
            <a:lvl8pPr lvl="7" algn="r">
              <a:buNone/>
              <a:defRPr sz="1300">
                <a:solidFill>
                  <a:srgbClr val="FFFFFF"/>
                </a:solidFill>
                <a:latin typeface="Roboto Light"/>
                <a:ea typeface="Roboto Light"/>
                <a:cs typeface="Roboto Light"/>
                <a:sym typeface="Roboto Light"/>
              </a:defRPr>
            </a:lvl8pPr>
            <a:lvl9pPr lvl="8" algn="r">
              <a:buNone/>
              <a:defRPr sz="1300">
                <a:solidFill>
                  <a:srgbClr val="FFFFFF"/>
                </a:solidFill>
                <a:latin typeface="Roboto Light"/>
                <a:ea typeface="Roboto Light"/>
                <a:cs typeface="Roboto Light"/>
                <a:sym typeface="Roboto Light"/>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mc:AlternateContent>
    <mc:Choice Requires="p14">
      <p:transition spd="slow" p14:dur="1000">
        <p:push/>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p:nvPr/>
        </p:nvSpPr>
        <p:spPr>
          <a:xfrm>
            <a:off x="-4014762"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a:off x="-3560921"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a:off x="-4025464"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3695389" y="4037850"/>
            <a:ext cx="76424" cy="382048"/>
          </a:xfrm>
          <a:custGeom>
            <a:rect b="b" l="l" r="r" t="t"/>
            <a:pathLst>
              <a:path extrusionOk="0" h="15922" w="3185">
                <a:moveTo>
                  <a:pt x="0" y="1"/>
                </a:moveTo>
                <a:lnTo>
                  <a:pt x="0" y="15922"/>
                </a:lnTo>
                <a:lnTo>
                  <a:pt x="3185" y="15922"/>
                </a:lnTo>
                <a:lnTo>
                  <a:pt x="318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a:off x="-4399834"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p:nvPr/>
        </p:nvSpPr>
        <p:spPr>
          <a:xfrm>
            <a:off x="-4227790"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a:off x="-4282187"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a:off x="-4263854"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a:off x="-4132434"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4195085"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4144143"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a:off x="-3403658"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a:off x="-3372992"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a:off x="-3463117"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a:off x="-3577741"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p:nvPr/>
        </p:nvSpPr>
        <p:spPr>
          <a:xfrm>
            <a:off x="-3577741"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p:nvPr/>
        </p:nvSpPr>
        <p:spPr>
          <a:xfrm>
            <a:off x="-3741243"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a:off x="-3559385"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p:nvPr/>
        </p:nvSpPr>
        <p:spPr>
          <a:xfrm>
            <a:off x="-3842094"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p:nvPr/>
        </p:nvSpPr>
        <p:spPr>
          <a:xfrm>
            <a:off x="-3802359"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a:off x="-3699972"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a:off x="-3551755"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a:off x="-3415751"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a:off x="-3174313"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8"/>
          <p:cNvSpPr txBox="1"/>
          <p:nvPr/>
        </p:nvSpPr>
        <p:spPr>
          <a:xfrm>
            <a:off x="6031875" y="3746100"/>
            <a:ext cx="2628900" cy="1227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s" sz="1600">
                <a:solidFill>
                  <a:srgbClr val="FFFFFF"/>
                </a:solidFill>
                <a:latin typeface="Roboto"/>
                <a:ea typeface="Roboto"/>
                <a:cs typeface="Roboto"/>
                <a:sym typeface="Roboto"/>
              </a:rPr>
              <a:t>Under the guidance of:</a:t>
            </a:r>
            <a:endParaRPr sz="1600">
              <a:solidFill>
                <a:srgbClr val="FFFFFF"/>
              </a:solidFill>
              <a:latin typeface="Roboto"/>
              <a:ea typeface="Roboto"/>
              <a:cs typeface="Roboto"/>
              <a:sym typeface="Roboto"/>
            </a:endParaRPr>
          </a:p>
          <a:p>
            <a:pPr indent="0" lvl="0" marL="0" rtl="0" algn="l">
              <a:spcBef>
                <a:spcPts val="400"/>
              </a:spcBef>
              <a:spcAft>
                <a:spcPts val="0"/>
              </a:spcAft>
              <a:buNone/>
            </a:pPr>
            <a:r>
              <a:rPr lang="es" sz="1600">
                <a:solidFill>
                  <a:srgbClr val="FFFFFF"/>
                </a:solidFill>
                <a:latin typeface="Roboto"/>
                <a:ea typeface="Roboto"/>
                <a:cs typeface="Roboto"/>
                <a:sym typeface="Roboto"/>
              </a:rPr>
              <a:t>Mrs. Durga Bhavani A</a:t>
            </a:r>
            <a:endParaRPr sz="1600">
              <a:solidFill>
                <a:srgbClr val="FFFFFF"/>
              </a:solidFill>
              <a:latin typeface="Roboto"/>
              <a:ea typeface="Roboto"/>
              <a:cs typeface="Roboto"/>
              <a:sym typeface="Roboto"/>
            </a:endParaRPr>
          </a:p>
          <a:p>
            <a:pPr indent="0" lvl="0" marL="0" rtl="0" algn="l">
              <a:spcBef>
                <a:spcPts val="400"/>
              </a:spcBef>
              <a:spcAft>
                <a:spcPts val="0"/>
              </a:spcAft>
              <a:buNone/>
            </a:pPr>
            <a:r>
              <a:rPr lang="es" sz="1600">
                <a:solidFill>
                  <a:srgbClr val="FFFFFF"/>
                </a:solidFill>
                <a:latin typeface="Roboto"/>
                <a:ea typeface="Roboto"/>
                <a:cs typeface="Roboto"/>
                <a:sym typeface="Roboto"/>
              </a:rPr>
              <a:t>Assistant Professor, CSE</a:t>
            </a:r>
            <a:endParaRPr sz="1600">
              <a:solidFill>
                <a:srgbClr val="FFFFFF"/>
              </a:solidFill>
              <a:latin typeface="Roboto"/>
              <a:ea typeface="Roboto"/>
              <a:cs typeface="Roboto"/>
              <a:sym typeface="Roboto"/>
            </a:endParaRPr>
          </a:p>
          <a:p>
            <a:pPr indent="0" lvl="0" marL="0" rtl="0" algn="l">
              <a:spcBef>
                <a:spcPts val="400"/>
              </a:spcBef>
              <a:spcAft>
                <a:spcPts val="0"/>
              </a:spcAft>
              <a:buNone/>
            </a:pPr>
            <a:r>
              <a:rPr lang="es" sz="1600">
                <a:solidFill>
                  <a:srgbClr val="FFFFFF"/>
                </a:solidFill>
                <a:latin typeface="Roboto"/>
                <a:ea typeface="Roboto"/>
                <a:cs typeface="Roboto"/>
                <a:sym typeface="Roboto"/>
              </a:rPr>
              <a:t>Dept of CSE</a:t>
            </a:r>
            <a:endParaRPr sz="1600">
              <a:solidFill>
                <a:srgbClr val="FFFFFF"/>
              </a:solidFill>
              <a:latin typeface="Roboto"/>
              <a:ea typeface="Roboto"/>
              <a:cs typeface="Roboto"/>
              <a:sym typeface="Roboto"/>
            </a:endParaRPr>
          </a:p>
        </p:txBody>
      </p:sp>
      <p:sp>
        <p:nvSpPr>
          <p:cNvPr id="142" name="Google Shape;142;p18"/>
          <p:cNvSpPr/>
          <p:nvPr/>
        </p:nvSpPr>
        <p:spPr>
          <a:xfrm>
            <a:off x="0" y="43934"/>
            <a:ext cx="184800" cy="369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descr="logo-bitmap-3000" id="143" name="Google Shape;143;p18"/>
          <p:cNvPicPr preferRelativeResize="0"/>
          <p:nvPr/>
        </p:nvPicPr>
        <p:blipFill rotWithShape="1">
          <a:blip r:embed="rId3">
            <a:alphaModFix/>
          </a:blip>
          <a:srcRect b="0" l="0" r="0" t="0"/>
          <a:stretch/>
        </p:blipFill>
        <p:spPr>
          <a:xfrm>
            <a:off x="4148594" y="1001526"/>
            <a:ext cx="942975" cy="914400"/>
          </a:xfrm>
          <a:prstGeom prst="rect">
            <a:avLst/>
          </a:prstGeom>
          <a:noFill/>
          <a:ln>
            <a:noFill/>
          </a:ln>
        </p:spPr>
      </p:pic>
      <p:sp>
        <p:nvSpPr>
          <p:cNvPr id="144" name="Google Shape;144;p18"/>
          <p:cNvSpPr/>
          <p:nvPr/>
        </p:nvSpPr>
        <p:spPr>
          <a:xfrm>
            <a:off x="346950" y="192364"/>
            <a:ext cx="8450100" cy="881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 sz="1800">
                <a:solidFill>
                  <a:srgbClr val="FFFFFF"/>
                </a:solidFill>
                <a:latin typeface="Roboto"/>
                <a:ea typeface="Roboto"/>
                <a:cs typeface="Roboto"/>
                <a:sym typeface="Roboto"/>
              </a:rPr>
              <a:t>    </a:t>
            </a:r>
            <a:r>
              <a:rPr b="1" lang="es" sz="2000">
                <a:solidFill>
                  <a:srgbClr val="FFFFFF"/>
                </a:solidFill>
                <a:latin typeface="Roboto"/>
                <a:ea typeface="Roboto"/>
                <a:cs typeface="Roboto"/>
                <a:sym typeface="Roboto"/>
              </a:rPr>
              <a:t>BMS INSTITUTE OF TECHNOLOGY &amp; MANAGEMENT</a:t>
            </a:r>
            <a:endParaRPr b="1" i="0" sz="2000" u="none" cap="none" strike="noStrike">
              <a:solidFill>
                <a:srgbClr val="FFFFFF"/>
              </a:solidFill>
              <a:latin typeface="Roboto"/>
              <a:ea typeface="Roboto"/>
              <a:cs typeface="Roboto"/>
              <a:sym typeface="Roboto"/>
            </a:endParaRPr>
          </a:p>
        </p:txBody>
      </p:sp>
      <p:sp>
        <p:nvSpPr>
          <p:cNvPr id="145" name="Google Shape;145;p18"/>
          <p:cNvSpPr txBox="1"/>
          <p:nvPr/>
        </p:nvSpPr>
        <p:spPr>
          <a:xfrm>
            <a:off x="767778" y="3821760"/>
            <a:ext cx="3482400" cy="107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 sz="1600">
                <a:solidFill>
                  <a:srgbClr val="FFFFFF"/>
                </a:solidFill>
                <a:latin typeface="Roboto"/>
                <a:ea typeface="Roboto"/>
                <a:cs typeface="Roboto"/>
                <a:sym typeface="Roboto"/>
              </a:rPr>
              <a:t>Presented by:</a:t>
            </a:r>
            <a:endParaRPr sz="1600">
              <a:solidFill>
                <a:srgbClr val="FFFFFF"/>
              </a:solidFill>
              <a:latin typeface="Roboto"/>
              <a:ea typeface="Roboto"/>
              <a:cs typeface="Roboto"/>
              <a:sym typeface="Roboto"/>
            </a:endParaRPr>
          </a:p>
          <a:p>
            <a:pPr indent="0" lvl="0" marL="0" marR="0" rtl="0" algn="l">
              <a:spcBef>
                <a:spcPts val="0"/>
              </a:spcBef>
              <a:spcAft>
                <a:spcPts val="0"/>
              </a:spcAft>
              <a:buNone/>
            </a:pPr>
            <a:r>
              <a:rPr lang="es" sz="1600">
                <a:solidFill>
                  <a:srgbClr val="FFFFFF"/>
                </a:solidFill>
                <a:latin typeface="Roboto"/>
                <a:ea typeface="Roboto"/>
                <a:cs typeface="Roboto"/>
                <a:sym typeface="Roboto"/>
              </a:rPr>
              <a:t>Likith S</a:t>
            </a:r>
            <a:endParaRPr sz="1600">
              <a:solidFill>
                <a:srgbClr val="FFFFFF"/>
              </a:solidFill>
              <a:latin typeface="Roboto"/>
              <a:ea typeface="Roboto"/>
              <a:cs typeface="Roboto"/>
              <a:sym typeface="Roboto"/>
            </a:endParaRPr>
          </a:p>
          <a:p>
            <a:pPr indent="0" lvl="0" marL="0" marR="0" rtl="0" algn="l">
              <a:spcBef>
                <a:spcPts val="0"/>
              </a:spcBef>
              <a:spcAft>
                <a:spcPts val="0"/>
              </a:spcAft>
              <a:buNone/>
            </a:pPr>
            <a:r>
              <a:rPr lang="es" sz="1600">
                <a:solidFill>
                  <a:srgbClr val="FFFFFF"/>
                </a:solidFill>
                <a:latin typeface="Roboto"/>
                <a:ea typeface="Roboto"/>
                <a:cs typeface="Roboto"/>
                <a:sym typeface="Roboto"/>
              </a:rPr>
              <a:t>1BY18CS081</a:t>
            </a:r>
            <a:endParaRPr sz="1600">
              <a:solidFill>
                <a:srgbClr val="FFFFFF"/>
              </a:solidFill>
              <a:latin typeface="Roboto"/>
              <a:ea typeface="Roboto"/>
              <a:cs typeface="Roboto"/>
              <a:sym typeface="Roboto"/>
            </a:endParaRPr>
          </a:p>
          <a:p>
            <a:pPr indent="0" lvl="0" marL="0" marR="0" rtl="0" algn="l">
              <a:spcBef>
                <a:spcPts val="0"/>
              </a:spcBef>
              <a:spcAft>
                <a:spcPts val="0"/>
              </a:spcAft>
              <a:buNone/>
            </a:pPr>
            <a:r>
              <a:rPr lang="es" sz="1600">
                <a:solidFill>
                  <a:srgbClr val="FFFFFF"/>
                </a:solidFill>
                <a:latin typeface="Roboto"/>
                <a:ea typeface="Roboto"/>
                <a:cs typeface="Roboto"/>
                <a:sym typeface="Roboto"/>
              </a:rPr>
              <a:t>Dept of CSE</a:t>
            </a:r>
            <a:endParaRPr sz="2400">
              <a:solidFill>
                <a:srgbClr val="FFFFFF"/>
              </a:solidFill>
              <a:latin typeface="Calibri"/>
              <a:ea typeface="Calibri"/>
              <a:cs typeface="Calibri"/>
              <a:sym typeface="Calibri"/>
            </a:endParaRPr>
          </a:p>
        </p:txBody>
      </p:sp>
      <p:sp>
        <p:nvSpPr>
          <p:cNvPr id="146" name="Google Shape;146;p18"/>
          <p:cNvSpPr txBox="1"/>
          <p:nvPr/>
        </p:nvSpPr>
        <p:spPr>
          <a:xfrm>
            <a:off x="1457575" y="2686200"/>
            <a:ext cx="6197400" cy="1200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 sz="1800">
                <a:solidFill>
                  <a:schemeClr val="accent1"/>
                </a:solidFill>
                <a:latin typeface="Roboto"/>
                <a:ea typeface="Roboto"/>
                <a:cs typeface="Roboto"/>
                <a:sym typeface="Roboto"/>
              </a:rPr>
              <a:t>Technical Seminar On</a:t>
            </a:r>
            <a:endParaRPr sz="1800">
              <a:solidFill>
                <a:schemeClr val="accent1"/>
              </a:solidFill>
              <a:latin typeface="Roboto"/>
              <a:ea typeface="Roboto"/>
              <a:cs typeface="Roboto"/>
              <a:sym typeface="Roboto"/>
            </a:endParaRPr>
          </a:p>
          <a:p>
            <a:pPr indent="0" lvl="0" marL="0" marR="0" rtl="0" algn="ctr">
              <a:spcBef>
                <a:spcPts val="0"/>
              </a:spcBef>
              <a:spcAft>
                <a:spcPts val="0"/>
              </a:spcAft>
              <a:buNone/>
            </a:pPr>
            <a:r>
              <a:t/>
            </a:r>
            <a:endParaRPr sz="1800">
              <a:solidFill>
                <a:srgbClr val="FFFFFF"/>
              </a:solidFill>
              <a:latin typeface="Roboto"/>
              <a:ea typeface="Roboto"/>
              <a:cs typeface="Roboto"/>
              <a:sym typeface="Roboto"/>
            </a:endParaRPr>
          </a:p>
          <a:p>
            <a:pPr indent="0" lvl="0" marL="0" marR="0" rtl="0" algn="ctr">
              <a:spcBef>
                <a:spcPts val="0"/>
              </a:spcBef>
              <a:spcAft>
                <a:spcPts val="0"/>
              </a:spcAft>
              <a:buNone/>
            </a:pPr>
            <a:r>
              <a:rPr b="1" lang="es" sz="1800">
                <a:solidFill>
                  <a:srgbClr val="FFFFFF"/>
                </a:solidFill>
                <a:latin typeface="Roboto"/>
                <a:ea typeface="Roboto"/>
                <a:cs typeface="Roboto"/>
                <a:sym typeface="Roboto"/>
              </a:rPr>
              <a:t>“</a:t>
            </a:r>
            <a:r>
              <a:rPr b="1" lang="es" sz="1800">
                <a:solidFill>
                  <a:srgbClr val="FFFFFF"/>
                </a:solidFill>
                <a:latin typeface="Roboto"/>
                <a:ea typeface="Roboto"/>
                <a:cs typeface="Roboto"/>
                <a:sym typeface="Roboto"/>
              </a:rPr>
              <a:t>Web Archiving Fixity Verification Framework</a:t>
            </a:r>
            <a:r>
              <a:rPr b="1" lang="es" sz="1800">
                <a:solidFill>
                  <a:srgbClr val="FFFFFF"/>
                </a:solidFill>
                <a:latin typeface="Roboto"/>
                <a:ea typeface="Roboto"/>
                <a:cs typeface="Roboto"/>
                <a:sym typeface="Roboto"/>
              </a:rPr>
              <a:t>”</a:t>
            </a:r>
            <a:endParaRPr b="1" sz="1800">
              <a:solidFill>
                <a:srgbClr val="FFFFFF"/>
              </a:solidFill>
              <a:latin typeface="Roboto"/>
              <a:ea typeface="Roboto"/>
              <a:cs typeface="Roboto"/>
              <a:sym typeface="Roboto"/>
            </a:endParaRPr>
          </a:p>
        </p:txBody>
      </p:sp>
      <p:sp>
        <p:nvSpPr>
          <p:cNvPr id="147" name="Google Shape;147;p18"/>
          <p:cNvSpPr txBox="1"/>
          <p:nvPr/>
        </p:nvSpPr>
        <p:spPr>
          <a:xfrm>
            <a:off x="3208294" y="2225286"/>
            <a:ext cx="2823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 sz="1800">
                <a:solidFill>
                  <a:srgbClr val="FFFFFF"/>
                </a:solidFill>
                <a:latin typeface="Roboto"/>
                <a:ea typeface="Roboto"/>
                <a:cs typeface="Roboto"/>
                <a:sym typeface="Roboto"/>
              </a:rPr>
              <a:t>  </a:t>
            </a:r>
            <a:r>
              <a:rPr lang="es" sz="1800">
                <a:solidFill>
                  <a:srgbClr val="FFFFFF"/>
                </a:solidFill>
                <a:latin typeface="Roboto"/>
                <a:ea typeface="Roboto"/>
                <a:cs typeface="Roboto"/>
                <a:sym typeface="Roboto"/>
              </a:rPr>
              <a:t>DEPARTMENT OF CSE </a:t>
            </a:r>
            <a:endParaRPr sz="180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330" name="Google Shape;330;p27"/>
          <p:cNvSpPr txBox="1"/>
          <p:nvPr/>
        </p:nvSpPr>
        <p:spPr>
          <a:xfrm>
            <a:off x="639600" y="634375"/>
            <a:ext cx="78648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lt1"/>
                </a:solidFill>
                <a:latin typeface="Roboto Light"/>
                <a:ea typeface="Roboto Light"/>
                <a:cs typeface="Roboto Light"/>
                <a:sym typeface="Roboto Light"/>
              </a:rPr>
              <a:t>[3] David Rosenthal, Thomas Robertson, Tom Lipkis, Vicky Reich, and Seth Morabito, 2005. </a:t>
            </a:r>
            <a:r>
              <a:rPr b="1" lang="es" sz="1800">
                <a:solidFill>
                  <a:schemeClr val="lt1"/>
                </a:solidFill>
                <a:latin typeface="Roboto"/>
                <a:ea typeface="Roboto"/>
                <a:cs typeface="Roboto"/>
                <a:sym typeface="Roboto"/>
              </a:rPr>
              <a:t>Requirements for Digital Preservation Systems</a:t>
            </a:r>
            <a:r>
              <a:rPr lang="es" sz="1800">
                <a:solidFill>
                  <a:schemeClr val="lt1"/>
                </a:solidFill>
                <a:latin typeface="Roboto Light"/>
                <a:ea typeface="Roboto Light"/>
                <a:cs typeface="Roboto Light"/>
                <a:sym typeface="Roboto Light"/>
              </a:rPr>
              <a:t>. D-Lib Magazine 11, 11 (2005). </a:t>
            </a:r>
            <a:endParaRPr sz="1800">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chemeClr val="lt1"/>
              </a:solidFill>
              <a:latin typeface="Roboto Light"/>
              <a:ea typeface="Roboto Light"/>
              <a:cs typeface="Roboto Light"/>
              <a:sym typeface="Roboto Light"/>
            </a:endParaRPr>
          </a:p>
          <a:p>
            <a:pPr indent="0" lvl="0" marL="0" rtl="0" algn="l">
              <a:spcBef>
                <a:spcPts val="0"/>
              </a:spcBef>
              <a:spcAft>
                <a:spcPts val="0"/>
              </a:spcAft>
              <a:buNone/>
            </a:pPr>
            <a:r>
              <a:rPr b="1" lang="es" sz="1800">
                <a:solidFill>
                  <a:schemeClr val="lt1"/>
                </a:solidFill>
                <a:latin typeface="Roboto"/>
                <a:ea typeface="Roboto"/>
                <a:cs typeface="Roboto"/>
                <a:sym typeface="Roboto"/>
              </a:rPr>
              <a:t>Problem</a:t>
            </a:r>
            <a:r>
              <a:rPr lang="es" sz="1800">
                <a:solidFill>
                  <a:schemeClr val="lt1"/>
                </a:solidFill>
                <a:latin typeface="Roboto Light"/>
                <a:ea typeface="Roboto Light"/>
                <a:cs typeface="Roboto Light"/>
                <a:sym typeface="Roboto Light"/>
              </a:rPr>
              <a:t>: </a:t>
            </a:r>
            <a:r>
              <a:rPr lang="es" sz="1800">
                <a:solidFill>
                  <a:schemeClr val="lt1"/>
                </a:solidFill>
                <a:latin typeface="Roboto Light"/>
                <a:ea typeface="Roboto Light"/>
                <a:cs typeface="Roboto Light"/>
                <a:sym typeface="Roboto Light"/>
              </a:rPr>
              <a:t> Threats against the content of digital preservation systems. The designers of archives must be aware of threats, such as media failure, hardware failure, software failure, communication errors, failure of network services. </a:t>
            </a:r>
            <a:r>
              <a:rPr lang="es" sz="1800">
                <a:solidFill>
                  <a:schemeClr val="lt1"/>
                </a:solidFill>
                <a:latin typeface="Roboto Light"/>
                <a:ea typeface="Roboto Light"/>
                <a:cs typeface="Roboto Light"/>
                <a:sym typeface="Roboto Light"/>
              </a:rPr>
              <a:t> </a:t>
            </a:r>
            <a:endParaRPr sz="1800">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chemeClr val="lt1"/>
              </a:solidFill>
              <a:latin typeface="Roboto Light"/>
              <a:ea typeface="Roboto Light"/>
              <a:cs typeface="Roboto Light"/>
              <a:sym typeface="Roboto Light"/>
            </a:endParaRPr>
          </a:p>
          <a:p>
            <a:pPr indent="0" lvl="0" marL="0" rtl="0" algn="l">
              <a:spcBef>
                <a:spcPts val="0"/>
              </a:spcBef>
              <a:spcAft>
                <a:spcPts val="0"/>
              </a:spcAft>
              <a:buNone/>
            </a:pPr>
            <a:r>
              <a:rPr b="1" lang="es" sz="1800">
                <a:solidFill>
                  <a:schemeClr val="lt1"/>
                </a:solidFill>
                <a:latin typeface="Roboto"/>
                <a:ea typeface="Roboto"/>
                <a:cs typeface="Roboto"/>
                <a:sym typeface="Roboto"/>
              </a:rPr>
              <a:t>Solution</a:t>
            </a:r>
            <a:r>
              <a:rPr lang="es" sz="1800">
                <a:solidFill>
                  <a:schemeClr val="lt1"/>
                </a:solidFill>
                <a:latin typeface="Roboto Light"/>
                <a:ea typeface="Roboto Light"/>
                <a:cs typeface="Roboto Light"/>
                <a:sym typeface="Roboto Light"/>
              </a:rPr>
              <a:t>: </a:t>
            </a:r>
            <a:r>
              <a:rPr lang="es" sz="1800">
                <a:solidFill>
                  <a:schemeClr val="lt1"/>
                </a:solidFill>
                <a:latin typeface="Roboto Light"/>
                <a:ea typeface="Roboto Light"/>
                <a:cs typeface="Roboto Light"/>
                <a:sym typeface="Roboto Light"/>
              </a:rPr>
              <a:t>These requirements derived top-down by presenting an alternate, bottom-up view of the field.</a:t>
            </a:r>
            <a:endParaRPr sz="1800">
              <a:solidFill>
                <a:schemeClr val="lt1"/>
              </a:solidFill>
              <a:latin typeface="Roboto Light"/>
              <a:ea typeface="Roboto Light"/>
              <a:cs typeface="Roboto Light"/>
              <a:sym typeface="Roboto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336" name="Google Shape;336;p28"/>
          <p:cNvSpPr txBox="1"/>
          <p:nvPr/>
        </p:nvSpPr>
        <p:spPr>
          <a:xfrm>
            <a:off x="639600" y="634375"/>
            <a:ext cx="78648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lt1"/>
                </a:solidFill>
                <a:latin typeface="Roboto Light"/>
                <a:ea typeface="Roboto Light"/>
                <a:cs typeface="Roboto Light"/>
                <a:sym typeface="Roboto Light"/>
              </a:rPr>
              <a:t>[4] John A. Berlin. 2018. </a:t>
            </a:r>
            <a:r>
              <a:rPr b="1" lang="es" sz="1800">
                <a:solidFill>
                  <a:schemeClr val="lt1"/>
                </a:solidFill>
                <a:latin typeface="Roboto"/>
                <a:ea typeface="Roboto"/>
                <a:cs typeface="Roboto"/>
                <a:sym typeface="Roboto"/>
              </a:rPr>
              <a:t>To Relive the Web: A Framework for the Transformation and Archival Replay of Web Pages</a:t>
            </a:r>
            <a:r>
              <a:rPr lang="es" sz="1800">
                <a:solidFill>
                  <a:schemeClr val="lt1"/>
                </a:solidFill>
                <a:latin typeface="Roboto Light"/>
                <a:ea typeface="Roboto Light"/>
                <a:cs typeface="Roboto Light"/>
                <a:sym typeface="Roboto Light"/>
              </a:rPr>
              <a:t>. Master’s thesis. Old Dominion University. https://doi.org/10.25777/n8mg-da06.</a:t>
            </a:r>
            <a:endParaRPr sz="1800">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chemeClr val="lt1"/>
              </a:solidFill>
              <a:latin typeface="Roboto Light"/>
              <a:ea typeface="Roboto Light"/>
              <a:cs typeface="Roboto Light"/>
              <a:sym typeface="Roboto Light"/>
            </a:endParaRPr>
          </a:p>
          <a:p>
            <a:pPr indent="0" lvl="0" marL="0" rtl="0" algn="l">
              <a:spcBef>
                <a:spcPts val="0"/>
              </a:spcBef>
              <a:spcAft>
                <a:spcPts val="0"/>
              </a:spcAft>
              <a:buNone/>
            </a:pPr>
            <a:r>
              <a:rPr b="1" lang="es" sz="1800">
                <a:solidFill>
                  <a:schemeClr val="lt1"/>
                </a:solidFill>
                <a:latin typeface="Roboto"/>
                <a:ea typeface="Roboto"/>
                <a:cs typeface="Roboto"/>
                <a:sym typeface="Roboto"/>
              </a:rPr>
              <a:t>Problem</a:t>
            </a:r>
            <a:r>
              <a:rPr lang="es" sz="1800">
                <a:solidFill>
                  <a:schemeClr val="lt1"/>
                </a:solidFill>
                <a:latin typeface="Roboto Light"/>
                <a:ea typeface="Roboto Light"/>
                <a:cs typeface="Roboto Light"/>
                <a:sym typeface="Roboto Light"/>
              </a:rPr>
              <a:t>: </a:t>
            </a:r>
            <a:r>
              <a:rPr lang="es" sz="1800">
                <a:solidFill>
                  <a:schemeClr val="lt1"/>
                </a:solidFill>
                <a:latin typeface="Roboto Light"/>
                <a:ea typeface="Roboto Light"/>
                <a:cs typeface="Roboto Light"/>
                <a:sym typeface="Roboto Light"/>
              </a:rPr>
              <a:t>Requires web archives to modify the page and its embedded resources, so that they no longer reference the original server they were archived from but back to the archive. </a:t>
            </a:r>
            <a:r>
              <a:rPr lang="es" sz="1800">
                <a:solidFill>
                  <a:schemeClr val="lt1"/>
                </a:solidFill>
                <a:latin typeface="Roboto Light"/>
                <a:ea typeface="Roboto Light"/>
                <a:cs typeface="Roboto Light"/>
                <a:sym typeface="Roboto Light"/>
              </a:rPr>
              <a:t> </a:t>
            </a:r>
            <a:endParaRPr sz="1800">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chemeClr val="lt1"/>
              </a:solidFill>
              <a:latin typeface="Roboto Light"/>
              <a:ea typeface="Roboto Light"/>
              <a:cs typeface="Roboto Light"/>
              <a:sym typeface="Roboto Light"/>
            </a:endParaRPr>
          </a:p>
          <a:p>
            <a:pPr indent="0" lvl="0" marL="0" rtl="0" algn="l">
              <a:spcBef>
                <a:spcPts val="0"/>
              </a:spcBef>
              <a:spcAft>
                <a:spcPts val="0"/>
              </a:spcAft>
              <a:buNone/>
            </a:pPr>
            <a:r>
              <a:rPr b="1" lang="es" sz="1800">
                <a:solidFill>
                  <a:schemeClr val="lt1"/>
                </a:solidFill>
                <a:latin typeface="Roboto"/>
                <a:ea typeface="Roboto"/>
                <a:cs typeface="Roboto"/>
                <a:sym typeface="Roboto"/>
              </a:rPr>
              <a:t>Solution</a:t>
            </a:r>
            <a:r>
              <a:rPr lang="es" sz="1800">
                <a:solidFill>
                  <a:schemeClr val="lt1"/>
                </a:solidFill>
                <a:latin typeface="Roboto Light"/>
                <a:ea typeface="Roboto Light"/>
                <a:cs typeface="Roboto Light"/>
                <a:sym typeface="Roboto Light"/>
              </a:rPr>
              <a:t>: </a:t>
            </a:r>
            <a:r>
              <a:rPr lang="es" sz="1800">
                <a:solidFill>
                  <a:schemeClr val="lt1"/>
                </a:solidFill>
                <a:latin typeface="Roboto Light"/>
                <a:ea typeface="Roboto Light"/>
                <a:cs typeface="Roboto Light"/>
                <a:sym typeface="Roboto Light"/>
              </a:rPr>
              <a:t>Evaluate the effectiveness of using a generated client-side rewriting library to augment the existing replay systems of web archives by crawling mementos.</a:t>
            </a:r>
            <a:endParaRPr sz="1800">
              <a:solidFill>
                <a:schemeClr val="lt1"/>
              </a:solidFill>
              <a:latin typeface="Roboto Light"/>
              <a:ea typeface="Roboto Light"/>
              <a:cs typeface="Roboto Light"/>
              <a:sym typeface="Roboto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9"/>
          <p:cNvSpPr txBox="1"/>
          <p:nvPr>
            <p:ph type="ctrTitle"/>
          </p:nvPr>
        </p:nvSpPr>
        <p:spPr>
          <a:xfrm>
            <a:off x="4893700" y="1737500"/>
            <a:ext cx="3530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System Model</a:t>
            </a:r>
            <a:endParaRPr/>
          </a:p>
        </p:txBody>
      </p:sp>
      <p:sp>
        <p:nvSpPr>
          <p:cNvPr id="342" name="Google Shape;342;p29"/>
          <p:cNvSpPr txBox="1"/>
          <p:nvPr>
            <p:ph idx="1" type="subTitle"/>
          </p:nvPr>
        </p:nvSpPr>
        <p:spPr>
          <a:xfrm>
            <a:off x="4893700" y="2746375"/>
            <a:ext cx="3457500" cy="14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t>Manifest generation, atomic</a:t>
            </a:r>
            <a:endParaRPr sz="1600"/>
          </a:p>
          <a:p>
            <a:pPr indent="0" lvl="0" marL="0" rtl="0" algn="l">
              <a:spcBef>
                <a:spcPts val="0"/>
              </a:spcBef>
              <a:spcAft>
                <a:spcPts val="0"/>
              </a:spcAft>
              <a:buNone/>
            </a:pPr>
            <a:r>
              <a:rPr lang="es" sz="1600"/>
              <a:t>and block dissemination,</a:t>
            </a:r>
            <a:endParaRPr sz="1600"/>
          </a:p>
          <a:p>
            <a:pPr indent="0" lvl="0" marL="0" rtl="0" algn="l">
              <a:spcBef>
                <a:spcPts val="0"/>
              </a:spcBef>
              <a:spcAft>
                <a:spcPts val="0"/>
              </a:spcAft>
              <a:buNone/>
            </a:pPr>
            <a:r>
              <a:rPr lang="es" sz="1600"/>
              <a:t>verifying fixity...</a:t>
            </a:r>
            <a:endParaRPr sz="1600"/>
          </a:p>
        </p:txBody>
      </p:sp>
      <p:cxnSp>
        <p:nvCxnSpPr>
          <p:cNvPr id="343" name="Google Shape;343;p29"/>
          <p:cNvCxnSpPr/>
          <p:nvPr/>
        </p:nvCxnSpPr>
        <p:spPr>
          <a:xfrm>
            <a:off x="4979350" y="2275300"/>
            <a:ext cx="4448400" cy="0"/>
          </a:xfrm>
          <a:prstGeom prst="straightConnector1">
            <a:avLst/>
          </a:prstGeom>
          <a:noFill/>
          <a:ln cap="flat" cmpd="sng" w="9525">
            <a:solidFill>
              <a:schemeClr val="accent1"/>
            </a:solidFill>
            <a:prstDash val="solid"/>
            <a:round/>
            <a:headEnd len="med" w="med" type="none"/>
            <a:tailEnd len="med" w="med" type="none"/>
          </a:ln>
        </p:spPr>
      </p:cxnSp>
      <p:sp>
        <p:nvSpPr>
          <p:cNvPr id="344" name="Google Shape;344;p29"/>
          <p:cNvSpPr/>
          <p:nvPr/>
        </p:nvSpPr>
        <p:spPr>
          <a:xfrm>
            <a:off x="1953596" y="1830067"/>
            <a:ext cx="1094271" cy="2041506"/>
          </a:xfrm>
          <a:custGeom>
            <a:rect b="b" l="l" r="r" t="t"/>
            <a:pathLst>
              <a:path extrusionOk="0" fill="none" h="145536" w="78009">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9"/>
          <p:cNvSpPr/>
          <p:nvPr/>
        </p:nvSpPr>
        <p:spPr>
          <a:xfrm>
            <a:off x="2056879" y="1992173"/>
            <a:ext cx="887043" cy="1628410"/>
          </a:xfrm>
          <a:custGeom>
            <a:rect b="b" l="l" r="r" t="t"/>
            <a:pathLst>
              <a:path extrusionOk="0" h="116087" w="63236">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b="50%" l="50%" r="50%" t="50%"/>
            </a:path>
            <a:tileRect/>
          </a:gra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9"/>
          <p:cNvSpPr/>
          <p:nvPr/>
        </p:nvSpPr>
        <p:spPr>
          <a:xfrm>
            <a:off x="2396132" y="3661112"/>
            <a:ext cx="182624" cy="156421"/>
          </a:xfrm>
          <a:custGeom>
            <a:rect b="b" l="l" r="r" t="t"/>
            <a:pathLst>
              <a:path extrusionOk="0" h="11151" w="13019">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b="50%" l="50%" r="50%" t="50%"/>
            </a:path>
            <a:tileRect/>
          </a:gra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9"/>
          <p:cNvSpPr/>
          <p:nvPr/>
        </p:nvSpPr>
        <p:spPr>
          <a:xfrm>
            <a:off x="2392035" y="1893688"/>
            <a:ext cx="217496" cy="35574"/>
          </a:xfrm>
          <a:custGeom>
            <a:rect b="b" l="l" r="r" t="t"/>
            <a:pathLst>
              <a:path extrusionOk="0" h="2536" w="15505">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9"/>
          <p:cNvSpPr/>
          <p:nvPr/>
        </p:nvSpPr>
        <p:spPr>
          <a:xfrm>
            <a:off x="2251814" y="3281499"/>
            <a:ext cx="119697" cy="102639"/>
          </a:xfrm>
          <a:custGeom>
            <a:rect b="b" l="l" r="r" t="t"/>
            <a:pathLst>
              <a:path extrusionOk="0" h="7317" w="8533">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9"/>
          <p:cNvSpPr/>
          <p:nvPr/>
        </p:nvSpPr>
        <p:spPr>
          <a:xfrm>
            <a:off x="2326365" y="3384094"/>
            <a:ext cx="14" cy="30103"/>
          </a:xfrm>
          <a:custGeom>
            <a:rect b="b" l="l" r="r" t="t"/>
            <a:pathLst>
              <a:path extrusionOk="0" fill="none" h="2146" w="1">
                <a:moveTo>
                  <a:pt x="1" y="1"/>
                </a:moveTo>
                <a:lnTo>
                  <a:pt x="1" y="2146"/>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9"/>
          <p:cNvSpPr/>
          <p:nvPr/>
        </p:nvSpPr>
        <p:spPr>
          <a:xfrm>
            <a:off x="2327052" y="3444293"/>
            <a:ext cx="29430" cy="30103"/>
          </a:xfrm>
          <a:custGeom>
            <a:rect b="b" l="l" r="r" t="t"/>
            <a:pathLst>
              <a:path extrusionOk="0" fill="none" h="2146" w="2098">
                <a:moveTo>
                  <a:pt x="1" y="0"/>
                </a:moveTo>
                <a:lnTo>
                  <a:pt x="1" y="2145"/>
                </a:lnTo>
                <a:lnTo>
                  <a:pt x="2097" y="2145"/>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9"/>
          <p:cNvSpPr/>
          <p:nvPr/>
        </p:nvSpPr>
        <p:spPr>
          <a:xfrm>
            <a:off x="2411185" y="3474385"/>
            <a:ext cx="409673" cy="14"/>
          </a:xfrm>
          <a:custGeom>
            <a:rect b="b" l="l" r="r" t="t"/>
            <a:pathLst>
              <a:path extrusionOk="0" fill="none" h="1" w="29205">
                <a:moveTo>
                  <a:pt x="0" y="0"/>
                </a:moveTo>
                <a:lnTo>
                  <a:pt x="29205"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9"/>
          <p:cNvSpPr/>
          <p:nvPr/>
        </p:nvSpPr>
        <p:spPr>
          <a:xfrm>
            <a:off x="2848263" y="3444293"/>
            <a:ext cx="30103" cy="30103"/>
          </a:xfrm>
          <a:custGeom>
            <a:rect b="b" l="l" r="r" t="t"/>
            <a:pathLst>
              <a:path extrusionOk="0" fill="none" h="2146" w="2146">
                <a:moveTo>
                  <a:pt x="0" y="2145"/>
                </a:moveTo>
                <a:lnTo>
                  <a:pt x="2145" y="2145"/>
                </a:lnTo>
                <a:lnTo>
                  <a:pt x="2145"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9"/>
          <p:cNvSpPr/>
          <p:nvPr/>
        </p:nvSpPr>
        <p:spPr>
          <a:xfrm>
            <a:off x="2878356" y="3081768"/>
            <a:ext cx="14" cy="307090"/>
          </a:xfrm>
          <a:custGeom>
            <a:rect b="b" l="l" r="r" t="t"/>
            <a:pathLst>
              <a:path extrusionOk="0" fill="none" h="21892" w="1">
                <a:moveTo>
                  <a:pt x="0" y="21892"/>
                </a:moveTo>
                <a:lnTo>
                  <a:pt x="0" y="1"/>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9"/>
          <p:cNvSpPr/>
          <p:nvPr/>
        </p:nvSpPr>
        <p:spPr>
          <a:xfrm>
            <a:off x="2878356" y="3024319"/>
            <a:ext cx="30103" cy="29416"/>
          </a:xfrm>
          <a:custGeom>
            <a:rect b="b" l="l" r="r" t="t"/>
            <a:pathLst>
              <a:path extrusionOk="0" fill="none" h="2097" w="2146">
                <a:moveTo>
                  <a:pt x="0" y="2097"/>
                </a:moveTo>
                <a:lnTo>
                  <a:pt x="0" y="0"/>
                </a:lnTo>
                <a:lnTo>
                  <a:pt x="2145"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9"/>
          <p:cNvSpPr/>
          <p:nvPr/>
        </p:nvSpPr>
        <p:spPr>
          <a:xfrm>
            <a:off x="2970695" y="3024319"/>
            <a:ext cx="341962" cy="14"/>
          </a:xfrm>
          <a:custGeom>
            <a:rect b="b" l="l" r="r" t="t"/>
            <a:pathLst>
              <a:path extrusionOk="0" fill="none" h="1" w="24378">
                <a:moveTo>
                  <a:pt x="0" y="0"/>
                </a:moveTo>
                <a:lnTo>
                  <a:pt x="24378"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9"/>
          <p:cNvSpPr/>
          <p:nvPr/>
        </p:nvSpPr>
        <p:spPr>
          <a:xfrm>
            <a:off x="3344151" y="3024319"/>
            <a:ext cx="29416" cy="29416"/>
          </a:xfrm>
          <a:custGeom>
            <a:rect b="b" l="l" r="r" t="t"/>
            <a:pathLst>
              <a:path extrusionOk="0" fill="none" h="2097" w="2097">
                <a:moveTo>
                  <a:pt x="0" y="0"/>
                </a:moveTo>
                <a:lnTo>
                  <a:pt x="2097" y="0"/>
                </a:lnTo>
                <a:lnTo>
                  <a:pt x="2097" y="2097"/>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9"/>
          <p:cNvSpPr/>
          <p:nvPr/>
        </p:nvSpPr>
        <p:spPr>
          <a:xfrm>
            <a:off x="3373557" y="3107076"/>
            <a:ext cx="14" cy="292053"/>
          </a:xfrm>
          <a:custGeom>
            <a:rect b="b" l="l" r="r" t="t"/>
            <a:pathLst>
              <a:path extrusionOk="0" fill="none" h="20820" w="1">
                <a:moveTo>
                  <a:pt x="1" y="1"/>
                </a:moveTo>
                <a:lnTo>
                  <a:pt x="1" y="20819"/>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9"/>
          <p:cNvSpPr/>
          <p:nvPr/>
        </p:nvSpPr>
        <p:spPr>
          <a:xfrm>
            <a:off x="3373557" y="3425816"/>
            <a:ext cx="14" cy="30103"/>
          </a:xfrm>
          <a:custGeom>
            <a:rect b="b" l="l" r="r" t="t"/>
            <a:pathLst>
              <a:path extrusionOk="0" fill="none" h="2146" w="1">
                <a:moveTo>
                  <a:pt x="1" y="1"/>
                </a:move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9"/>
          <p:cNvSpPr/>
          <p:nvPr/>
        </p:nvSpPr>
        <p:spPr>
          <a:xfrm>
            <a:off x="1673154" y="2077680"/>
            <a:ext cx="29430" cy="14"/>
          </a:xfrm>
          <a:custGeom>
            <a:rect b="b" l="l" r="r" t="t"/>
            <a:pathLst>
              <a:path extrusionOk="0" fill="none" h="1" w="2098">
                <a:moveTo>
                  <a:pt x="1" y="0"/>
                </a:moveTo>
                <a:lnTo>
                  <a:pt x="2097"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9"/>
          <p:cNvSpPr/>
          <p:nvPr/>
        </p:nvSpPr>
        <p:spPr>
          <a:xfrm>
            <a:off x="1736762" y="2077680"/>
            <a:ext cx="50625" cy="14"/>
          </a:xfrm>
          <a:custGeom>
            <a:rect b="b" l="l" r="r" t="t"/>
            <a:pathLst>
              <a:path extrusionOk="0" fill="none" h="1" w="3609">
                <a:moveTo>
                  <a:pt x="1" y="0"/>
                </a:moveTo>
                <a:lnTo>
                  <a:pt x="3609"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9"/>
          <p:cNvSpPr/>
          <p:nvPr/>
        </p:nvSpPr>
        <p:spPr>
          <a:xfrm>
            <a:off x="1804480" y="2077680"/>
            <a:ext cx="30103" cy="29416"/>
          </a:xfrm>
          <a:custGeom>
            <a:rect b="b" l="l" r="r" t="t"/>
            <a:pathLst>
              <a:path extrusionOk="0" fill="none" h="2097" w="2146">
                <a:moveTo>
                  <a:pt x="1" y="0"/>
                </a:moveTo>
                <a:lnTo>
                  <a:pt x="2146" y="0"/>
                </a:lnTo>
                <a:lnTo>
                  <a:pt x="2146" y="2097"/>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9"/>
          <p:cNvSpPr/>
          <p:nvPr/>
        </p:nvSpPr>
        <p:spPr>
          <a:xfrm>
            <a:off x="1833900" y="2169332"/>
            <a:ext cx="14" cy="464394"/>
          </a:xfrm>
          <a:custGeom>
            <a:rect b="b" l="l" r="r" t="t"/>
            <a:pathLst>
              <a:path extrusionOk="0" fill="none" h="33106" w="1">
                <a:moveTo>
                  <a:pt x="0" y="0"/>
                </a:moveTo>
                <a:lnTo>
                  <a:pt x="0" y="33105"/>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9"/>
          <p:cNvSpPr/>
          <p:nvPr/>
        </p:nvSpPr>
        <p:spPr>
          <a:xfrm>
            <a:off x="1834573" y="2665217"/>
            <a:ext cx="29430" cy="30117"/>
          </a:xfrm>
          <a:custGeom>
            <a:rect b="b" l="l" r="r" t="t"/>
            <a:pathLst>
              <a:path extrusionOk="0" fill="none" h="2147" w="2098">
                <a:moveTo>
                  <a:pt x="1" y="1"/>
                </a:moveTo>
                <a:lnTo>
                  <a:pt x="1" y="2146"/>
                </a:lnTo>
                <a:lnTo>
                  <a:pt x="2097"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9"/>
          <p:cNvSpPr/>
          <p:nvPr/>
        </p:nvSpPr>
        <p:spPr>
          <a:xfrm>
            <a:off x="1923504" y="2695323"/>
            <a:ext cx="681189" cy="14"/>
          </a:xfrm>
          <a:custGeom>
            <a:rect b="b" l="l" r="r" t="t"/>
            <a:pathLst>
              <a:path extrusionOk="0" fill="none" h="1" w="48561">
                <a:moveTo>
                  <a:pt x="0" y="0"/>
                </a:moveTo>
                <a:lnTo>
                  <a:pt x="4856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9"/>
          <p:cNvSpPr/>
          <p:nvPr/>
        </p:nvSpPr>
        <p:spPr>
          <a:xfrm>
            <a:off x="2634164" y="2695323"/>
            <a:ext cx="30103" cy="14"/>
          </a:xfrm>
          <a:custGeom>
            <a:rect b="b" l="l" r="r" t="t"/>
            <a:pathLst>
              <a:path extrusionOk="0" fill="none" h="1" w="2146">
                <a:moveTo>
                  <a:pt x="1" y="0"/>
                </a:moveTo>
                <a:lnTo>
                  <a:pt x="2146"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9"/>
          <p:cNvSpPr/>
          <p:nvPr/>
        </p:nvSpPr>
        <p:spPr>
          <a:xfrm>
            <a:off x="2608856" y="2648129"/>
            <a:ext cx="119697" cy="102934"/>
          </a:xfrm>
          <a:custGeom>
            <a:rect b="b" l="l" r="r" t="t"/>
            <a:pathLst>
              <a:path extrusionOk="0" h="7338" w="8533">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9"/>
          <p:cNvSpPr/>
          <p:nvPr/>
        </p:nvSpPr>
        <p:spPr>
          <a:xfrm>
            <a:off x="1611594" y="3639226"/>
            <a:ext cx="30103" cy="14"/>
          </a:xfrm>
          <a:custGeom>
            <a:rect b="b" l="l" r="r" t="t"/>
            <a:pathLst>
              <a:path extrusionOk="0" fill="none" h="1" w="2146">
                <a:moveTo>
                  <a:pt x="1" y="0"/>
                </a:moveTo>
                <a:lnTo>
                  <a:pt x="2146"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9"/>
          <p:cNvSpPr/>
          <p:nvPr/>
        </p:nvSpPr>
        <p:spPr>
          <a:xfrm>
            <a:off x="1724458" y="3609808"/>
            <a:ext cx="30103" cy="30117"/>
          </a:xfrm>
          <a:custGeom>
            <a:rect b="b" l="l" r="r" t="t"/>
            <a:pathLst>
              <a:path extrusionOk="0" fill="none" h="2147" w="2146">
                <a:moveTo>
                  <a:pt x="0" y="2146"/>
                </a:moveTo>
                <a:lnTo>
                  <a:pt x="2146" y="2146"/>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9"/>
          <p:cNvSpPr/>
          <p:nvPr/>
        </p:nvSpPr>
        <p:spPr>
          <a:xfrm>
            <a:off x="1754551" y="3238402"/>
            <a:ext cx="14" cy="313935"/>
          </a:xfrm>
          <a:custGeom>
            <a:rect b="b" l="l" r="r" t="t"/>
            <a:pathLst>
              <a:path extrusionOk="0" fill="none" h="22380" w="1">
                <a:moveTo>
                  <a:pt x="1" y="22379"/>
                </a:moveTo>
                <a:lnTo>
                  <a:pt x="1"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9"/>
          <p:cNvSpPr/>
          <p:nvPr/>
        </p:nvSpPr>
        <p:spPr>
          <a:xfrm>
            <a:off x="1754551" y="3179578"/>
            <a:ext cx="30103" cy="30117"/>
          </a:xfrm>
          <a:custGeom>
            <a:rect b="b" l="l" r="r" t="t"/>
            <a:pathLst>
              <a:path extrusionOk="0" fill="none" h="2147" w="2146">
                <a:moveTo>
                  <a:pt x="1" y="2146"/>
                </a:moveTo>
                <a:lnTo>
                  <a:pt x="1" y="1"/>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9"/>
          <p:cNvSpPr/>
          <p:nvPr/>
        </p:nvSpPr>
        <p:spPr>
          <a:xfrm>
            <a:off x="1840732" y="3179578"/>
            <a:ext cx="871318" cy="14"/>
          </a:xfrm>
          <a:custGeom>
            <a:rect b="b" l="l" r="r" t="t"/>
            <a:pathLst>
              <a:path extrusionOk="0" fill="none" h="1" w="62115">
                <a:moveTo>
                  <a:pt x="1" y="1"/>
                </a:moveTo>
                <a:lnTo>
                  <a:pt x="62115"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9"/>
          <p:cNvSpPr/>
          <p:nvPr/>
        </p:nvSpPr>
        <p:spPr>
          <a:xfrm>
            <a:off x="2740183" y="3179578"/>
            <a:ext cx="30103" cy="30117"/>
          </a:xfrm>
          <a:custGeom>
            <a:rect b="b" l="l" r="r" t="t"/>
            <a:pathLst>
              <a:path extrusionOk="0" fill="none" h="2147" w="2146">
                <a:moveTo>
                  <a:pt x="1" y="1"/>
                </a:moveTo>
                <a:lnTo>
                  <a:pt x="2146" y="1"/>
                </a:lnTo>
                <a:lnTo>
                  <a:pt x="2146"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9"/>
          <p:cNvSpPr/>
          <p:nvPr/>
        </p:nvSpPr>
        <p:spPr>
          <a:xfrm>
            <a:off x="2770275" y="3289706"/>
            <a:ext cx="14" cy="30103"/>
          </a:xfrm>
          <a:custGeom>
            <a:rect b="b" l="l" r="r" t="t"/>
            <a:pathLst>
              <a:path extrusionOk="0" fill="none" h="2146" w="1">
                <a:moveTo>
                  <a:pt x="1" y="0"/>
                </a:move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9"/>
          <p:cNvSpPr/>
          <p:nvPr/>
        </p:nvSpPr>
        <p:spPr>
          <a:xfrm>
            <a:off x="2699147" y="3284235"/>
            <a:ext cx="119697" cy="102639"/>
          </a:xfrm>
          <a:custGeom>
            <a:rect b="b" l="l" r="r" t="t"/>
            <a:pathLst>
              <a:path extrusionOk="0" h="7317" w="8533">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9"/>
          <p:cNvSpPr/>
          <p:nvPr/>
        </p:nvSpPr>
        <p:spPr>
          <a:xfrm>
            <a:off x="2526098" y="3007905"/>
            <a:ext cx="14" cy="29416"/>
          </a:xfrm>
          <a:custGeom>
            <a:rect b="b" l="l" r="r" t="t"/>
            <a:pathLst>
              <a:path extrusionOk="0" fill="none" h="2097" w="1">
                <a:moveTo>
                  <a:pt x="0" y="2097"/>
                </a:moveTo>
                <a:lnTo>
                  <a:pt x="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9"/>
          <p:cNvSpPr/>
          <p:nvPr/>
        </p:nvSpPr>
        <p:spPr>
          <a:xfrm>
            <a:off x="2526098" y="2548944"/>
            <a:ext cx="14" cy="404890"/>
          </a:xfrm>
          <a:custGeom>
            <a:rect b="b" l="l" r="r" t="t"/>
            <a:pathLst>
              <a:path extrusionOk="0" fill="none" h="28864" w="1">
                <a:moveTo>
                  <a:pt x="0" y="28864"/>
                </a:moveTo>
                <a:lnTo>
                  <a:pt x="0"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9"/>
          <p:cNvSpPr/>
          <p:nvPr/>
        </p:nvSpPr>
        <p:spPr>
          <a:xfrm>
            <a:off x="2526785" y="2492168"/>
            <a:ext cx="29416" cy="30117"/>
          </a:xfrm>
          <a:custGeom>
            <a:rect b="b" l="l" r="r" t="t"/>
            <a:pathLst>
              <a:path extrusionOk="0" fill="none" h="2147" w="2097">
                <a:moveTo>
                  <a:pt x="0" y="2146"/>
                </a:moveTo>
                <a:lnTo>
                  <a:pt x="0" y="1"/>
                </a:lnTo>
                <a:lnTo>
                  <a:pt x="2097"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9"/>
          <p:cNvSpPr/>
          <p:nvPr/>
        </p:nvSpPr>
        <p:spPr>
          <a:xfrm>
            <a:off x="2615014" y="2492168"/>
            <a:ext cx="904830" cy="14"/>
          </a:xfrm>
          <a:custGeom>
            <a:rect b="b" l="l" r="r" t="t"/>
            <a:pathLst>
              <a:path extrusionOk="0" fill="none" h="1" w="64504">
                <a:moveTo>
                  <a:pt x="1" y="1"/>
                </a:moveTo>
                <a:lnTo>
                  <a:pt x="64504"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9"/>
          <p:cNvSpPr/>
          <p:nvPr/>
        </p:nvSpPr>
        <p:spPr>
          <a:xfrm>
            <a:off x="3549342" y="2462076"/>
            <a:ext cx="30117" cy="30103"/>
          </a:xfrm>
          <a:custGeom>
            <a:rect b="b" l="l" r="r" t="t"/>
            <a:pathLst>
              <a:path extrusionOk="0" fill="none" h="2146" w="2147">
                <a:moveTo>
                  <a:pt x="1" y="2146"/>
                </a:moveTo>
                <a:lnTo>
                  <a:pt x="2146" y="2146"/>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9"/>
          <p:cNvSpPr/>
          <p:nvPr/>
        </p:nvSpPr>
        <p:spPr>
          <a:xfrm>
            <a:off x="3579448" y="2350587"/>
            <a:ext cx="14" cy="67037"/>
          </a:xfrm>
          <a:custGeom>
            <a:rect b="b" l="l" r="r" t="t"/>
            <a:pathLst>
              <a:path extrusionOk="0" fill="none" h="4779" w="1">
                <a:moveTo>
                  <a:pt x="0" y="4779"/>
                </a:moveTo>
                <a:lnTo>
                  <a:pt x="0"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9"/>
          <p:cNvSpPr/>
          <p:nvPr/>
        </p:nvSpPr>
        <p:spPr>
          <a:xfrm>
            <a:off x="3579448" y="2297922"/>
            <a:ext cx="14" cy="30103"/>
          </a:xfrm>
          <a:custGeom>
            <a:rect b="b" l="l" r="r" t="t"/>
            <a:pathLst>
              <a:path extrusionOk="0" fill="none" h="2146" w="1">
                <a:moveTo>
                  <a:pt x="0" y="2146"/>
                </a:moveTo>
                <a:lnTo>
                  <a:pt x="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9"/>
          <p:cNvSpPr/>
          <p:nvPr/>
        </p:nvSpPr>
        <p:spPr>
          <a:xfrm>
            <a:off x="2473432" y="3007217"/>
            <a:ext cx="103284" cy="103284"/>
          </a:xfrm>
          <a:custGeom>
            <a:rect b="b" l="l" r="r" t="t"/>
            <a:pathLst>
              <a:path extrusionOk="0" h="7363" w="7363">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9"/>
          <p:cNvSpPr/>
          <p:nvPr/>
        </p:nvSpPr>
        <p:spPr>
          <a:xfrm>
            <a:off x="2811324" y="1640604"/>
            <a:ext cx="14" cy="30103"/>
          </a:xfrm>
          <a:custGeom>
            <a:rect b="b" l="l" r="r" t="t"/>
            <a:pathLst>
              <a:path extrusionOk="0" fill="none" h="2146" w="1">
                <a:moveTo>
                  <a:pt x="0" y="1"/>
                </a:moveTo>
                <a:lnTo>
                  <a:pt x="0"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9"/>
          <p:cNvSpPr/>
          <p:nvPr/>
        </p:nvSpPr>
        <p:spPr>
          <a:xfrm>
            <a:off x="2811324" y="1728160"/>
            <a:ext cx="14" cy="547143"/>
          </a:xfrm>
          <a:custGeom>
            <a:rect b="b" l="l" r="r" t="t"/>
            <a:pathLst>
              <a:path extrusionOk="0" fill="none" h="39005" w="1">
                <a:moveTo>
                  <a:pt x="0" y="0"/>
                </a:moveTo>
                <a:lnTo>
                  <a:pt x="0" y="39004"/>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9"/>
          <p:cNvSpPr/>
          <p:nvPr/>
        </p:nvSpPr>
        <p:spPr>
          <a:xfrm>
            <a:off x="2781905" y="2304754"/>
            <a:ext cx="30103" cy="29430"/>
          </a:xfrm>
          <a:custGeom>
            <a:rect b="b" l="l" r="r" t="t"/>
            <a:pathLst>
              <a:path extrusionOk="0" fill="none" h="2098" w="2146">
                <a:moveTo>
                  <a:pt x="2146" y="1"/>
                </a:moveTo>
                <a:lnTo>
                  <a:pt x="2146" y="2097"/>
                </a:lnTo>
                <a:lnTo>
                  <a:pt x="1" y="2097"/>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9"/>
          <p:cNvSpPr/>
          <p:nvPr/>
        </p:nvSpPr>
        <p:spPr>
          <a:xfrm>
            <a:off x="2296272" y="2334173"/>
            <a:ext cx="428147" cy="14"/>
          </a:xfrm>
          <a:custGeom>
            <a:rect b="b" l="l" r="r" t="t"/>
            <a:pathLst>
              <a:path extrusionOk="0" fill="none" h="1" w="30522">
                <a:moveTo>
                  <a:pt x="30521" y="0"/>
                </a:moveTo>
                <a:lnTo>
                  <a:pt x="1"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9"/>
          <p:cNvSpPr/>
          <p:nvPr/>
        </p:nvSpPr>
        <p:spPr>
          <a:xfrm>
            <a:off x="2237448" y="2334173"/>
            <a:ext cx="30103" cy="30103"/>
          </a:xfrm>
          <a:custGeom>
            <a:rect b="b" l="l" r="r" t="t"/>
            <a:pathLst>
              <a:path extrusionOk="0" fill="none" h="2146" w="2146">
                <a:moveTo>
                  <a:pt x="2146" y="0"/>
                </a:moveTo>
                <a:lnTo>
                  <a:pt x="1" y="0"/>
                </a:ln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9"/>
          <p:cNvSpPr/>
          <p:nvPr/>
        </p:nvSpPr>
        <p:spPr>
          <a:xfrm>
            <a:off x="2237448" y="2418993"/>
            <a:ext cx="14" cy="411034"/>
          </a:xfrm>
          <a:custGeom>
            <a:rect b="b" l="l" r="r" t="t"/>
            <a:pathLst>
              <a:path extrusionOk="0" fill="none" h="29302" w="1">
                <a:moveTo>
                  <a:pt x="1" y="0"/>
                </a:moveTo>
                <a:lnTo>
                  <a:pt x="1" y="29302"/>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9"/>
          <p:cNvSpPr/>
          <p:nvPr/>
        </p:nvSpPr>
        <p:spPr>
          <a:xfrm>
            <a:off x="2237448" y="2857429"/>
            <a:ext cx="14" cy="30103"/>
          </a:xfrm>
          <a:custGeom>
            <a:rect b="b" l="l" r="r" t="t"/>
            <a:pathLst>
              <a:path extrusionOk="0" fill="none" h="2146" w="1">
                <a:moveTo>
                  <a:pt x="1" y="0"/>
                </a:moveTo>
                <a:lnTo>
                  <a:pt x="1" y="2145"/>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
          <p:cNvSpPr/>
          <p:nvPr/>
        </p:nvSpPr>
        <p:spPr>
          <a:xfrm>
            <a:off x="2166320" y="2837592"/>
            <a:ext cx="119697" cy="102639"/>
          </a:xfrm>
          <a:custGeom>
            <a:rect b="b" l="l" r="r" t="t"/>
            <a:pathLst>
              <a:path extrusionOk="0" h="7317" w="8533">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1" name="Google Shape;391;p29"/>
          <p:cNvGrpSpPr/>
          <p:nvPr/>
        </p:nvGrpSpPr>
        <p:grpSpPr>
          <a:xfrm>
            <a:off x="2624430" y="1068391"/>
            <a:ext cx="373819" cy="412843"/>
            <a:chOff x="3040350" y="1113200"/>
            <a:chExt cx="1704600" cy="1882550"/>
          </a:xfrm>
        </p:grpSpPr>
        <p:sp>
          <p:nvSpPr>
            <p:cNvPr id="392" name="Google Shape;392;p29"/>
            <p:cNvSpPr/>
            <p:nvPr/>
          </p:nvSpPr>
          <p:spPr>
            <a:xfrm>
              <a:off x="3040350" y="2164475"/>
              <a:ext cx="1607250" cy="831275"/>
            </a:xfrm>
            <a:custGeom>
              <a:rect b="b" l="l" r="r" t="t"/>
              <a:pathLst>
                <a:path extrusionOk="0" h="33251" w="6429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EFFC1"/>
                </a:solidFill>
                <a:highlight>
                  <a:srgbClr val="1EFFC1"/>
                </a:highlight>
              </a:endParaRPr>
            </a:p>
          </p:txBody>
        </p:sp>
        <p:sp>
          <p:nvSpPr>
            <p:cNvPr id="393" name="Google Shape;393;p29"/>
            <p:cNvSpPr/>
            <p:nvPr/>
          </p:nvSpPr>
          <p:spPr>
            <a:xfrm>
              <a:off x="3073300" y="1113200"/>
              <a:ext cx="1671650" cy="924525"/>
            </a:xfrm>
            <a:custGeom>
              <a:rect b="b" l="l" r="r" t="t"/>
              <a:pathLst>
                <a:path extrusionOk="0" h="36981" w="66866">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EFFC1"/>
                </a:solidFill>
                <a:highlight>
                  <a:srgbClr val="1EFFC1"/>
                </a:highlight>
              </a:endParaRPr>
            </a:p>
          </p:txBody>
        </p:sp>
      </p:grpSp>
      <p:grpSp>
        <p:nvGrpSpPr>
          <p:cNvPr id="394" name="Google Shape;394;p29"/>
          <p:cNvGrpSpPr/>
          <p:nvPr/>
        </p:nvGrpSpPr>
        <p:grpSpPr>
          <a:xfrm>
            <a:off x="3390291" y="1782576"/>
            <a:ext cx="406573" cy="402537"/>
            <a:chOff x="462200" y="569000"/>
            <a:chExt cx="1901650" cy="1882775"/>
          </a:xfrm>
        </p:grpSpPr>
        <p:sp>
          <p:nvSpPr>
            <p:cNvPr id="395" name="Google Shape;395;p29"/>
            <p:cNvSpPr/>
            <p:nvPr/>
          </p:nvSpPr>
          <p:spPr>
            <a:xfrm>
              <a:off x="462200" y="890525"/>
              <a:ext cx="1573675" cy="1561250"/>
            </a:xfrm>
            <a:custGeom>
              <a:rect b="b" l="l" r="r" t="t"/>
              <a:pathLst>
                <a:path extrusionOk="0" h="62450" w="62947">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9"/>
            <p:cNvSpPr/>
            <p:nvPr/>
          </p:nvSpPr>
          <p:spPr>
            <a:xfrm>
              <a:off x="1198700" y="569000"/>
              <a:ext cx="1165150" cy="1158700"/>
            </a:xfrm>
            <a:custGeom>
              <a:rect b="b" l="l" r="r" t="t"/>
              <a:pathLst>
                <a:path extrusionOk="0" h="46348" w="46606">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9"/>
            <p:cNvSpPr/>
            <p:nvPr/>
          </p:nvSpPr>
          <p:spPr>
            <a:xfrm>
              <a:off x="1307825" y="1322925"/>
              <a:ext cx="159450" cy="146850"/>
            </a:xfrm>
            <a:custGeom>
              <a:rect b="b" l="l" r="r" t="t"/>
              <a:pathLst>
                <a:path extrusionOk="0" h="5874" w="6378">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9"/>
            <p:cNvSpPr/>
            <p:nvPr/>
          </p:nvSpPr>
          <p:spPr>
            <a:xfrm>
              <a:off x="701000" y="1507650"/>
              <a:ext cx="373300" cy="440175"/>
            </a:xfrm>
            <a:custGeom>
              <a:rect b="b" l="l" r="r" t="t"/>
              <a:pathLst>
                <a:path extrusionOk="0" h="17607" w="14932">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29"/>
          <p:cNvGrpSpPr/>
          <p:nvPr/>
        </p:nvGrpSpPr>
        <p:grpSpPr>
          <a:xfrm>
            <a:off x="3208667" y="3620568"/>
            <a:ext cx="372185" cy="370679"/>
            <a:chOff x="4991125" y="2436850"/>
            <a:chExt cx="1890225" cy="1882575"/>
          </a:xfrm>
        </p:grpSpPr>
        <p:sp>
          <p:nvSpPr>
            <p:cNvPr id="400" name="Google Shape;400;p29"/>
            <p:cNvSpPr/>
            <p:nvPr/>
          </p:nvSpPr>
          <p:spPr>
            <a:xfrm>
              <a:off x="4991125" y="3057800"/>
              <a:ext cx="1890225" cy="1261625"/>
            </a:xfrm>
            <a:custGeom>
              <a:rect b="b" l="l" r="r" t="t"/>
              <a:pathLst>
                <a:path extrusionOk="0" h="50465" w="75609">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9"/>
            <p:cNvSpPr/>
            <p:nvPr/>
          </p:nvSpPr>
          <p:spPr>
            <a:xfrm>
              <a:off x="5188800" y="2813650"/>
              <a:ext cx="1298100" cy="133575"/>
            </a:xfrm>
            <a:custGeom>
              <a:rect b="b" l="l" r="r" t="t"/>
              <a:pathLst>
                <a:path extrusionOk="0" h="5343" w="51924">
                  <a:moveTo>
                    <a:pt x="0" y="1"/>
                  </a:moveTo>
                  <a:lnTo>
                    <a:pt x="0" y="5343"/>
                  </a:lnTo>
                  <a:lnTo>
                    <a:pt x="51923" y="5343"/>
                  </a:lnTo>
                  <a:lnTo>
                    <a:pt x="519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9"/>
            <p:cNvSpPr/>
            <p:nvPr/>
          </p:nvSpPr>
          <p:spPr>
            <a:xfrm>
              <a:off x="5615600" y="2436850"/>
              <a:ext cx="176800" cy="253575"/>
            </a:xfrm>
            <a:custGeom>
              <a:rect b="b" l="l" r="r" t="t"/>
              <a:pathLst>
                <a:path extrusionOk="0" h="10143" w="7072">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9"/>
            <p:cNvSpPr/>
            <p:nvPr/>
          </p:nvSpPr>
          <p:spPr>
            <a:xfrm>
              <a:off x="5851800" y="2436850"/>
              <a:ext cx="176800" cy="253575"/>
            </a:xfrm>
            <a:custGeom>
              <a:rect b="b" l="l" r="r" t="t"/>
              <a:pathLst>
                <a:path extrusionOk="0" h="10143" w="7072">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4" name="Google Shape;404;p29"/>
          <p:cNvGrpSpPr/>
          <p:nvPr/>
        </p:nvGrpSpPr>
        <p:grpSpPr>
          <a:xfrm>
            <a:off x="1112845" y="3454559"/>
            <a:ext cx="372245" cy="369356"/>
            <a:chOff x="5249675" y="238125"/>
            <a:chExt cx="1897275" cy="1882550"/>
          </a:xfrm>
        </p:grpSpPr>
        <p:sp>
          <p:nvSpPr>
            <p:cNvPr id="405" name="Google Shape;405;p29"/>
            <p:cNvSpPr/>
            <p:nvPr/>
          </p:nvSpPr>
          <p:spPr>
            <a:xfrm>
              <a:off x="5367350" y="1455300"/>
              <a:ext cx="290050" cy="110325"/>
            </a:xfrm>
            <a:custGeom>
              <a:rect b="b" l="l" r="r" t="t"/>
              <a:pathLst>
                <a:path extrusionOk="0" h="4413" w="11602">
                  <a:moveTo>
                    <a:pt x="0" y="0"/>
                  </a:moveTo>
                  <a:lnTo>
                    <a:pt x="0" y="4412"/>
                  </a:lnTo>
                  <a:lnTo>
                    <a:pt x="11601" y="4412"/>
                  </a:lnTo>
                  <a:cubicBezTo>
                    <a:pt x="9272" y="1612"/>
                    <a:pt x="5836" y="0"/>
                    <a:pt x="221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9"/>
            <p:cNvSpPr/>
            <p:nvPr/>
          </p:nvSpPr>
          <p:spPr>
            <a:xfrm>
              <a:off x="5367350" y="1234675"/>
              <a:ext cx="1661950" cy="276525"/>
            </a:xfrm>
            <a:custGeom>
              <a:rect b="b" l="l" r="r" t="t"/>
              <a:pathLst>
                <a:path extrusionOk="0" h="11061" w="66478">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9"/>
            <p:cNvSpPr/>
            <p:nvPr/>
          </p:nvSpPr>
          <p:spPr>
            <a:xfrm>
              <a:off x="5249675" y="1675900"/>
              <a:ext cx="1897275" cy="444775"/>
            </a:xfrm>
            <a:custGeom>
              <a:rect b="b" l="l" r="r" t="t"/>
              <a:pathLst>
                <a:path extrusionOk="0" h="17791" w="75891">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9"/>
            <p:cNvSpPr/>
            <p:nvPr/>
          </p:nvSpPr>
          <p:spPr>
            <a:xfrm>
              <a:off x="5856800" y="1455300"/>
              <a:ext cx="1172500" cy="276525"/>
            </a:xfrm>
            <a:custGeom>
              <a:rect b="b" l="l" r="r" t="t"/>
              <a:pathLst>
                <a:path extrusionOk="0" h="11061" w="4690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9"/>
            <p:cNvSpPr/>
            <p:nvPr/>
          </p:nvSpPr>
          <p:spPr>
            <a:xfrm>
              <a:off x="5253500" y="238125"/>
              <a:ext cx="1889625" cy="886275"/>
            </a:xfrm>
            <a:custGeom>
              <a:rect b="b" l="l" r="r" t="t"/>
              <a:pathLst>
                <a:path extrusionOk="0" h="35451" w="75585">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 name="Google Shape;410;p29"/>
          <p:cNvGrpSpPr/>
          <p:nvPr/>
        </p:nvGrpSpPr>
        <p:grpSpPr>
          <a:xfrm>
            <a:off x="1126337" y="1869842"/>
            <a:ext cx="357689" cy="347177"/>
            <a:chOff x="2652075" y="3639925"/>
            <a:chExt cx="1882575" cy="1827250"/>
          </a:xfrm>
        </p:grpSpPr>
        <p:sp>
          <p:nvSpPr>
            <p:cNvPr id="411" name="Google Shape;411;p29"/>
            <p:cNvSpPr/>
            <p:nvPr/>
          </p:nvSpPr>
          <p:spPr>
            <a:xfrm>
              <a:off x="2716200" y="3639925"/>
              <a:ext cx="628925" cy="694500"/>
            </a:xfrm>
            <a:custGeom>
              <a:rect b="b" l="l" r="r" t="t"/>
              <a:pathLst>
                <a:path extrusionOk="0" h="27780" w="25157">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9"/>
            <p:cNvSpPr/>
            <p:nvPr/>
          </p:nvSpPr>
          <p:spPr>
            <a:xfrm>
              <a:off x="3326275" y="3795950"/>
              <a:ext cx="282400" cy="286975"/>
            </a:xfrm>
            <a:custGeom>
              <a:rect b="b" l="l" r="r" t="t"/>
              <a:pathLst>
                <a:path extrusionOk="0" h="11479" w="11296">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9"/>
            <p:cNvSpPr/>
            <p:nvPr/>
          </p:nvSpPr>
          <p:spPr>
            <a:xfrm>
              <a:off x="3696600" y="3760800"/>
              <a:ext cx="318000" cy="258600"/>
            </a:xfrm>
            <a:custGeom>
              <a:rect b="b" l="l" r="r" t="t"/>
              <a:pathLst>
                <a:path extrusionOk="0" h="10344" w="1272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9"/>
            <p:cNvSpPr/>
            <p:nvPr/>
          </p:nvSpPr>
          <p:spPr>
            <a:xfrm>
              <a:off x="3980450" y="3991375"/>
              <a:ext cx="455350" cy="343050"/>
            </a:xfrm>
            <a:custGeom>
              <a:rect b="b" l="l" r="r" t="t"/>
              <a:pathLst>
                <a:path extrusionOk="0" h="13722" w="18214">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9"/>
            <p:cNvSpPr/>
            <p:nvPr/>
          </p:nvSpPr>
          <p:spPr>
            <a:xfrm>
              <a:off x="3385675" y="4059600"/>
              <a:ext cx="602150" cy="274825"/>
            </a:xfrm>
            <a:custGeom>
              <a:rect b="b" l="l" r="r" t="t"/>
              <a:pathLst>
                <a:path extrusionOk="0" h="10993" w="24086">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9"/>
            <p:cNvSpPr/>
            <p:nvPr/>
          </p:nvSpPr>
          <p:spPr>
            <a:xfrm>
              <a:off x="2705900" y="4710325"/>
              <a:ext cx="1774625" cy="756850"/>
            </a:xfrm>
            <a:custGeom>
              <a:rect b="b" l="l" r="r" t="t"/>
              <a:pathLst>
                <a:path extrusionOk="0" h="30274" w="70985">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9"/>
            <p:cNvSpPr/>
            <p:nvPr/>
          </p:nvSpPr>
          <p:spPr>
            <a:xfrm>
              <a:off x="2652075" y="4447650"/>
              <a:ext cx="1882575" cy="149450"/>
            </a:xfrm>
            <a:custGeom>
              <a:rect b="b" l="l" r="r" t="t"/>
              <a:pathLst>
                <a:path extrusionOk="0" h="5978" w="75303">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8" name="Google Shape;418;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0"/>
          <p:cNvSpPr txBox="1"/>
          <p:nvPr>
            <p:ph type="ctrTitle"/>
          </p:nvPr>
        </p:nvSpPr>
        <p:spPr>
          <a:xfrm>
            <a:off x="595950" y="479150"/>
            <a:ext cx="79521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solidFill>
                  <a:schemeClr val="accent1"/>
                </a:solidFill>
              </a:rPr>
              <a:t>Fixity Verification of Mementos</a:t>
            </a:r>
            <a:endParaRPr>
              <a:solidFill>
                <a:schemeClr val="accent1"/>
              </a:solidFill>
            </a:endParaRPr>
          </a:p>
        </p:txBody>
      </p:sp>
      <p:sp>
        <p:nvSpPr>
          <p:cNvPr id="424" name="Google Shape;424;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425" name="Google Shape;425;p30"/>
          <p:cNvSpPr/>
          <p:nvPr/>
        </p:nvSpPr>
        <p:spPr>
          <a:xfrm>
            <a:off x="3014850" y="1445663"/>
            <a:ext cx="3114300" cy="94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0"/>
          <p:cNvSpPr txBox="1"/>
          <p:nvPr/>
        </p:nvSpPr>
        <p:spPr>
          <a:xfrm>
            <a:off x="3287425" y="1604400"/>
            <a:ext cx="2453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Roboto"/>
                <a:ea typeface="Roboto"/>
                <a:cs typeface="Roboto"/>
                <a:sym typeface="Roboto"/>
              </a:rPr>
              <a:t>Fixity Verification of Mementos</a:t>
            </a:r>
            <a:endParaRPr b="1">
              <a:latin typeface="Roboto"/>
              <a:ea typeface="Roboto"/>
              <a:cs typeface="Roboto"/>
              <a:sym typeface="Roboto"/>
            </a:endParaRPr>
          </a:p>
        </p:txBody>
      </p:sp>
      <p:sp>
        <p:nvSpPr>
          <p:cNvPr id="427" name="Google Shape;427;p30"/>
          <p:cNvSpPr/>
          <p:nvPr/>
        </p:nvSpPr>
        <p:spPr>
          <a:xfrm rot="10800000">
            <a:off x="1824750" y="1746075"/>
            <a:ext cx="1190100" cy="16200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0"/>
          <p:cNvSpPr/>
          <p:nvPr/>
        </p:nvSpPr>
        <p:spPr>
          <a:xfrm flipH="1" rot="10800000">
            <a:off x="6129150" y="1746075"/>
            <a:ext cx="1190100" cy="16200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0"/>
          <p:cNvSpPr/>
          <p:nvPr/>
        </p:nvSpPr>
        <p:spPr>
          <a:xfrm>
            <a:off x="4265250" y="2386475"/>
            <a:ext cx="613500" cy="1148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0"/>
          <p:cNvSpPr txBox="1"/>
          <p:nvPr/>
        </p:nvSpPr>
        <p:spPr>
          <a:xfrm>
            <a:off x="1510025" y="3701350"/>
            <a:ext cx="1352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chemeClr val="lt1"/>
                </a:solidFill>
                <a:latin typeface="Roboto"/>
                <a:ea typeface="Roboto"/>
                <a:cs typeface="Roboto"/>
                <a:sym typeface="Roboto"/>
              </a:rPr>
              <a:t>1) Generating manifests for mementos </a:t>
            </a:r>
            <a:endParaRPr b="1">
              <a:solidFill>
                <a:schemeClr val="lt1"/>
              </a:solidFill>
              <a:latin typeface="Roboto"/>
              <a:ea typeface="Roboto"/>
              <a:cs typeface="Roboto"/>
              <a:sym typeface="Roboto"/>
            </a:endParaRPr>
          </a:p>
        </p:txBody>
      </p:sp>
      <p:sp>
        <p:nvSpPr>
          <p:cNvPr id="431" name="Google Shape;431;p30"/>
          <p:cNvSpPr txBox="1"/>
          <p:nvPr/>
        </p:nvSpPr>
        <p:spPr>
          <a:xfrm>
            <a:off x="3423050" y="3701350"/>
            <a:ext cx="2139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chemeClr val="lt1"/>
                </a:solidFill>
                <a:latin typeface="Roboto"/>
                <a:ea typeface="Roboto"/>
                <a:cs typeface="Roboto"/>
                <a:sym typeface="Roboto"/>
              </a:rPr>
              <a:t>2) Disseminating those</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s">
                <a:solidFill>
                  <a:schemeClr val="lt1"/>
                </a:solidFill>
                <a:latin typeface="Roboto"/>
                <a:ea typeface="Roboto"/>
                <a:cs typeface="Roboto"/>
                <a:sym typeface="Roboto"/>
              </a:rPr>
              <a:t>manifests into</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s">
                <a:solidFill>
                  <a:schemeClr val="lt1"/>
                </a:solidFill>
                <a:latin typeface="Roboto"/>
                <a:ea typeface="Roboto"/>
                <a:cs typeface="Roboto"/>
                <a:sym typeface="Roboto"/>
              </a:rPr>
              <a:t>different web archives</a:t>
            </a:r>
            <a:endParaRPr b="1">
              <a:solidFill>
                <a:schemeClr val="lt1"/>
              </a:solidFill>
              <a:latin typeface="Roboto"/>
              <a:ea typeface="Roboto"/>
              <a:cs typeface="Roboto"/>
              <a:sym typeface="Roboto"/>
            </a:endParaRPr>
          </a:p>
          <a:p>
            <a:pPr indent="0" lvl="0" marL="0" rtl="0" algn="l">
              <a:spcBef>
                <a:spcPts val="0"/>
              </a:spcBef>
              <a:spcAft>
                <a:spcPts val="0"/>
              </a:spcAft>
              <a:buNone/>
            </a:pPr>
            <a:r>
              <a:t/>
            </a:r>
            <a:endParaRPr b="1">
              <a:solidFill>
                <a:schemeClr val="lt1"/>
              </a:solidFill>
              <a:latin typeface="Roboto"/>
              <a:ea typeface="Roboto"/>
              <a:cs typeface="Roboto"/>
              <a:sym typeface="Roboto"/>
            </a:endParaRPr>
          </a:p>
        </p:txBody>
      </p:sp>
      <p:sp>
        <p:nvSpPr>
          <p:cNvPr id="432" name="Google Shape;432;p30"/>
          <p:cNvSpPr txBox="1"/>
          <p:nvPr/>
        </p:nvSpPr>
        <p:spPr>
          <a:xfrm>
            <a:off x="5991175" y="3593650"/>
            <a:ext cx="3114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chemeClr val="lt1"/>
                </a:solidFill>
                <a:latin typeface="Roboto"/>
                <a:ea typeface="Roboto"/>
                <a:cs typeface="Roboto"/>
                <a:sym typeface="Roboto"/>
              </a:rPr>
              <a:t>3) Generating manifests of</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s">
                <a:solidFill>
                  <a:schemeClr val="lt1"/>
                </a:solidFill>
                <a:latin typeface="Roboto"/>
                <a:ea typeface="Roboto"/>
                <a:cs typeface="Roboto"/>
                <a:sym typeface="Roboto"/>
              </a:rPr>
              <a:t>the current state and</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s">
                <a:solidFill>
                  <a:schemeClr val="lt1"/>
                </a:solidFill>
                <a:latin typeface="Roboto"/>
                <a:ea typeface="Roboto"/>
                <a:cs typeface="Roboto"/>
                <a:sym typeface="Roboto"/>
              </a:rPr>
              <a:t>comparing them with their</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s">
                <a:solidFill>
                  <a:schemeClr val="lt1"/>
                </a:solidFill>
                <a:latin typeface="Roboto"/>
                <a:ea typeface="Roboto"/>
                <a:cs typeface="Roboto"/>
                <a:sym typeface="Roboto"/>
              </a:rPr>
              <a:t>corresponding previously</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s">
                <a:solidFill>
                  <a:schemeClr val="lt1"/>
                </a:solidFill>
                <a:latin typeface="Roboto"/>
                <a:ea typeface="Roboto"/>
                <a:cs typeface="Roboto"/>
                <a:sym typeface="Roboto"/>
              </a:rPr>
              <a:t>archived versions</a:t>
            </a:r>
            <a:endParaRPr b="1">
              <a:solidFill>
                <a:schemeClr val="lt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1"/>
          <p:cNvSpPr txBox="1"/>
          <p:nvPr>
            <p:ph type="ctrTitle"/>
          </p:nvPr>
        </p:nvSpPr>
        <p:spPr>
          <a:xfrm>
            <a:off x="635250" y="542075"/>
            <a:ext cx="78735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accent1"/>
                </a:solidFill>
              </a:rPr>
              <a:t>1. MANIFEST GENERATION</a:t>
            </a:r>
            <a:endParaRPr>
              <a:solidFill>
                <a:schemeClr val="accent1"/>
              </a:solidFill>
            </a:endParaRPr>
          </a:p>
        </p:txBody>
      </p:sp>
      <p:sp>
        <p:nvSpPr>
          <p:cNvPr id="438" name="Google Shape;438;p31"/>
          <p:cNvSpPr txBox="1"/>
          <p:nvPr>
            <p:ph idx="1" type="subTitle"/>
          </p:nvPr>
        </p:nvSpPr>
        <p:spPr>
          <a:xfrm>
            <a:off x="635250" y="1319900"/>
            <a:ext cx="7627800" cy="60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t>A manifest (identified by URI-Manif) consists of metadata summarizing fixity information of a memento as shown in the figure below.</a:t>
            </a:r>
            <a:endParaRPr sz="1200"/>
          </a:p>
        </p:txBody>
      </p:sp>
      <p:sp>
        <p:nvSpPr>
          <p:cNvPr id="439" name="Google Shape;439;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440" name="Google Shape;440;p31"/>
          <p:cNvPicPr preferRelativeResize="0"/>
          <p:nvPr/>
        </p:nvPicPr>
        <p:blipFill>
          <a:blip r:embed="rId3">
            <a:alphaModFix/>
          </a:blip>
          <a:stretch>
            <a:fillRect/>
          </a:stretch>
        </p:blipFill>
        <p:spPr>
          <a:xfrm>
            <a:off x="921538" y="2078900"/>
            <a:ext cx="7300925" cy="2759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2"/>
          <p:cNvSpPr txBox="1"/>
          <p:nvPr>
            <p:ph type="ctrTitle"/>
          </p:nvPr>
        </p:nvSpPr>
        <p:spPr>
          <a:xfrm>
            <a:off x="635250" y="542075"/>
            <a:ext cx="78735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accent1"/>
                </a:solidFill>
              </a:rPr>
              <a:t>2.1 Atomic Dissemination</a:t>
            </a:r>
            <a:endParaRPr>
              <a:solidFill>
                <a:schemeClr val="accent1"/>
              </a:solidFill>
            </a:endParaRPr>
          </a:p>
        </p:txBody>
      </p:sp>
      <p:sp>
        <p:nvSpPr>
          <p:cNvPr id="446" name="Google Shape;446;p32"/>
          <p:cNvSpPr txBox="1"/>
          <p:nvPr>
            <p:ph idx="1" type="subTitle"/>
          </p:nvPr>
        </p:nvSpPr>
        <p:spPr>
          <a:xfrm>
            <a:off x="635250" y="1319900"/>
            <a:ext cx="7627800" cy="298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t>❏ Each memento that should have at least one corresponding manifest file containing fixity information of the memento.</a:t>
            </a:r>
            <a:endParaRPr sz="1600"/>
          </a:p>
          <a:p>
            <a:pPr indent="0" lvl="0" marL="0" rtl="0" algn="l">
              <a:spcBef>
                <a:spcPts val="0"/>
              </a:spcBef>
              <a:spcAft>
                <a:spcPts val="0"/>
              </a:spcAft>
              <a:buNone/>
            </a:pPr>
            <a:r>
              <a:rPr lang="es" sz="1600"/>
              <a:t>❏ It stores the fixity information of a memento in different archives in addition to the archive in which the memento is preserved.</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b="1" lang="es" sz="1600">
                <a:latin typeface="Roboto"/>
                <a:ea typeface="Roboto"/>
                <a:cs typeface="Roboto"/>
                <a:sym typeface="Roboto"/>
              </a:rPr>
              <a:t>Disseminating manifests can be archived through four steps:</a:t>
            </a:r>
            <a:endParaRPr b="1" sz="1600">
              <a:latin typeface="Roboto"/>
              <a:ea typeface="Roboto"/>
              <a:cs typeface="Roboto"/>
              <a:sym typeface="Roboto"/>
            </a:endParaRPr>
          </a:p>
          <a:p>
            <a:pPr indent="0" lvl="0" marL="0" rtl="0" algn="l">
              <a:spcBef>
                <a:spcPts val="0"/>
              </a:spcBef>
              <a:spcAft>
                <a:spcPts val="0"/>
              </a:spcAft>
              <a:buNone/>
            </a:pPr>
            <a:r>
              <a:rPr lang="es" sz="1600"/>
              <a:t>1. Push a web page into one or more archives.</a:t>
            </a:r>
            <a:endParaRPr sz="1600"/>
          </a:p>
          <a:p>
            <a:pPr indent="0" lvl="0" marL="0" rtl="0" algn="l">
              <a:spcBef>
                <a:spcPts val="0"/>
              </a:spcBef>
              <a:spcAft>
                <a:spcPts val="0"/>
              </a:spcAft>
              <a:buNone/>
            </a:pPr>
            <a:r>
              <a:rPr lang="es" sz="1600"/>
              <a:t>2. Generate a manifest by computing the fixity information of the memento.</a:t>
            </a:r>
            <a:endParaRPr sz="1600"/>
          </a:p>
          <a:p>
            <a:pPr indent="0" lvl="0" marL="0" rtl="0" algn="l">
              <a:spcBef>
                <a:spcPts val="0"/>
              </a:spcBef>
              <a:spcAft>
                <a:spcPts val="0"/>
              </a:spcAft>
              <a:buNone/>
            </a:pPr>
            <a:r>
              <a:rPr lang="es" sz="1600"/>
              <a:t>3. Publish the manifest at a well-known location, URI-Manif.</a:t>
            </a:r>
            <a:endParaRPr sz="1600"/>
          </a:p>
          <a:p>
            <a:pPr indent="0" lvl="0" marL="0" rtl="0" algn="l">
              <a:spcBef>
                <a:spcPts val="0"/>
              </a:spcBef>
              <a:spcAft>
                <a:spcPts val="0"/>
              </a:spcAft>
              <a:buNone/>
            </a:pPr>
            <a:r>
              <a:rPr lang="es" sz="1600"/>
              <a:t>4. Disseminate the published manifest in multiple archives. This will generate archived manifests, URI-M-Manif.</a:t>
            </a:r>
            <a:endParaRPr sz="1600"/>
          </a:p>
          <a:p>
            <a:pPr indent="0" lvl="0" marL="0" rtl="0" algn="l">
              <a:spcBef>
                <a:spcPts val="0"/>
              </a:spcBef>
              <a:spcAft>
                <a:spcPts val="0"/>
              </a:spcAft>
              <a:buNone/>
            </a:pPr>
            <a:r>
              <a:t/>
            </a:r>
            <a:endParaRPr sz="1200"/>
          </a:p>
        </p:txBody>
      </p:sp>
      <p:sp>
        <p:nvSpPr>
          <p:cNvPr id="447" name="Google Shape;447;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453" name="Google Shape;453;p33"/>
          <p:cNvSpPr txBox="1"/>
          <p:nvPr/>
        </p:nvSpPr>
        <p:spPr>
          <a:xfrm>
            <a:off x="440425" y="2314650"/>
            <a:ext cx="430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Roboto Light"/>
                <a:ea typeface="Roboto Light"/>
                <a:cs typeface="Roboto Light"/>
                <a:sym typeface="Roboto Light"/>
              </a:rPr>
              <a:t>Fig: A web page is pushed into multiple archives</a:t>
            </a:r>
            <a:endParaRPr>
              <a:solidFill>
                <a:schemeClr val="lt1"/>
              </a:solidFill>
              <a:latin typeface="Roboto Light"/>
              <a:ea typeface="Roboto Light"/>
              <a:cs typeface="Roboto Light"/>
              <a:sym typeface="Roboto Light"/>
            </a:endParaRPr>
          </a:p>
        </p:txBody>
      </p:sp>
      <p:sp>
        <p:nvSpPr>
          <p:cNvPr id="454" name="Google Shape;454;p33"/>
          <p:cNvSpPr txBox="1"/>
          <p:nvPr/>
        </p:nvSpPr>
        <p:spPr>
          <a:xfrm>
            <a:off x="5025000" y="2314650"/>
            <a:ext cx="36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Roboto Light"/>
                <a:ea typeface="Roboto Light"/>
                <a:cs typeface="Roboto Light"/>
                <a:sym typeface="Roboto Light"/>
              </a:rPr>
              <a:t>Fig: Compute fixity and publish it on the web</a:t>
            </a:r>
            <a:endParaRPr>
              <a:solidFill>
                <a:schemeClr val="lt1"/>
              </a:solidFill>
              <a:latin typeface="Roboto Light"/>
              <a:ea typeface="Roboto Light"/>
              <a:cs typeface="Roboto Light"/>
              <a:sym typeface="Roboto Light"/>
            </a:endParaRPr>
          </a:p>
        </p:txBody>
      </p:sp>
      <p:sp>
        <p:nvSpPr>
          <p:cNvPr id="455" name="Google Shape;455;p33"/>
          <p:cNvSpPr txBox="1"/>
          <p:nvPr/>
        </p:nvSpPr>
        <p:spPr>
          <a:xfrm>
            <a:off x="2338775" y="4561500"/>
            <a:ext cx="430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Roboto Light"/>
                <a:ea typeface="Roboto Light"/>
                <a:cs typeface="Roboto Light"/>
                <a:sym typeface="Roboto Light"/>
              </a:rPr>
              <a:t>Fig: Push the fixity information into multiple archives</a:t>
            </a:r>
            <a:endParaRPr>
              <a:solidFill>
                <a:schemeClr val="lt1"/>
              </a:solidFill>
              <a:latin typeface="Roboto Light"/>
              <a:ea typeface="Roboto Light"/>
              <a:cs typeface="Roboto Light"/>
              <a:sym typeface="Roboto Light"/>
            </a:endParaRPr>
          </a:p>
        </p:txBody>
      </p:sp>
      <p:pic>
        <p:nvPicPr>
          <p:cNvPr id="456" name="Google Shape;456;p33"/>
          <p:cNvPicPr preferRelativeResize="0"/>
          <p:nvPr/>
        </p:nvPicPr>
        <p:blipFill>
          <a:blip r:embed="rId3">
            <a:alphaModFix/>
          </a:blip>
          <a:stretch>
            <a:fillRect/>
          </a:stretch>
        </p:blipFill>
        <p:spPr>
          <a:xfrm>
            <a:off x="381000" y="2867250"/>
            <a:ext cx="8213453" cy="1618050"/>
          </a:xfrm>
          <a:prstGeom prst="rect">
            <a:avLst/>
          </a:prstGeom>
          <a:noFill/>
          <a:ln>
            <a:noFill/>
          </a:ln>
        </p:spPr>
      </p:pic>
      <p:pic>
        <p:nvPicPr>
          <p:cNvPr id="457" name="Google Shape;457;p33"/>
          <p:cNvPicPr preferRelativeResize="0"/>
          <p:nvPr/>
        </p:nvPicPr>
        <p:blipFill>
          <a:blip r:embed="rId4">
            <a:alphaModFix/>
          </a:blip>
          <a:stretch>
            <a:fillRect/>
          </a:stretch>
        </p:blipFill>
        <p:spPr>
          <a:xfrm>
            <a:off x="4804225" y="228600"/>
            <a:ext cx="4080081" cy="2009850"/>
          </a:xfrm>
          <a:prstGeom prst="rect">
            <a:avLst/>
          </a:prstGeom>
          <a:noFill/>
          <a:ln>
            <a:noFill/>
          </a:ln>
        </p:spPr>
      </p:pic>
      <p:pic>
        <p:nvPicPr>
          <p:cNvPr id="458" name="Google Shape;458;p33"/>
          <p:cNvPicPr preferRelativeResize="0"/>
          <p:nvPr/>
        </p:nvPicPr>
        <p:blipFill>
          <a:blip r:embed="rId5">
            <a:alphaModFix/>
          </a:blip>
          <a:stretch>
            <a:fillRect/>
          </a:stretch>
        </p:blipFill>
        <p:spPr>
          <a:xfrm>
            <a:off x="197550" y="381000"/>
            <a:ext cx="4476465" cy="1857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34"/>
          <p:cNvSpPr txBox="1"/>
          <p:nvPr>
            <p:ph idx="1" type="subTitle"/>
          </p:nvPr>
        </p:nvSpPr>
        <p:spPr>
          <a:xfrm>
            <a:off x="587925" y="4237150"/>
            <a:ext cx="8068200" cy="51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Fig: The Atomic approach, the generic URI (URI-Manif) redirects to the most recent trusty URI, so when the archive captures the generic URI, the archive follows the 302 Redirect and captures the trusty URI as well.</a:t>
            </a:r>
            <a:endParaRPr/>
          </a:p>
        </p:txBody>
      </p:sp>
      <p:sp>
        <p:nvSpPr>
          <p:cNvPr id="464" name="Google Shape;464;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465" name="Google Shape;465;p34"/>
          <p:cNvPicPr preferRelativeResize="0"/>
          <p:nvPr/>
        </p:nvPicPr>
        <p:blipFill>
          <a:blip r:embed="rId3">
            <a:alphaModFix/>
          </a:blip>
          <a:stretch>
            <a:fillRect/>
          </a:stretch>
        </p:blipFill>
        <p:spPr>
          <a:xfrm>
            <a:off x="533400" y="304800"/>
            <a:ext cx="8018216" cy="3856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5"/>
          <p:cNvSpPr txBox="1"/>
          <p:nvPr>
            <p:ph type="ctrTitle"/>
          </p:nvPr>
        </p:nvSpPr>
        <p:spPr>
          <a:xfrm>
            <a:off x="635250" y="542075"/>
            <a:ext cx="78735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accent1"/>
                </a:solidFill>
              </a:rPr>
              <a:t>2.2 Block Dissemination</a:t>
            </a:r>
            <a:endParaRPr>
              <a:solidFill>
                <a:schemeClr val="accent1"/>
              </a:solidFill>
            </a:endParaRPr>
          </a:p>
        </p:txBody>
      </p:sp>
      <p:sp>
        <p:nvSpPr>
          <p:cNvPr id="471" name="Google Shape;471;p35"/>
          <p:cNvSpPr txBox="1"/>
          <p:nvPr>
            <p:ph idx="1" type="subTitle"/>
          </p:nvPr>
        </p:nvSpPr>
        <p:spPr>
          <a:xfrm>
            <a:off x="635250" y="1319900"/>
            <a:ext cx="7627800" cy="2989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600"/>
              <a:t>❏ In the Block approach multiple manifests are batched together in a single</a:t>
            </a:r>
            <a:endParaRPr sz="1600"/>
          </a:p>
          <a:p>
            <a:pPr indent="0" lvl="0" marL="0" rtl="0" algn="just">
              <a:spcBef>
                <a:spcPts val="0"/>
              </a:spcBef>
              <a:spcAft>
                <a:spcPts val="0"/>
              </a:spcAft>
              <a:buNone/>
            </a:pPr>
            <a:r>
              <a:rPr lang="es" sz="1600"/>
              <a:t>binary-searchable file.</a:t>
            </a:r>
            <a:endParaRPr sz="1600"/>
          </a:p>
          <a:p>
            <a:pPr indent="0" lvl="0" marL="0" rtl="0" algn="just">
              <a:spcBef>
                <a:spcPts val="0"/>
              </a:spcBef>
              <a:spcAft>
                <a:spcPts val="0"/>
              </a:spcAft>
              <a:buNone/>
            </a:pPr>
            <a:r>
              <a:t/>
            </a:r>
            <a:endParaRPr sz="1600"/>
          </a:p>
          <a:p>
            <a:pPr indent="0" lvl="0" marL="0" rtl="0" algn="just">
              <a:spcBef>
                <a:spcPts val="0"/>
              </a:spcBef>
              <a:spcAft>
                <a:spcPts val="0"/>
              </a:spcAft>
              <a:buNone/>
            </a:pPr>
            <a:r>
              <a:rPr lang="es" sz="1600"/>
              <a:t>❏ Then, the content-addressable identity of the block is generated, compressed,</a:t>
            </a:r>
            <a:endParaRPr sz="1600"/>
          </a:p>
          <a:p>
            <a:pPr indent="0" lvl="0" marL="0" rtl="0" algn="just">
              <a:spcBef>
                <a:spcPts val="0"/>
              </a:spcBef>
              <a:spcAft>
                <a:spcPts val="0"/>
              </a:spcAft>
              <a:buNone/>
            </a:pPr>
            <a:r>
              <a:rPr lang="es" sz="1600"/>
              <a:t>and archived into multiple web archives by making it available at a well-known</a:t>
            </a:r>
            <a:endParaRPr sz="1600"/>
          </a:p>
          <a:p>
            <a:pPr indent="0" lvl="0" marL="0" rtl="0" algn="just">
              <a:spcBef>
                <a:spcPts val="0"/>
              </a:spcBef>
              <a:spcAft>
                <a:spcPts val="0"/>
              </a:spcAft>
              <a:buNone/>
            </a:pPr>
            <a:r>
              <a:rPr lang="es" sz="1600"/>
              <a:t>content-addressable URI.</a:t>
            </a:r>
            <a:endParaRPr sz="1600"/>
          </a:p>
          <a:p>
            <a:pPr indent="0" lvl="0" marL="0" rtl="0" algn="just">
              <a:spcBef>
                <a:spcPts val="0"/>
              </a:spcBef>
              <a:spcAft>
                <a:spcPts val="0"/>
              </a:spcAft>
              <a:buNone/>
            </a:pPr>
            <a:r>
              <a:t/>
            </a:r>
            <a:endParaRPr sz="1600"/>
          </a:p>
          <a:p>
            <a:pPr indent="0" lvl="0" marL="0" rtl="0" algn="just">
              <a:spcBef>
                <a:spcPts val="0"/>
              </a:spcBef>
              <a:spcAft>
                <a:spcPts val="0"/>
              </a:spcAft>
              <a:buNone/>
            </a:pPr>
            <a:r>
              <a:rPr lang="es" sz="1600"/>
              <a:t>❏ Compared to atomic, it requires far fewer network requests to push it to web</a:t>
            </a:r>
            <a:endParaRPr sz="1600"/>
          </a:p>
          <a:p>
            <a:pPr indent="0" lvl="0" marL="0" rtl="0" algn="just">
              <a:spcBef>
                <a:spcPts val="0"/>
              </a:spcBef>
              <a:spcAft>
                <a:spcPts val="0"/>
              </a:spcAft>
              <a:buNone/>
            </a:pPr>
            <a:r>
              <a:rPr lang="es" sz="1600"/>
              <a:t>archives and creates significantly fewer independently published manifest</a:t>
            </a:r>
            <a:endParaRPr sz="1600"/>
          </a:p>
          <a:p>
            <a:pPr indent="0" lvl="0" marL="0" rtl="0" algn="just">
              <a:spcBef>
                <a:spcPts val="0"/>
              </a:spcBef>
              <a:spcAft>
                <a:spcPts val="0"/>
              </a:spcAft>
              <a:buNone/>
            </a:pPr>
            <a:r>
              <a:rPr lang="es" sz="1600"/>
              <a:t>resources to keep track of mementos.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200"/>
          </a:p>
        </p:txBody>
      </p:sp>
      <p:sp>
        <p:nvSpPr>
          <p:cNvPr id="472" name="Google Shape;472;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478" name="Google Shape;478;p36"/>
          <p:cNvPicPr preferRelativeResize="0"/>
          <p:nvPr/>
        </p:nvPicPr>
        <p:blipFill>
          <a:blip r:embed="rId3">
            <a:alphaModFix/>
          </a:blip>
          <a:stretch>
            <a:fillRect/>
          </a:stretch>
        </p:blipFill>
        <p:spPr>
          <a:xfrm>
            <a:off x="381000" y="152400"/>
            <a:ext cx="3654027" cy="4838700"/>
          </a:xfrm>
          <a:prstGeom prst="rect">
            <a:avLst/>
          </a:prstGeom>
          <a:noFill/>
          <a:ln>
            <a:noFill/>
          </a:ln>
        </p:spPr>
      </p:pic>
      <p:sp>
        <p:nvSpPr>
          <p:cNvPr id="479" name="Google Shape;479;p36"/>
          <p:cNvSpPr txBox="1"/>
          <p:nvPr/>
        </p:nvSpPr>
        <p:spPr>
          <a:xfrm>
            <a:off x="4577250" y="943750"/>
            <a:ext cx="37278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lt1"/>
                </a:solidFill>
                <a:latin typeface="Roboto Light"/>
                <a:ea typeface="Roboto Light"/>
                <a:cs typeface="Roboto Light"/>
                <a:sym typeface="Roboto Light"/>
              </a:rPr>
              <a:t>❏ Linking blocks in a chain using their content-addressable hashes provides tamperproofing, and enables discovery of previous blocks.</a:t>
            </a:r>
            <a:endParaRPr sz="1800">
              <a:solidFill>
                <a:schemeClr val="lt1"/>
              </a:solidFill>
              <a:latin typeface="Roboto Light"/>
              <a:ea typeface="Roboto Light"/>
              <a:cs typeface="Roboto Light"/>
              <a:sym typeface="Roboto Light"/>
            </a:endParaRPr>
          </a:p>
        </p:txBody>
      </p:sp>
      <p:sp>
        <p:nvSpPr>
          <p:cNvPr id="480" name="Google Shape;480;p36"/>
          <p:cNvSpPr txBox="1"/>
          <p:nvPr/>
        </p:nvSpPr>
        <p:spPr>
          <a:xfrm>
            <a:off x="4577250" y="3649225"/>
            <a:ext cx="3334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Roboto Light"/>
                <a:ea typeface="Roboto Light"/>
                <a:cs typeface="Roboto Light"/>
                <a:sym typeface="Roboto Light"/>
              </a:rPr>
              <a:t>The figure shows link response header</a:t>
            </a:r>
            <a:endParaRPr>
              <a:solidFill>
                <a:schemeClr val="lt1"/>
              </a:solidFill>
              <a:latin typeface="Roboto Light"/>
              <a:ea typeface="Roboto Light"/>
              <a:cs typeface="Roboto Light"/>
              <a:sym typeface="Roboto Light"/>
            </a:endParaRPr>
          </a:p>
          <a:p>
            <a:pPr indent="0" lvl="0" marL="0" rtl="0" algn="l">
              <a:spcBef>
                <a:spcPts val="0"/>
              </a:spcBef>
              <a:spcAft>
                <a:spcPts val="0"/>
              </a:spcAft>
              <a:buNone/>
            </a:pPr>
            <a:r>
              <a:rPr lang="es">
                <a:solidFill>
                  <a:schemeClr val="lt1"/>
                </a:solidFill>
                <a:latin typeface="Roboto Light"/>
                <a:ea typeface="Roboto Light"/>
                <a:cs typeface="Roboto Light"/>
                <a:sym typeface="Roboto Light"/>
              </a:rPr>
              <a:t>with appropriate links to navigate</a:t>
            </a:r>
            <a:endParaRPr>
              <a:solidFill>
                <a:schemeClr val="lt1"/>
              </a:solidFill>
              <a:latin typeface="Roboto Light"/>
              <a:ea typeface="Roboto Light"/>
              <a:cs typeface="Roboto Light"/>
              <a:sym typeface="Roboto Light"/>
            </a:endParaRPr>
          </a:p>
          <a:p>
            <a:pPr indent="0" lvl="0" marL="0" rtl="0" algn="l">
              <a:spcBef>
                <a:spcPts val="0"/>
              </a:spcBef>
              <a:spcAft>
                <a:spcPts val="0"/>
              </a:spcAft>
              <a:buNone/>
            </a:pPr>
            <a:r>
              <a:rPr lang="es">
                <a:solidFill>
                  <a:schemeClr val="lt1"/>
                </a:solidFill>
                <a:latin typeface="Roboto Light"/>
                <a:ea typeface="Roboto Light"/>
                <a:cs typeface="Roboto Light"/>
                <a:sym typeface="Roboto Light"/>
              </a:rPr>
              <a:t>through the chain of blocks.</a:t>
            </a:r>
            <a:endParaRPr>
              <a:solidFill>
                <a:schemeClr val="lt1"/>
              </a:solidFill>
              <a:latin typeface="Roboto Light"/>
              <a:ea typeface="Roboto Light"/>
              <a:cs typeface="Roboto Light"/>
              <a:sym typeface="Roboto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9"/>
          <p:cNvSpPr txBox="1"/>
          <p:nvPr>
            <p:ph type="ctrTitle"/>
          </p:nvPr>
        </p:nvSpPr>
        <p:spPr>
          <a:xfrm>
            <a:off x="311700" y="4921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TABLE OF CONTENTS</a:t>
            </a:r>
            <a:endParaRPr/>
          </a:p>
        </p:txBody>
      </p:sp>
      <p:sp>
        <p:nvSpPr>
          <p:cNvPr id="153" name="Google Shape;153;p19"/>
          <p:cNvSpPr txBox="1"/>
          <p:nvPr>
            <p:ph idx="2" type="title"/>
          </p:nvPr>
        </p:nvSpPr>
        <p:spPr>
          <a:xfrm>
            <a:off x="5167125" y="1901250"/>
            <a:ext cx="1176900" cy="606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solidFill>
                  <a:schemeClr val="accent1"/>
                </a:solidFill>
              </a:rPr>
              <a:t>04</a:t>
            </a:r>
            <a:endParaRPr>
              <a:solidFill>
                <a:schemeClr val="accent1"/>
              </a:solidFill>
            </a:endParaRPr>
          </a:p>
        </p:txBody>
      </p:sp>
      <p:sp>
        <p:nvSpPr>
          <p:cNvPr id="154" name="Google Shape;154;p19"/>
          <p:cNvSpPr txBox="1"/>
          <p:nvPr>
            <p:ph idx="4" type="title"/>
          </p:nvPr>
        </p:nvSpPr>
        <p:spPr>
          <a:xfrm>
            <a:off x="5167125" y="2797975"/>
            <a:ext cx="1176900" cy="606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solidFill>
                  <a:schemeClr val="accent1"/>
                </a:solidFill>
              </a:rPr>
              <a:t>05</a:t>
            </a:r>
            <a:endParaRPr>
              <a:solidFill>
                <a:schemeClr val="accent1"/>
              </a:solidFill>
            </a:endParaRPr>
          </a:p>
        </p:txBody>
      </p:sp>
      <p:sp>
        <p:nvSpPr>
          <p:cNvPr id="155" name="Google Shape;155;p19"/>
          <p:cNvSpPr txBox="1"/>
          <p:nvPr>
            <p:ph idx="6" type="title"/>
          </p:nvPr>
        </p:nvSpPr>
        <p:spPr>
          <a:xfrm>
            <a:off x="5167125" y="3694700"/>
            <a:ext cx="1176900" cy="606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solidFill>
                  <a:schemeClr val="accent1"/>
                </a:solidFill>
              </a:rPr>
              <a:t>06</a:t>
            </a:r>
            <a:endParaRPr>
              <a:solidFill>
                <a:schemeClr val="accent1"/>
              </a:solidFill>
            </a:endParaRPr>
          </a:p>
        </p:txBody>
      </p:sp>
      <p:sp>
        <p:nvSpPr>
          <p:cNvPr id="156" name="Google Shape;156;p19"/>
          <p:cNvSpPr txBox="1"/>
          <p:nvPr>
            <p:ph idx="8" type="title"/>
          </p:nvPr>
        </p:nvSpPr>
        <p:spPr>
          <a:xfrm>
            <a:off x="2827575" y="1901250"/>
            <a:ext cx="1176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accent1"/>
                </a:solidFill>
              </a:rPr>
              <a:t>01</a:t>
            </a:r>
            <a:endParaRPr>
              <a:solidFill>
                <a:schemeClr val="accent1"/>
              </a:solidFill>
            </a:endParaRPr>
          </a:p>
        </p:txBody>
      </p:sp>
      <p:sp>
        <p:nvSpPr>
          <p:cNvPr id="157" name="Google Shape;157;p19"/>
          <p:cNvSpPr txBox="1"/>
          <p:nvPr>
            <p:ph idx="13" type="title"/>
          </p:nvPr>
        </p:nvSpPr>
        <p:spPr>
          <a:xfrm>
            <a:off x="2827575" y="2797975"/>
            <a:ext cx="1176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accent1"/>
                </a:solidFill>
              </a:rPr>
              <a:t>02</a:t>
            </a:r>
            <a:endParaRPr>
              <a:solidFill>
                <a:schemeClr val="accent1"/>
              </a:solidFill>
            </a:endParaRPr>
          </a:p>
        </p:txBody>
      </p:sp>
      <p:sp>
        <p:nvSpPr>
          <p:cNvPr id="158" name="Google Shape;158;p19"/>
          <p:cNvSpPr txBox="1"/>
          <p:nvPr>
            <p:ph idx="15" type="title"/>
          </p:nvPr>
        </p:nvSpPr>
        <p:spPr>
          <a:xfrm>
            <a:off x="2827575" y="3694700"/>
            <a:ext cx="1176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accent1"/>
                </a:solidFill>
              </a:rPr>
              <a:t>03</a:t>
            </a:r>
            <a:endParaRPr>
              <a:solidFill>
                <a:schemeClr val="accent1"/>
              </a:solidFill>
            </a:endParaRPr>
          </a:p>
        </p:txBody>
      </p:sp>
      <p:sp>
        <p:nvSpPr>
          <p:cNvPr id="159" name="Google Shape;159;p19"/>
          <p:cNvSpPr txBox="1"/>
          <p:nvPr>
            <p:ph idx="16" type="ctrTitle"/>
          </p:nvPr>
        </p:nvSpPr>
        <p:spPr>
          <a:xfrm>
            <a:off x="643500" y="1998074"/>
            <a:ext cx="2076000" cy="461700"/>
          </a:xfrm>
          <a:prstGeom prst="rect">
            <a:avLst/>
          </a:prstGeom>
        </p:spPr>
        <p:txBody>
          <a:bodyPr anchorCtr="0" anchor="b" bIns="91425" lIns="91425" spcFirstLastPara="1" rIns="91425" wrap="square" tIns="91425">
            <a:spAutoFit/>
          </a:bodyPr>
          <a:lstStyle/>
          <a:p>
            <a:pPr indent="0" lvl="0" marL="0" rtl="0" algn="r">
              <a:spcBef>
                <a:spcPts val="0"/>
              </a:spcBef>
              <a:spcAft>
                <a:spcPts val="0"/>
              </a:spcAft>
              <a:buNone/>
            </a:pPr>
            <a:r>
              <a:rPr lang="es" sz="1800"/>
              <a:t>Introduction</a:t>
            </a:r>
            <a:endParaRPr sz="1800"/>
          </a:p>
        </p:txBody>
      </p:sp>
      <p:sp>
        <p:nvSpPr>
          <p:cNvPr id="160" name="Google Shape;160;p19"/>
          <p:cNvSpPr/>
          <p:nvPr/>
        </p:nvSpPr>
        <p:spPr>
          <a:xfrm>
            <a:off x="3597855" y="3835194"/>
            <a:ext cx="428915" cy="428530"/>
          </a:xfrm>
          <a:custGeom>
            <a:rect b="b" l="l" r="r" t="t"/>
            <a:pathLst>
              <a:path extrusionOk="0" h="31446" w="3148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19"/>
          <p:cNvGrpSpPr/>
          <p:nvPr/>
        </p:nvGrpSpPr>
        <p:grpSpPr>
          <a:xfrm>
            <a:off x="3597856" y="2015863"/>
            <a:ext cx="428915" cy="426116"/>
            <a:chOff x="6226275" y="3911538"/>
            <a:chExt cx="900325" cy="894450"/>
          </a:xfrm>
        </p:grpSpPr>
        <p:sp>
          <p:nvSpPr>
            <p:cNvPr id="162" name="Google Shape;162;p19"/>
            <p:cNvSpPr/>
            <p:nvPr/>
          </p:nvSpPr>
          <p:spPr>
            <a:xfrm>
              <a:off x="6355100" y="4405488"/>
              <a:ext cx="87300" cy="116625"/>
            </a:xfrm>
            <a:custGeom>
              <a:rect b="b" l="l" r="r" t="t"/>
              <a:pathLst>
                <a:path extrusionOk="0" h="4665" w="3492">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p:nvPr/>
          </p:nvSpPr>
          <p:spPr>
            <a:xfrm>
              <a:off x="6514125" y="4593038"/>
              <a:ext cx="119900" cy="87550"/>
            </a:xfrm>
            <a:custGeom>
              <a:rect b="b" l="l" r="r" t="t"/>
              <a:pathLst>
                <a:path extrusionOk="0" h="3502" w="4796">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p:nvPr/>
          </p:nvSpPr>
          <p:spPr>
            <a:xfrm>
              <a:off x="6330650" y="4455438"/>
              <a:ext cx="258525" cy="246400"/>
            </a:xfrm>
            <a:custGeom>
              <a:rect b="b" l="l" r="r" t="t"/>
              <a:pathLst>
                <a:path extrusionOk="0" h="9856" w="10341">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p:nvPr/>
          </p:nvSpPr>
          <p:spPr>
            <a:xfrm>
              <a:off x="6226275" y="4198463"/>
              <a:ext cx="243025" cy="181575"/>
            </a:xfrm>
            <a:custGeom>
              <a:rect b="b" l="l" r="r" t="t"/>
              <a:pathLst>
                <a:path extrusionOk="0" h="7263" w="9721">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
            <p:cNvSpPr/>
            <p:nvPr/>
          </p:nvSpPr>
          <p:spPr>
            <a:xfrm>
              <a:off x="6656850" y="4568588"/>
              <a:ext cx="188400" cy="237400"/>
            </a:xfrm>
            <a:custGeom>
              <a:rect b="b" l="l" r="r" t="t"/>
              <a:pathLst>
                <a:path extrusionOk="0" h="9496" w="7536">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9"/>
            <p:cNvSpPr/>
            <p:nvPr/>
          </p:nvSpPr>
          <p:spPr>
            <a:xfrm>
              <a:off x="6718825" y="4152263"/>
              <a:ext cx="172100" cy="156800"/>
            </a:xfrm>
            <a:custGeom>
              <a:rect b="b" l="l" r="r" t="t"/>
              <a:pathLst>
                <a:path extrusionOk="0" h="6272" w="6884">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9"/>
            <p:cNvSpPr/>
            <p:nvPr/>
          </p:nvSpPr>
          <p:spPr>
            <a:xfrm>
              <a:off x="6906375" y="3911538"/>
              <a:ext cx="220225" cy="216700"/>
            </a:xfrm>
            <a:custGeom>
              <a:rect b="b" l="l" r="r" t="t"/>
              <a:pathLst>
                <a:path extrusionOk="0" h="8668" w="8809">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p:nvPr/>
          </p:nvSpPr>
          <p:spPr>
            <a:xfrm>
              <a:off x="6429325" y="3953688"/>
              <a:ext cx="655675" cy="654050"/>
            </a:xfrm>
            <a:custGeom>
              <a:rect b="b" l="l" r="r" t="t"/>
              <a:pathLst>
                <a:path extrusionOk="0" h="26162" w="26227">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19"/>
          <p:cNvSpPr/>
          <p:nvPr/>
        </p:nvSpPr>
        <p:spPr>
          <a:xfrm>
            <a:off x="3597844" y="2922788"/>
            <a:ext cx="428938" cy="428938"/>
          </a:xfrm>
          <a:custGeom>
            <a:rect b="b" l="l" r="r" t="t"/>
            <a:pathLst>
              <a:path extrusionOk="0" h="40939" w="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 name="Google Shape;171;p19"/>
          <p:cNvGrpSpPr/>
          <p:nvPr/>
        </p:nvGrpSpPr>
        <p:grpSpPr>
          <a:xfrm>
            <a:off x="5109482" y="2921464"/>
            <a:ext cx="432964" cy="431586"/>
            <a:chOff x="5812000" y="2553488"/>
            <a:chExt cx="769850" cy="767400"/>
          </a:xfrm>
        </p:grpSpPr>
        <p:sp>
          <p:nvSpPr>
            <p:cNvPr id="172" name="Google Shape;172;p19"/>
            <p:cNvSpPr/>
            <p:nvPr/>
          </p:nvSpPr>
          <p:spPr>
            <a:xfrm>
              <a:off x="5858475" y="2553488"/>
              <a:ext cx="150900" cy="150900"/>
            </a:xfrm>
            <a:custGeom>
              <a:rect b="b" l="l" r="r" t="t"/>
              <a:pathLst>
                <a:path extrusionOk="0" h="6036" w="6036">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9"/>
            <p:cNvSpPr/>
            <p:nvPr/>
          </p:nvSpPr>
          <p:spPr>
            <a:xfrm>
              <a:off x="5812000" y="2732888"/>
              <a:ext cx="244675" cy="425725"/>
            </a:xfrm>
            <a:custGeom>
              <a:rect b="b" l="l" r="r" t="t"/>
              <a:pathLst>
                <a:path extrusionOk="0" h="17029" w="9787">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9"/>
            <p:cNvSpPr/>
            <p:nvPr/>
          </p:nvSpPr>
          <p:spPr>
            <a:xfrm>
              <a:off x="6384475" y="2553488"/>
              <a:ext cx="150875" cy="150900"/>
            </a:xfrm>
            <a:custGeom>
              <a:rect b="b" l="l" r="r" t="t"/>
              <a:pathLst>
                <a:path extrusionOk="0" h="6036" w="6035">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9"/>
            <p:cNvSpPr/>
            <p:nvPr/>
          </p:nvSpPr>
          <p:spPr>
            <a:xfrm>
              <a:off x="6337975" y="2732088"/>
              <a:ext cx="243875" cy="425700"/>
            </a:xfrm>
            <a:custGeom>
              <a:rect b="b" l="l" r="r" t="t"/>
              <a:pathLst>
                <a:path extrusionOk="0" h="17028" w="9755">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p:nvPr/>
          </p:nvSpPr>
          <p:spPr>
            <a:xfrm>
              <a:off x="6057450" y="2834013"/>
              <a:ext cx="279750" cy="486875"/>
            </a:xfrm>
            <a:custGeom>
              <a:rect b="b" l="l" r="r" t="t"/>
              <a:pathLst>
                <a:path extrusionOk="0" h="19475" w="1119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p:nvPr/>
          </p:nvSpPr>
          <p:spPr>
            <a:xfrm>
              <a:off x="6108825" y="2627688"/>
              <a:ext cx="175375" cy="175375"/>
            </a:xfrm>
            <a:custGeom>
              <a:rect b="b" l="l" r="r" t="t"/>
              <a:pathLst>
                <a:path extrusionOk="0" h="7015" w="7015">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19"/>
          <p:cNvSpPr/>
          <p:nvPr/>
        </p:nvSpPr>
        <p:spPr>
          <a:xfrm>
            <a:off x="5109480" y="3832541"/>
            <a:ext cx="432968" cy="433836"/>
          </a:xfrm>
          <a:custGeom>
            <a:rect b="b" l="l" r="r" t="t"/>
            <a:pathLst>
              <a:path extrusionOk="0" h="32491" w="32426">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p:nvPr/>
        </p:nvSpPr>
        <p:spPr>
          <a:xfrm>
            <a:off x="5087875" y="2087844"/>
            <a:ext cx="476178" cy="282154"/>
          </a:xfrm>
          <a:custGeom>
            <a:rect b="b" l="l" r="r" t="t"/>
            <a:pathLst>
              <a:path extrusionOk="0" h="31023" w="52356">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D966"/>
              </a:solidFill>
            </a:endParaRPr>
          </a:p>
        </p:txBody>
      </p:sp>
      <p:cxnSp>
        <p:nvCxnSpPr>
          <p:cNvPr id="180" name="Google Shape;180;p19"/>
          <p:cNvCxnSpPr/>
          <p:nvPr/>
        </p:nvCxnSpPr>
        <p:spPr>
          <a:xfrm>
            <a:off x="311700" y="1191700"/>
            <a:ext cx="8520600" cy="0"/>
          </a:xfrm>
          <a:prstGeom prst="straightConnector1">
            <a:avLst/>
          </a:prstGeom>
          <a:noFill/>
          <a:ln cap="flat" cmpd="sng" w="9525">
            <a:solidFill>
              <a:srgbClr val="48FFD5"/>
            </a:solidFill>
            <a:prstDash val="solid"/>
            <a:round/>
            <a:headEnd len="med" w="med" type="none"/>
            <a:tailEnd len="med" w="med" type="none"/>
          </a:ln>
        </p:spPr>
      </p:cxnSp>
      <p:sp>
        <p:nvSpPr>
          <p:cNvPr id="181" name="Google Shape;181;p19"/>
          <p:cNvSpPr txBox="1"/>
          <p:nvPr>
            <p:ph idx="16" type="ctrTitle"/>
          </p:nvPr>
        </p:nvSpPr>
        <p:spPr>
          <a:xfrm>
            <a:off x="311700" y="2906425"/>
            <a:ext cx="2407800" cy="461700"/>
          </a:xfrm>
          <a:prstGeom prst="rect">
            <a:avLst/>
          </a:prstGeom>
        </p:spPr>
        <p:txBody>
          <a:bodyPr anchorCtr="0" anchor="b" bIns="91425" lIns="91425" spcFirstLastPara="1" rIns="91425" wrap="square" tIns="91425">
            <a:spAutoFit/>
          </a:bodyPr>
          <a:lstStyle/>
          <a:p>
            <a:pPr indent="0" lvl="0" marL="0" rtl="0" algn="r">
              <a:spcBef>
                <a:spcPts val="0"/>
              </a:spcBef>
              <a:spcAft>
                <a:spcPts val="0"/>
              </a:spcAft>
              <a:buNone/>
            </a:pPr>
            <a:r>
              <a:rPr lang="es" sz="1800"/>
              <a:t>Problem Statement</a:t>
            </a:r>
            <a:endParaRPr sz="1800"/>
          </a:p>
        </p:txBody>
      </p:sp>
      <p:sp>
        <p:nvSpPr>
          <p:cNvPr id="182" name="Google Shape;182;p19"/>
          <p:cNvSpPr txBox="1"/>
          <p:nvPr>
            <p:ph idx="16" type="ctrTitle"/>
          </p:nvPr>
        </p:nvSpPr>
        <p:spPr>
          <a:xfrm>
            <a:off x="643500" y="3814774"/>
            <a:ext cx="2076000" cy="461700"/>
          </a:xfrm>
          <a:prstGeom prst="rect">
            <a:avLst/>
          </a:prstGeom>
        </p:spPr>
        <p:txBody>
          <a:bodyPr anchorCtr="0" anchor="b" bIns="91425" lIns="91425" spcFirstLastPara="1" rIns="91425" wrap="square" tIns="91425">
            <a:spAutoFit/>
          </a:bodyPr>
          <a:lstStyle/>
          <a:p>
            <a:pPr indent="0" lvl="0" marL="0" rtl="0" algn="r">
              <a:spcBef>
                <a:spcPts val="0"/>
              </a:spcBef>
              <a:spcAft>
                <a:spcPts val="0"/>
              </a:spcAft>
              <a:buNone/>
            </a:pPr>
            <a:r>
              <a:rPr lang="es" sz="1800"/>
              <a:t>Literature Survey</a:t>
            </a:r>
            <a:endParaRPr sz="1800"/>
          </a:p>
        </p:txBody>
      </p:sp>
      <p:sp>
        <p:nvSpPr>
          <p:cNvPr id="183" name="Google Shape;183;p19"/>
          <p:cNvSpPr txBox="1"/>
          <p:nvPr>
            <p:ph idx="16" type="ctrTitle"/>
          </p:nvPr>
        </p:nvSpPr>
        <p:spPr>
          <a:xfrm>
            <a:off x="6563675" y="1998062"/>
            <a:ext cx="2076000" cy="4617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s" sz="1800"/>
              <a:t>System Model</a:t>
            </a:r>
            <a:endParaRPr sz="1800"/>
          </a:p>
        </p:txBody>
      </p:sp>
      <p:sp>
        <p:nvSpPr>
          <p:cNvPr id="184" name="Google Shape;184;p19"/>
          <p:cNvSpPr txBox="1"/>
          <p:nvPr>
            <p:ph idx="16" type="ctrTitle"/>
          </p:nvPr>
        </p:nvSpPr>
        <p:spPr>
          <a:xfrm>
            <a:off x="6563675" y="2906412"/>
            <a:ext cx="2076000" cy="4617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s" sz="1800"/>
              <a:t>Result Analysis</a:t>
            </a:r>
            <a:endParaRPr sz="1800"/>
          </a:p>
        </p:txBody>
      </p:sp>
      <p:sp>
        <p:nvSpPr>
          <p:cNvPr id="185" name="Google Shape;185;p19"/>
          <p:cNvSpPr txBox="1"/>
          <p:nvPr>
            <p:ph idx="16" type="ctrTitle"/>
          </p:nvPr>
        </p:nvSpPr>
        <p:spPr>
          <a:xfrm>
            <a:off x="6563675" y="3814762"/>
            <a:ext cx="2076000" cy="4617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s" sz="1800"/>
              <a:t>Conclusion</a:t>
            </a:r>
            <a:endParaRPr sz="1800"/>
          </a:p>
        </p:txBody>
      </p:sp>
      <p:sp>
        <p:nvSpPr>
          <p:cNvPr id="186" name="Google Shape;186;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7"/>
          <p:cNvSpPr txBox="1"/>
          <p:nvPr>
            <p:ph type="ctrTitle"/>
          </p:nvPr>
        </p:nvSpPr>
        <p:spPr>
          <a:xfrm>
            <a:off x="635250" y="542075"/>
            <a:ext cx="78735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accent1"/>
                </a:solidFill>
              </a:rPr>
              <a:t>3. Verifying Fixity of Mementos</a:t>
            </a:r>
            <a:endParaRPr>
              <a:solidFill>
                <a:schemeClr val="accent1"/>
              </a:solidFill>
            </a:endParaRPr>
          </a:p>
        </p:txBody>
      </p:sp>
      <p:sp>
        <p:nvSpPr>
          <p:cNvPr id="486" name="Google Shape;486;p37"/>
          <p:cNvSpPr txBox="1"/>
          <p:nvPr>
            <p:ph idx="1" type="subTitle"/>
          </p:nvPr>
        </p:nvSpPr>
        <p:spPr>
          <a:xfrm>
            <a:off x="635250" y="1319900"/>
            <a:ext cx="7627800" cy="2989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600"/>
              <a:t>❏ Verifying the fixity of a memento in both the Atomic and Block approaches can be</a:t>
            </a:r>
            <a:endParaRPr sz="1600"/>
          </a:p>
          <a:p>
            <a:pPr indent="0" lvl="0" marL="0" rtl="0" algn="just">
              <a:spcBef>
                <a:spcPts val="0"/>
              </a:spcBef>
              <a:spcAft>
                <a:spcPts val="0"/>
              </a:spcAft>
              <a:buNone/>
            </a:pPr>
            <a:r>
              <a:rPr lang="es" sz="1600"/>
              <a:t>achieved through three common steps:</a:t>
            </a:r>
            <a:endParaRPr sz="1600"/>
          </a:p>
          <a:p>
            <a:pPr indent="0" lvl="0" marL="0" rtl="0" algn="just">
              <a:spcBef>
                <a:spcPts val="0"/>
              </a:spcBef>
              <a:spcAft>
                <a:spcPts val="0"/>
              </a:spcAft>
              <a:buNone/>
            </a:pPr>
            <a:r>
              <a:t/>
            </a:r>
            <a:endParaRPr sz="1600"/>
          </a:p>
          <a:p>
            <a:pPr indent="0" lvl="0" marL="457200" rtl="0" algn="just">
              <a:lnSpc>
                <a:spcPct val="115000"/>
              </a:lnSpc>
              <a:spcBef>
                <a:spcPts val="0"/>
              </a:spcBef>
              <a:spcAft>
                <a:spcPts val="0"/>
              </a:spcAft>
              <a:buNone/>
            </a:pPr>
            <a:r>
              <a:rPr lang="es" sz="1600"/>
              <a:t>1. Once a manifest is discovered, TimeGates and/or TimeMaps can be used to retrieve its archived copies available in web archives.</a:t>
            </a:r>
            <a:endParaRPr sz="1600"/>
          </a:p>
          <a:p>
            <a:pPr indent="0" lvl="0" marL="457200" rtl="0" algn="just">
              <a:lnSpc>
                <a:spcPct val="115000"/>
              </a:lnSpc>
              <a:spcBef>
                <a:spcPts val="0"/>
              </a:spcBef>
              <a:spcAft>
                <a:spcPts val="0"/>
              </a:spcAft>
              <a:buNone/>
            </a:pPr>
            <a:r>
              <a:t/>
            </a:r>
            <a:endParaRPr sz="1600"/>
          </a:p>
          <a:p>
            <a:pPr indent="0" lvl="0" marL="457200" rtl="0" algn="just">
              <a:lnSpc>
                <a:spcPct val="115000"/>
              </a:lnSpc>
              <a:spcBef>
                <a:spcPts val="0"/>
              </a:spcBef>
              <a:spcAft>
                <a:spcPts val="0"/>
              </a:spcAft>
              <a:buNone/>
            </a:pPr>
            <a:r>
              <a:rPr lang="es" sz="1600"/>
              <a:t>2. Current fixity information is computed by generating a new manifest for the given memento.</a:t>
            </a:r>
            <a:endParaRPr sz="1600"/>
          </a:p>
          <a:p>
            <a:pPr indent="0" lvl="0" marL="457200" rtl="0" algn="just">
              <a:lnSpc>
                <a:spcPct val="115000"/>
              </a:lnSpc>
              <a:spcBef>
                <a:spcPts val="0"/>
              </a:spcBef>
              <a:spcAft>
                <a:spcPts val="0"/>
              </a:spcAft>
              <a:buNone/>
            </a:pPr>
            <a:r>
              <a:t/>
            </a:r>
            <a:endParaRPr sz="1600"/>
          </a:p>
          <a:p>
            <a:pPr indent="0" lvl="0" marL="457200" rtl="0" algn="just">
              <a:lnSpc>
                <a:spcPct val="115000"/>
              </a:lnSpc>
              <a:spcBef>
                <a:spcPts val="0"/>
              </a:spcBef>
              <a:spcAft>
                <a:spcPts val="0"/>
              </a:spcAft>
              <a:buNone/>
            </a:pPr>
            <a:r>
              <a:rPr lang="es" sz="1600"/>
              <a:t>3. Then, current hash values in the new manifest is compared with the hashes in the discovered archived manifest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200"/>
          </a:p>
        </p:txBody>
      </p:sp>
      <p:sp>
        <p:nvSpPr>
          <p:cNvPr id="487" name="Google Shape;487;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38"/>
          <p:cNvSpPr txBox="1"/>
          <p:nvPr>
            <p:ph type="ctrTitle"/>
          </p:nvPr>
        </p:nvSpPr>
        <p:spPr>
          <a:xfrm>
            <a:off x="4893700" y="1737500"/>
            <a:ext cx="3530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Result Analysis</a:t>
            </a:r>
            <a:endParaRPr/>
          </a:p>
        </p:txBody>
      </p:sp>
      <p:sp>
        <p:nvSpPr>
          <p:cNvPr id="493" name="Google Shape;493;p38"/>
          <p:cNvSpPr txBox="1"/>
          <p:nvPr>
            <p:ph idx="1" type="subTitle"/>
          </p:nvPr>
        </p:nvSpPr>
        <p:spPr>
          <a:xfrm>
            <a:off x="4893700" y="2746375"/>
            <a:ext cx="3457500" cy="14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t>Observations...</a:t>
            </a:r>
            <a:endParaRPr sz="1600"/>
          </a:p>
        </p:txBody>
      </p:sp>
      <p:cxnSp>
        <p:nvCxnSpPr>
          <p:cNvPr id="494" name="Google Shape;494;p38"/>
          <p:cNvCxnSpPr/>
          <p:nvPr/>
        </p:nvCxnSpPr>
        <p:spPr>
          <a:xfrm>
            <a:off x="4979350" y="2275300"/>
            <a:ext cx="4448400" cy="0"/>
          </a:xfrm>
          <a:prstGeom prst="straightConnector1">
            <a:avLst/>
          </a:prstGeom>
          <a:noFill/>
          <a:ln cap="flat" cmpd="sng" w="9525">
            <a:solidFill>
              <a:schemeClr val="accent1"/>
            </a:solidFill>
            <a:prstDash val="solid"/>
            <a:round/>
            <a:headEnd len="med" w="med" type="none"/>
            <a:tailEnd len="med" w="med" type="none"/>
          </a:ln>
        </p:spPr>
      </p:cxnSp>
      <p:sp>
        <p:nvSpPr>
          <p:cNvPr id="495" name="Google Shape;495;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grpSp>
        <p:nvGrpSpPr>
          <p:cNvPr id="496" name="Google Shape;496;p38"/>
          <p:cNvGrpSpPr/>
          <p:nvPr/>
        </p:nvGrpSpPr>
        <p:grpSpPr>
          <a:xfrm>
            <a:off x="1179712" y="1380254"/>
            <a:ext cx="2627113" cy="2520756"/>
            <a:chOff x="5812000" y="2553488"/>
            <a:chExt cx="769850" cy="767400"/>
          </a:xfrm>
        </p:grpSpPr>
        <p:sp>
          <p:nvSpPr>
            <p:cNvPr id="497" name="Google Shape;497;p38"/>
            <p:cNvSpPr/>
            <p:nvPr/>
          </p:nvSpPr>
          <p:spPr>
            <a:xfrm>
              <a:off x="5858475" y="2553488"/>
              <a:ext cx="150900" cy="150900"/>
            </a:xfrm>
            <a:custGeom>
              <a:rect b="b" l="l" r="r" t="t"/>
              <a:pathLst>
                <a:path extrusionOk="0" h="6036" w="6036">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8"/>
            <p:cNvSpPr/>
            <p:nvPr/>
          </p:nvSpPr>
          <p:spPr>
            <a:xfrm>
              <a:off x="5812000" y="2732888"/>
              <a:ext cx="244675" cy="425725"/>
            </a:xfrm>
            <a:custGeom>
              <a:rect b="b" l="l" r="r" t="t"/>
              <a:pathLst>
                <a:path extrusionOk="0" h="17029" w="9787">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8"/>
            <p:cNvSpPr/>
            <p:nvPr/>
          </p:nvSpPr>
          <p:spPr>
            <a:xfrm>
              <a:off x="6384475" y="2553488"/>
              <a:ext cx="150875" cy="150900"/>
            </a:xfrm>
            <a:custGeom>
              <a:rect b="b" l="l" r="r" t="t"/>
              <a:pathLst>
                <a:path extrusionOk="0" h="6036" w="6035">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8"/>
            <p:cNvSpPr/>
            <p:nvPr/>
          </p:nvSpPr>
          <p:spPr>
            <a:xfrm>
              <a:off x="6337975" y="2732088"/>
              <a:ext cx="243875" cy="425700"/>
            </a:xfrm>
            <a:custGeom>
              <a:rect b="b" l="l" r="r" t="t"/>
              <a:pathLst>
                <a:path extrusionOk="0" h="17028" w="9755">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8"/>
            <p:cNvSpPr/>
            <p:nvPr/>
          </p:nvSpPr>
          <p:spPr>
            <a:xfrm>
              <a:off x="6057450" y="2834013"/>
              <a:ext cx="279750" cy="486875"/>
            </a:xfrm>
            <a:custGeom>
              <a:rect b="b" l="l" r="r" t="t"/>
              <a:pathLst>
                <a:path extrusionOk="0" h="19475" w="1119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8"/>
            <p:cNvSpPr/>
            <p:nvPr/>
          </p:nvSpPr>
          <p:spPr>
            <a:xfrm>
              <a:off x="6108825" y="2627688"/>
              <a:ext cx="175375" cy="175375"/>
            </a:xfrm>
            <a:custGeom>
              <a:rect b="b" l="l" r="r" t="t"/>
              <a:pathLst>
                <a:path extrusionOk="0" h="7015" w="7015">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39"/>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Results</a:t>
            </a:r>
            <a:endParaRPr/>
          </a:p>
        </p:txBody>
      </p:sp>
      <p:sp>
        <p:nvSpPr>
          <p:cNvPr id="508" name="Google Shape;508;p39"/>
          <p:cNvSpPr txBox="1"/>
          <p:nvPr>
            <p:ph idx="1" type="subTitle"/>
          </p:nvPr>
        </p:nvSpPr>
        <p:spPr>
          <a:xfrm>
            <a:off x="2625000" y="3039575"/>
            <a:ext cx="1394100" cy="112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a:solidFill>
                  <a:schemeClr val="lt1"/>
                </a:solidFill>
              </a:rPr>
              <a:t>Part of evaluation is measuring the time it takes to generate, disseminate, and verify manifests in the Atomic and Block approaches.</a:t>
            </a:r>
            <a:endParaRPr sz="900"/>
          </a:p>
        </p:txBody>
      </p:sp>
      <p:sp>
        <p:nvSpPr>
          <p:cNvPr id="509" name="Google Shape;509;p39"/>
          <p:cNvSpPr txBox="1"/>
          <p:nvPr>
            <p:ph idx="2" type="subTitle"/>
          </p:nvPr>
        </p:nvSpPr>
        <p:spPr>
          <a:xfrm>
            <a:off x="4563550" y="3054300"/>
            <a:ext cx="1394100" cy="112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a:solidFill>
                  <a:schemeClr val="lt1"/>
                </a:solidFill>
              </a:rPr>
              <a:t>Archival Fixity server is implemented that is responsible for publishing and discovering manifests and blocks.</a:t>
            </a:r>
            <a:endParaRPr sz="900"/>
          </a:p>
        </p:txBody>
      </p:sp>
      <p:sp>
        <p:nvSpPr>
          <p:cNvPr id="510" name="Google Shape;510;p39"/>
          <p:cNvSpPr txBox="1"/>
          <p:nvPr>
            <p:ph idx="3" type="subTitle"/>
          </p:nvPr>
        </p:nvSpPr>
        <p:spPr>
          <a:xfrm>
            <a:off x="686425" y="3110425"/>
            <a:ext cx="1394100" cy="112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A study on 1,000 mementos from the Internet Archive which are a subset of a larger set of URI-Ms was conducted.</a:t>
            </a:r>
            <a:endParaRPr/>
          </a:p>
        </p:txBody>
      </p:sp>
      <p:sp>
        <p:nvSpPr>
          <p:cNvPr id="511" name="Google Shape;511;p39"/>
          <p:cNvSpPr/>
          <p:nvPr/>
        </p:nvSpPr>
        <p:spPr>
          <a:xfrm>
            <a:off x="666550" y="2935812"/>
            <a:ext cx="1432353" cy="275589"/>
          </a:xfrm>
          <a:custGeom>
            <a:rect b="b" l="l" r="r" t="t"/>
            <a:pathLst>
              <a:path extrusionOk="0" h="14659" w="76189">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9"/>
          <p:cNvSpPr/>
          <p:nvPr/>
        </p:nvSpPr>
        <p:spPr>
          <a:xfrm>
            <a:off x="868394" y="1675488"/>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9"/>
          <p:cNvSpPr/>
          <p:nvPr/>
        </p:nvSpPr>
        <p:spPr>
          <a:xfrm>
            <a:off x="1363445" y="2059871"/>
            <a:ext cx="40082" cy="916068"/>
          </a:xfrm>
          <a:custGeom>
            <a:rect b="b" l="l" r="r" t="t"/>
            <a:pathLst>
              <a:path extrusionOk="0" h="48727" w="2132">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9"/>
          <p:cNvSpPr/>
          <p:nvPr/>
        </p:nvSpPr>
        <p:spPr>
          <a:xfrm>
            <a:off x="1018992" y="1807852"/>
            <a:ext cx="727410" cy="641042"/>
          </a:xfrm>
          <a:custGeom>
            <a:rect b="b" l="l" r="r" t="t"/>
            <a:pathLst>
              <a:path extrusionOk="0" h="34098" w="38692">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9"/>
          <p:cNvSpPr/>
          <p:nvPr/>
        </p:nvSpPr>
        <p:spPr>
          <a:xfrm>
            <a:off x="927686" y="1787567"/>
            <a:ext cx="796293" cy="682102"/>
          </a:xfrm>
          <a:custGeom>
            <a:rect b="b" l="l" r="r" t="t"/>
            <a:pathLst>
              <a:path extrusionOk="0" h="36282" w="42356">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9"/>
          <p:cNvSpPr/>
          <p:nvPr/>
        </p:nvSpPr>
        <p:spPr>
          <a:xfrm>
            <a:off x="2807730" y="1675488"/>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9"/>
          <p:cNvSpPr/>
          <p:nvPr/>
        </p:nvSpPr>
        <p:spPr>
          <a:xfrm>
            <a:off x="2605059" y="2935812"/>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9"/>
          <p:cNvSpPr/>
          <p:nvPr/>
        </p:nvSpPr>
        <p:spPr>
          <a:xfrm>
            <a:off x="3301973" y="2059871"/>
            <a:ext cx="40082" cy="916068"/>
          </a:xfrm>
          <a:custGeom>
            <a:rect b="b" l="l" r="r" t="t"/>
            <a:pathLst>
              <a:path extrusionOk="0" h="48727" w="2132">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9"/>
          <p:cNvSpPr/>
          <p:nvPr/>
        </p:nvSpPr>
        <p:spPr>
          <a:xfrm>
            <a:off x="2957520" y="1807889"/>
            <a:ext cx="727410" cy="641005"/>
          </a:xfrm>
          <a:custGeom>
            <a:rect b="b" l="l" r="r" t="t"/>
            <a:pathLst>
              <a:path extrusionOk="0" h="34096" w="38692">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9"/>
          <p:cNvSpPr/>
          <p:nvPr/>
        </p:nvSpPr>
        <p:spPr>
          <a:xfrm>
            <a:off x="2866213" y="1787567"/>
            <a:ext cx="796293" cy="682102"/>
          </a:xfrm>
          <a:custGeom>
            <a:rect b="b" l="l" r="r" t="t"/>
            <a:pathLst>
              <a:path extrusionOk="0" h="36282" w="42356">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9"/>
          <p:cNvSpPr/>
          <p:nvPr/>
        </p:nvSpPr>
        <p:spPr>
          <a:xfrm>
            <a:off x="4543586" y="2935812"/>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9"/>
          <p:cNvSpPr/>
          <p:nvPr/>
        </p:nvSpPr>
        <p:spPr>
          <a:xfrm>
            <a:off x="4740655" y="1675488"/>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9"/>
          <p:cNvSpPr/>
          <p:nvPr/>
        </p:nvSpPr>
        <p:spPr>
          <a:xfrm>
            <a:off x="5240500" y="2059871"/>
            <a:ext cx="40063" cy="916068"/>
          </a:xfrm>
          <a:custGeom>
            <a:rect b="b" l="l" r="r" t="t"/>
            <a:pathLst>
              <a:path extrusionOk="0" h="48727" w="2131">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9"/>
          <p:cNvSpPr/>
          <p:nvPr/>
        </p:nvSpPr>
        <p:spPr>
          <a:xfrm>
            <a:off x="4897645" y="1807889"/>
            <a:ext cx="725812" cy="641005"/>
          </a:xfrm>
          <a:custGeom>
            <a:rect b="b" l="l" r="r" t="t"/>
            <a:pathLst>
              <a:path extrusionOk="0" h="34096" w="38607">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9"/>
          <p:cNvSpPr/>
          <p:nvPr/>
        </p:nvSpPr>
        <p:spPr>
          <a:xfrm>
            <a:off x="4806339" y="1787567"/>
            <a:ext cx="794695" cy="682102"/>
          </a:xfrm>
          <a:custGeom>
            <a:rect b="b" l="l" r="r" t="t"/>
            <a:pathLst>
              <a:path extrusionOk="0" h="36282" w="42271">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6" name="Google Shape;526;p39"/>
          <p:cNvGrpSpPr/>
          <p:nvPr/>
        </p:nvGrpSpPr>
        <p:grpSpPr>
          <a:xfrm>
            <a:off x="1235068" y="1998942"/>
            <a:ext cx="295272" cy="295272"/>
            <a:chOff x="1190625" y="238125"/>
            <a:chExt cx="5226050" cy="5226050"/>
          </a:xfrm>
        </p:grpSpPr>
        <p:sp>
          <p:nvSpPr>
            <p:cNvPr id="527" name="Google Shape;527;p39"/>
            <p:cNvSpPr/>
            <p:nvPr/>
          </p:nvSpPr>
          <p:spPr>
            <a:xfrm>
              <a:off x="1190625" y="1515525"/>
              <a:ext cx="1645000" cy="2151125"/>
            </a:xfrm>
            <a:custGeom>
              <a:rect b="b" l="l" r="r" t="t"/>
              <a:pathLst>
                <a:path extrusionOk="0" h="86045" w="6580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9"/>
            <p:cNvSpPr/>
            <p:nvPr/>
          </p:nvSpPr>
          <p:spPr>
            <a:xfrm>
              <a:off x="1865625" y="238125"/>
              <a:ext cx="2005325" cy="2148975"/>
            </a:xfrm>
            <a:custGeom>
              <a:rect b="b" l="l" r="r" t="t"/>
              <a:pathLst>
                <a:path extrusionOk="0" h="85959" w="80213">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9"/>
            <p:cNvSpPr/>
            <p:nvPr/>
          </p:nvSpPr>
          <p:spPr>
            <a:xfrm>
              <a:off x="4772975" y="2037400"/>
              <a:ext cx="1643700" cy="2149150"/>
            </a:xfrm>
            <a:custGeom>
              <a:rect b="b" l="l" r="r" t="t"/>
              <a:pathLst>
                <a:path extrusionOk="0" h="85966" w="65748">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9"/>
            <p:cNvSpPr/>
            <p:nvPr/>
          </p:nvSpPr>
          <p:spPr>
            <a:xfrm>
              <a:off x="3595225" y="300300"/>
              <a:ext cx="2493600" cy="1326850"/>
            </a:xfrm>
            <a:custGeom>
              <a:rect b="b" l="l" r="r" t="t"/>
              <a:pathLst>
                <a:path extrusionOk="0" h="53074" w="99744">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9"/>
            <p:cNvSpPr/>
            <p:nvPr/>
          </p:nvSpPr>
          <p:spPr>
            <a:xfrm>
              <a:off x="1519350" y="4075125"/>
              <a:ext cx="2490100" cy="1326425"/>
            </a:xfrm>
            <a:custGeom>
              <a:rect b="b" l="l" r="r" t="t"/>
              <a:pathLst>
                <a:path extrusionOk="0" h="53057" w="99604">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9"/>
            <p:cNvSpPr/>
            <p:nvPr/>
          </p:nvSpPr>
          <p:spPr>
            <a:xfrm>
              <a:off x="3733275" y="3314750"/>
              <a:ext cx="2008825" cy="2149425"/>
            </a:xfrm>
            <a:custGeom>
              <a:rect b="b" l="l" r="r" t="t"/>
              <a:pathLst>
                <a:path extrusionOk="0" h="85977" w="80353">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3" name="Google Shape;533;p39"/>
          <p:cNvGrpSpPr/>
          <p:nvPr/>
        </p:nvGrpSpPr>
        <p:grpSpPr>
          <a:xfrm>
            <a:off x="3159956" y="1987659"/>
            <a:ext cx="317750" cy="317849"/>
            <a:chOff x="1191425" y="238125"/>
            <a:chExt cx="5217575" cy="5219200"/>
          </a:xfrm>
        </p:grpSpPr>
        <p:sp>
          <p:nvSpPr>
            <p:cNvPr id="534" name="Google Shape;534;p39"/>
            <p:cNvSpPr/>
            <p:nvPr/>
          </p:nvSpPr>
          <p:spPr>
            <a:xfrm>
              <a:off x="1191425" y="3001025"/>
              <a:ext cx="2474250" cy="2456300"/>
            </a:xfrm>
            <a:custGeom>
              <a:rect b="b" l="l" r="r" t="t"/>
              <a:pathLst>
                <a:path extrusionOk="0" h="98252" w="98970">
                  <a:moveTo>
                    <a:pt x="1" y="0"/>
                  </a:moveTo>
                  <a:cubicBezTo>
                    <a:pt x="1469" y="25607"/>
                    <a:pt x="12168" y="49484"/>
                    <a:pt x="30435" y="67784"/>
                  </a:cubicBezTo>
                  <a:cubicBezTo>
                    <a:pt x="48898" y="86247"/>
                    <a:pt x="73069" y="96946"/>
                    <a:pt x="98969" y="98251"/>
                  </a:cubicBezTo>
                  <a:lnTo>
                    <a:pt x="98969" y="55030"/>
                  </a:lnTo>
                  <a:cubicBezTo>
                    <a:pt x="69644" y="52485"/>
                    <a:pt x="46158" y="29228"/>
                    <a:pt x="432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9"/>
            <p:cNvSpPr/>
            <p:nvPr/>
          </p:nvSpPr>
          <p:spPr>
            <a:xfrm>
              <a:off x="3972275" y="3001025"/>
              <a:ext cx="2436725" cy="2453850"/>
            </a:xfrm>
            <a:custGeom>
              <a:rect b="b" l="l" r="r" t="t"/>
              <a:pathLst>
                <a:path extrusionOk="0" h="98154" w="97469">
                  <a:moveTo>
                    <a:pt x="54215" y="0"/>
                  </a:moveTo>
                  <a:cubicBezTo>
                    <a:pt x="51344" y="28706"/>
                    <a:pt x="28608" y="51670"/>
                    <a:pt x="0" y="54867"/>
                  </a:cubicBezTo>
                  <a:lnTo>
                    <a:pt x="0" y="98153"/>
                  </a:lnTo>
                  <a:cubicBezTo>
                    <a:pt x="25313" y="96522"/>
                    <a:pt x="48898" y="85888"/>
                    <a:pt x="67034" y="67784"/>
                  </a:cubicBezTo>
                  <a:cubicBezTo>
                    <a:pt x="85301" y="49484"/>
                    <a:pt x="96001" y="25607"/>
                    <a:pt x="974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9"/>
            <p:cNvSpPr/>
            <p:nvPr/>
          </p:nvSpPr>
          <p:spPr>
            <a:xfrm>
              <a:off x="1191425" y="238125"/>
              <a:ext cx="2474250" cy="2456300"/>
            </a:xfrm>
            <a:custGeom>
              <a:rect b="b" l="l" r="r" t="t"/>
              <a:pathLst>
                <a:path extrusionOk="0" h="98252" w="98970">
                  <a:moveTo>
                    <a:pt x="98969" y="0"/>
                  </a:moveTo>
                  <a:cubicBezTo>
                    <a:pt x="73069" y="1305"/>
                    <a:pt x="48898" y="12004"/>
                    <a:pt x="30435" y="30467"/>
                  </a:cubicBezTo>
                  <a:cubicBezTo>
                    <a:pt x="12168" y="48767"/>
                    <a:pt x="1469" y="72644"/>
                    <a:pt x="1" y="98251"/>
                  </a:cubicBezTo>
                  <a:lnTo>
                    <a:pt x="43255" y="98251"/>
                  </a:lnTo>
                  <a:cubicBezTo>
                    <a:pt x="46158" y="69024"/>
                    <a:pt x="69644" y="45766"/>
                    <a:pt x="98969" y="43221"/>
                  </a:cubicBezTo>
                  <a:lnTo>
                    <a:pt x="9896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9"/>
            <p:cNvSpPr/>
            <p:nvPr/>
          </p:nvSpPr>
          <p:spPr>
            <a:xfrm>
              <a:off x="3972275" y="240550"/>
              <a:ext cx="2436725" cy="2453875"/>
            </a:xfrm>
            <a:custGeom>
              <a:rect b="b" l="l" r="r" t="t"/>
              <a:pathLst>
                <a:path extrusionOk="0" h="98155" w="97469">
                  <a:moveTo>
                    <a:pt x="0" y="1"/>
                  </a:moveTo>
                  <a:lnTo>
                    <a:pt x="0" y="43287"/>
                  </a:lnTo>
                  <a:cubicBezTo>
                    <a:pt x="28608" y="46484"/>
                    <a:pt x="51344" y="69449"/>
                    <a:pt x="54215" y="98154"/>
                  </a:cubicBezTo>
                  <a:lnTo>
                    <a:pt x="97469" y="98154"/>
                  </a:lnTo>
                  <a:cubicBezTo>
                    <a:pt x="96001" y="72547"/>
                    <a:pt x="85301" y="48670"/>
                    <a:pt x="67034" y="30370"/>
                  </a:cubicBezTo>
                  <a:cubicBezTo>
                    <a:pt x="48898" y="12266"/>
                    <a:pt x="25313" y="1632"/>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9"/>
            <p:cNvSpPr/>
            <p:nvPr/>
          </p:nvSpPr>
          <p:spPr>
            <a:xfrm>
              <a:off x="3054850" y="2520700"/>
              <a:ext cx="680950" cy="715200"/>
            </a:xfrm>
            <a:custGeom>
              <a:rect b="b" l="l" r="r" t="t"/>
              <a:pathLst>
                <a:path extrusionOk="0" h="28608" w="27238">
                  <a:moveTo>
                    <a:pt x="0" y="0"/>
                  </a:moveTo>
                  <a:lnTo>
                    <a:pt x="0" y="6948"/>
                  </a:lnTo>
                  <a:lnTo>
                    <a:pt x="0" y="15364"/>
                  </a:lnTo>
                  <a:cubicBezTo>
                    <a:pt x="0" y="16734"/>
                    <a:pt x="130" y="18039"/>
                    <a:pt x="391" y="19213"/>
                  </a:cubicBezTo>
                  <a:cubicBezTo>
                    <a:pt x="1761" y="25215"/>
                    <a:pt x="6459" y="28608"/>
                    <a:pt x="13635" y="28608"/>
                  </a:cubicBezTo>
                  <a:cubicBezTo>
                    <a:pt x="18430" y="28608"/>
                    <a:pt x="22116" y="27074"/>
                    <a:pt x="24432" y="24269"/>
                  </a:cubicBezTo>
                  <a:cubicBezTo>
                    <a:pt x="26259" y="22084"/>
                    <a:pt x="27238" y="19083"/>
                    <a:pt x="27238" y="15364"/>
                  </a:cubicBezTo>
                  <a:lnTo>
                    <a:pt x="27238" y="0"/>
                  </a:lnTo>
                  <a:lnTo>
                    <a:pt x="17974" y="0"/>
                  </a:lnTo>
                  <a:lnTo>
                    <a:pt x="17974" y="6948"/>
                  </a:lnTo>
                  <a:lnTo>
                    <a:pt x="17974" y="15103"/>
                  </a:lnTo>
                  <a:cubicBezTo>
                    <a:pt x="17974" y="16930"/>
                    <a:pt x="17680" y="18267"/>
                    <a:pt x="17125" y="19213"/>
                  </a:cubicBezTo>
                  <a:cubicBezTo>
                    <a:pt x="16375" y="20453"/>
                    <a:pt x="15201" y="20975"/>
                    <a:pt x="13700" y="20975"/>
                  </a:cubicBezTo>
                  <a:cubicBezTo>
                    <a:pt x="12200" y="20975"/>
                    <a:pt x="11026" y="20453"/>
                    <a:pt x="10275" y="19213"/>
                  </a:cubicBezTo>
                  <a:cubicBezTo>
                    <a:pt x="9721" y="18267"/>
                    <a:pt x="9427" y="16930"/>
                    <a:pt x="9427" y="15103"/>
                  </a:cubicBezTo>
                  <a:lnTo>
                    <a:pt x="9427" y="6948"/>
                  </a:lnTo>
                  <a:lnTo>
                    <a:pt x="94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9"/>
            <p:cNvSpPr/>
            <p:nvPr/>
          </p:nvSpPr>
          <p:spPr>
            <a:xfrm>
              <a:off x="3818950" y="2520700"/>
              <a:ext cx="776375" cy="698900"/>
            </a:xfrm>
            <a:custGeom>
              <a:rect b="b" l="l" r="r" t="t"/>
              <a:pathLst>
                <a:path extrusionOk="0" h="27956" w="31055">
                  <a:moveTo>
                    <a:pt x="360" y="0"/>
                  </a:moveTo>
                  <a:lnTo>
                    <a:pt x="10113" y="13863"/>
                  </a:lnTo>
                  <a:lnTo>
                    <a:pt x="6264" y="19213"/>
                  </a:lnTo>
                  <a:lnTo>
                    <a:pt x="6133" y="19409"/>
                  </a:lnTo>
                  <a:lnTo>
                    <a:pt x="1" y="27955"/>
                  </a:lnTo>
                  <a:lnTo>
                    <a:pt x="10733" y="27955"/>
                  </a:lnTo>
                  <a:lnTo>
                    <a:pt x="15463" y="20485"/>
                  </a:lnTo>
                  <a:lnTo>
                    <a:pt x="20290" y="27955"/>
                  </a:lnTo>
                  <a:lnTo>
                    <a:pt x="31055" y="27955"/>
                  </a:lnTo>
                  <a:lnTo>
                    <a:pt x="24825" y="19213"/>
                  </a:lnTo>
                  <a:lnTo>
                    <a:pt x="20747" y="13505"/>
                  </a:lnTo>
                  <a:lnTo>
                    <a:pt x="25477" y="6948"/>
                  </a:lnTo>
                  <a:lnTo>
                    <a:pt x="30468" y="0"/>
                  </a:lnTo>
                  <a:lnTo>
                    <a:pt x="20323" y="0"/>
                  </a:lnTo>
                  <a:lnTo>
                    <a:pt x="15724" y="6948"/>
                  </a:lnTo>
                  <a:lnTo>
                    <a:pt x="15691" y="7013"/>
                  </a:lnTo>
                  <a:lnTo>
                    <a:pt x="15658" y="6948"/>
                  </a:lnTo>
                  <a:lnTo>
                    <a:pt x="109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0" name="Google Shape;540;p39"/>
          <p:cNvSpPr/>
          <p:nvPr/>
        </p:nvSpPr>
        <p:spPr>
          <a:xfrm>
            <a:off x="5113725" y="1969613"/>
            <a:ext cx="317516" cy="317516"/>
          </a:xfrm>
          <a:custGeom>
            <a:rect b="b" l="l" r="r" t="t"/>
            <a:pathLst>
              <a:path extrusionOk="0" h="187325" w="187325">
                <a:moveTo>
                  <a:pt x="102235" y="36195"/>
                </a:moveTo>
                <a:cubicBezTo>
                  <a:pt x="106045" y="36195"/>
                  <a:pt x="109220" y="37465"/>
                  <a:pt x="112395" y="40005"/>
                </a:cubicBezTo>
                <a:cubicBezTo>
                  <a:pt x="114935" y="42545"/>
                  <a:pt x="116205" y="45720"/>
                  <a:pt x="116205" y="49530"/>
                </a:cubicBezTo>
                <a:cubicBezTo>
                  <a:pt x="116205" y="53340"/>
                  <a:pt x="114935" y="56515"/>
                  <a:pt x="112395" y="59055"/>
                </a:cubicBezTo>
                <a:cubicBezTo>
                  <a:pt x="109220" y="61595"/>
                  <a:pt x="106045" y="62865"/>
                  <a:pt x="102235" y="62865"/>
                </a:cubicBezTo>
                <a:cubicBezTo>
                  <a:pt x="98425" y="62865"/>
                  <a:pt x="94615" y="61595"/>
                  <a:pt x="92075" y="59055"/>
                </a:cubicBezTo>
                <a:cubicBezTo>
                  <a:pt x="88900" y="56515"/>
                  <a:pt x="87630" y="53340"/>
                  <a:pt x="87630" y="49530"/>
                </a:cubicBezTo>
                <a:cubicBezTo>
                  <a:pt x="87630" y="45720"/>
                  <a:pt x="88900" y="42545"/>
                  <a:pt x="92075" y="40005"/>
                </a:cubicBezTo>
                <a:cubicBezTo>
                  <a:pt x="94615" y="37465"/>
                  <a:pt x="98425" y="36195"/>
                  <a:pt x="102235" y="36195"/>
                </a:cubicBezTo>
                <a:close/>
                <a:moveTo>
                  <a:pt x="88900" y="74930"/>
                </a:moveTo>
                <a:cubicBezTo>
                  <a:pt x="94615" y="74930"/>
                  <a:pt x="99060" y="76200"/>
                  <a:pt x="102235" y="79375"/>
                </a:cubicBezTo>
                <a:cubicBezTo>
                  <a:pt x="105410" y="81915"/>
                  <a:pt x="106680" y="85725"/>
                  <a:pt x="106680" y="90170"/>
                </a:cubicBezTo>
                <a:cubicBezTo>
                  <a:pt x="106680" y="90805"/>
                  <a:pt x="106680" y="92710"/>
                  <a:pt x="106680" y="95250"/>
                </a:cubicBezTo>
                <a:cubicBezTo>
                  <a:pt x="106045" y="97155"/>
                  <a:pt x="106045" y="99695"/>
                  <a:pt x="105410" y="101600"/>
                </a:cubicBezTo>
                <a:lnTo>
                  <a:pt x="99060" y="122555"/>
                </a:lnTo>
                <a:cubicBezTo>
                  <a:pt x="99060" y="124460"/>
                  <a:pt x="98425" y="126365"/>
                  <a:pt x="97790" y="128270"/>
                </a:cubicBezTo>
                <a:cubicBezTo>
                  <a:pt x="97790" y="130810"/>
                  <a:pt x="97155" y="132715"/>
                  <a:pt x="97155" y="133350"/>
                </a:cubicBezTo>
                <a:cubicBezTo>
                  <a:pt x="97155" y="136525"/>
                  <a:pt x="97790" y="138430"/>
                  <a:pt x="99060" y="139065"/>
                </a:cubicBezTo>
                <a:cubicBezTo>
                  <a:pt x="100330" y="140335"/>
                  <a:pt x="102870" y="140970"/>
                  <a:pt x="106045" y="140970"/>
                </a:cubicBezTo>
                <a:cubicBezTo>
                  <a:pt x="107315" y="140970"/>
                  <a:pt x="109220" y="140335"/>
                  <a:pt x="111125" y="140335"/>
                </a:cubicBezTo>
                <a:cubicBezTo>
                  <a:pt x="112395" y="139700"/>
                  <a:pt x="114300" y="139065"/>
                  <a:pt x="114935" y="138430"/>
                </a:cubicBezTo>
                <a:lnTo>
                  <a:pt x="114935" y="138430"/>
                </a:lnTo>
                <a:lnTo>
                  <a:pt x="113030" y="145415"/>
                </a:lnTo>
                <a:cubicBezTo>
                  <a:pt x="108585" y="147320"/>
                  <a:pt x="104775" y="148590"/>
                  <a:pt x="101600" y="149860"/>
                </a:cubicBezTo>
                <a:cubicBezTo>
                  <a:pt x="99060" y="150495"/>
                  <a:pt x="95250" y="151130"/>
                  <a:pt x="91440" y="151130"/>
                </a:cubicBezTo>
                <a:cubicBezTo>
                  <a:pt x="85725" y="151130"/>
                  <a:pt x="81280" y="149860"/>
                  <a:pt x="78105" y="146685"/>
                </a:cubicBezTo>
                <a:cubicBezTo>
                  <a:pt x="74930" y="144145"/>
                  <a:pt x="73025" y="140335"/>
                  <a:pt x="73025" y="135890"/>
                </a:cubicBezTo>
                <a:cubicBezTo>
                  <a:pt x="73025" y="134620"/>
                  <a:pt x="73660" y="132715"/>
                  <a:pt x="73660" y="130810"/>
                </a:cubicBezTo>
                <a:cubicBezTo>
                  <a:pt x="73660" y="128905"/>
                  <a:pt x="74295" y="127000"/>
                  <a:pt x="74930" y="124460"/>
                </a:cubicBezTo>
                <a:lnTo>
                  <a:pt x="80645" y="103505"/>
                </a:lnTo>
                <a:cubicBezTo>
                  <a:pt x="81280" y="101600"/>
                  <a:pt x="81915" y="99695"/>
                  <a:pt x="81915" y="97790"/>
                </a:cubicBezTo>
                <a:cubicBezTo>
                  <a:pt x="82550" y="95885"/>
                  <a:pt x="82550" y="93980"/>
                  <a:pt x="82550" y="92710"/>
                </a:cubicBezTo>
                <a:cubicBezTo>
                  <a:pt x="82550" y="90170"/>
                  <a:pt x="81915" y="88265"/>
                  <a:pt x="81280" y="86995"/>
                </a:cubicBezTo>
                <a:cubicBezTo>
                  <a:pt x="80010" y="85725"/>
                  <a:pt x="77470" y="85090"/>
                  <a:pt x="74295" y="85090"/>
                </a:cubicBezTo>
                <a:cubicBezTo>
                  <a:pt x="73025" y="85090"/>
                  <a:pt x="71120" y="85725"/>
                  <a:pt x="69850" y="85725"/>
                </a:cubicBezTo>
                <a:cubicBezTo>
                  <a:pt x="67945" y="86360"/>
                  <a:pt x="66675" y="86995"/>
                  <a:pt x="65405" y="87630"/>
                </a:cubicBezTo>
                <a:lnTo>
                  <a:pt x="67310" y="80645"/>
                </a:lnTo>
                <a:cubicBezTo>
                  <a:pt x="71120" y="79375"/>
                  <a:pt x="74930" y="78105"/>
                  <a:pt x="78740" y="76835"/>
                </a:cubicBezTo>
                <a:cubicBezTo>
                  <a:pt x="81915" y="75565"/>
                  <a:pt x="85725" y="74930"/>
                  <a:pt x="88900" y="74930"/>
                </a:cubicBezTo>
                <a:close/>
                <a:moveTo>
                  <a:pt x="93980" y="0"/>
                </a:moveTo>
                <a:cubicBezTo>
                  <a:pt x="41910" y="0"/>
                  <a:pt x="0" y="41910"/>
                  <a:pt x="0" y="93980"/>
                </a:cubicBezTo>
                <a:cubicBezTo>
                  <a:pt x="0" y="145415"/>
                  <a:pt x="41910" y="187325"/>
                  <a:pt x="93980" y="187325"/>
                </a:cubicBezTo>
                <a:cubicBezTo>
                  <a:pt x="145415" y="187325"/>
                  <a:pt x="187325" y="145415"/>
                  <a:pt x="187325" y="93980"/>
                </a:cubicBezTo>
                <a:cubicBezTo>
                  <a:pt x="187325" y="41910"/>
                  <a:pt x="145415" y="0"/>
                  <a:pt x="939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1" name="Google Shape;541;p39"/>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sp>
        <p:nvSpPr>
          <p:cNvPr id="542" name="Google Shape;542;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543" name="Google Shape;543;p39"/>
          <p:cNvSpPr txBox="1"/>
          <p:nvPr/>
        </p:nvSpPr>
        <p:spPr>
          <a:xfrm>
            <a:off x="6456150" y="1830550"/>
            <a:ext cx="22263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Roboto Light"/>
                <a:ea typeface="Roboto Light"/>
                <a:cs typeface="Roboto Light"/>
                <a:sym typeface="Roboto Light"/>
              </a:rPr>
              <a:t>The authors used Python scripts for performing different functions: </a:t>
            </a:r>
            <a:endParaRPr>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a:solidFill>
                <a:schemeClr val="lt1"/>
              </a:solidFill>
              <a:latin typeface="Roboto Light"/>
              <a:ea typeface="Roboto Light"/>
              <a:cs typeface="Roboto Light"/>
              <a:sym typeface="Roboto Light"/>
            </a:endParaRPr>
          </a:p>
          <a:p>
            <a:pPr indent="0" lvl="0" marL="0" rtl="0" algn="l">
              <a:spcBef>
                <a:spcPts val="0"/>
              </a:spcBef>
              <a:spcAft>
                <a:spcPts val="0"/>
              </a:spcAft>
              <a:buNone/>
            </a:pPr>
            <a:r>
              <a:rPr lang="es">
                <a:solidFill>
                  <a:schemeClr val="lt1"/>
                </a:solidFill>
                <a:latin typeface="Roboto Light"/>
                <a:ea typeface="Roboto Light"/>
                <a:cs typeface="Roboto Light"/>
                <a:sym typeface="Roboto Light"/>
              </a:rPr>
              <a:t>❏ generate_atomic()</a:t>
            </a:r>
            <a:endParaRPr>
              <a:solidFill>
                <a:schemeClr val="lt1"/>
              </a:solidFill>
              <a:latin typeface="Roboto Light"/>
              <a:ea typeface="Roboto Light"/>
              <a:cs typeface="Roboto Light"/>
              <a:sym typeface="Roboto Light"/>
            </a:endParaRPr>
          </a:p>
          <a:p>
            <a:pPr indent="0" lvl="0" marL="0" rtl="0" algn="l">
              <a:spcBef>
                <a:spcPts val="0"/>
              </a:spcBef>
              <a:spcAft>
                <a:spcPts val="0"/>
              </a:spcAft>
              <a:buNone/>
            </a:pPr>
            <a:r>
              <a:rPr lang="es">
                <a:solidFill>
                  <a:schemeClr val="lt1"/>
                </a:solidFill>
                <a:latin typeface="Roboto Light"/>
                <a:ea typeface="Roboto Light"/>
                <a:cs typeface="Roboto Light"/>
                <a:sym typeface="Roboto Light"/>
              </a:rPr>
              <a:t>❏ disseminate_atomic()</a:t>
            </a:r>
            <a:endParaRPr>
              <a:solidFill>
                <a:schemeClr val="lt1"/>
              </a:solidFill>
              <a:latin typeface="Roboto Light"/>
              <a:ea typeface="Roboto Light"/>
              <a:cs typeface="Roboto Light"/>
              <a:sym typeface="Roboto Light"/>
            </a:endParaRPr>
          </a:p>
          <a:p>
            <a:pPr indent="0" lvl="0" marL="0" rtl="0" algn="l">
              <a:spcBef>
                <a:spcPts val="0"/>
              </a:spcBef>
              <a:spcAft>
                <a:spcPts val="0"/>
              </a:spcAft>
              <a:buNone/>
            </a:pPr>
            <a:r>
              <a:rPr lang="es">
                <a:solidFill>
                  <a:schemeClr val="lt1"/>
                </a:solidFill>
                <a:latin typeface="Roboto Light"/>
                <a:ea typeface="Roboto Light"/>
                <a:cs typeface="Roboto Light"/>
                <a:sym typeface="Roboto Light"/>
              </a:rPr>
              <a:t>❏ verify_atomic()</a:t>
            </a:r>
            <a:endParaRPr>
              <a:solidFill>
                <a:schemeClr val="lt1"/>
              </a:solidFill>
              <a:latin typeface="Roboto Light"/>
              <a:ea typeface="Roboto Light"/>
              <a:cs typeface="Roboto Light"/>
              <a:sym typeface="Roboto Light"/>
            </a:endParaRPr>
          </a:p>
          <a:p>
            <a:pPr indent="0" lvl="0" marL="0" rtl="0" algn="l">
              <a:spcBef>
                <a:spcPts val="0"/>
              </a:spcBef>
              <a:spcAft>
                <a:spcPts val="0"/>
              </a:spcAft>
              <a:buNone/>
            </a:pPr>
            <a:r>
              <a:rPr lang="es">
                <a:solidFill>
                  <a:schemeClr val="lt1"/>
                </a:solidFill>
                <a:latin typeface="Roboto Light"/>
                <a:ea typeface="Roboto Light"/>
                <a:cs typeface="Roboto Light"/>
                <a:sym typeface="Roboto Light"/>
              </a:rPr>
              <a:t>❏ generate_block()</a:t>
            </a:r>
            <a:endParaRPr>
              <a:solidFill>
                <a:schemeClr val="lt1"/>
              </a:solidFill>
              <a:latin typeface="Roboto Light"/>
              <a:ea typeface="Roboto Light"/>
              <a:cs typeface="Roboto Light"/>
              <a:sym typeface="Roboto Light"/>
            </a:endParaRPr>
          </a:p>
          <a:p>
            <a:pPr indent="0" lvl="0" marL="0" rtl="0" algn="l">
              <a:spcBef>
                <a:spcPts val="0"/>
              </a:spcBef>
              <a:spcAft>
                <a:spcPts val="0"/>
              </a:spcAft>
              <a:buNone/>
            </a:pPr>
            <a:r>
              <a:rPr lang="es">
                <a:solidFill>
                  <a:schemeClr val="lt1"/>
                </a:solidFill>
                <a:latin typeface="Roboto Light"/>
                <a:ea typeface="Roboto Light"/>
                <a:cs typeface="Roboto Light"/>
                <a:sym typeface="Roboto Light"/>
              </a:rPr>
              <a:t>❏ disseminate_block()</a:t>
            </a:r>
            <a:endParaRPr>
              <a:solidFill>
                <a:schemeClr val="lt1"/>
              </a:solidFill>
              <a:latin typeface="Roboto Light"/>
              <a:ea typeface="Roboto Light"/>
              <a:cs typeface="Roboto Light"/>
              <a:sym typeface="Roboto Light"/>
            </a:endParaRPr>
          </a:p>
          <a:p>
            <a:pPr indent="0" lvl="0" marL="0" rtl="0" algn="l">
              <a:spcBef>
                <a:spcPts val="0"/>
              </a:spcBef>
              <a:spcAft>
                <a:spcPts val="0"/>
              </a:spcAft>
              <a:buNone/>
            </a:pPr>
            <a:r>
              <a:rPr lang="es">
                <a:solidFill>
                  <a:schemeClr val="lt1"/>
                </a:solidFill>
                <a:latin typeface="Roboto Light"/>
                <a:ea typeface="Roboto Light"/>
                <a:cs typeface="Roboto Light"/>
                <a:sym typeface="Roboto Light"/>
              </a:rPr>
              <a:t>❏ verify_block():</a:t>
            </a:r>
            <a:endParaRPr>
              <a:solidFill>
                <a:schemeClr val="lt1"/>
              </a:solidFill>
              <a:latin typeface="Roboto Light"/>
              <a:ea typeface="Roboto Light"/>
              <a:cs typeface="Roboto Light"/>
              <a:sym typeface="Roboto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549" name="Google Shape;549;p40"/>
          <p:cNvPicPr preferRelativeResize="0"/>
          <p:nvPr/>
        </p:nvPicPr>
        <p:blipFill>
          <a:blip r:embed="rId3">
            <a:alphaModFix/>
          </a:blip>
          <a:stretch>
            <a:fillRect/>
          </a:stretch>
        </p:blipFill>
        <p:spPr>
          <a:xfrm>
            <a:off x="580775" y="367650"/>
            <a:ext cx="3829050" cy="3198210"/>
          </a:xfrm>
          <a:prstGeom prst="rect">
            <a:avLst/>
          </a:prstGeom>
          <a:noFill/>
          <a:ln>
            <a:noFill/>
          </a:ln>
        </p:spPr>
      </p:pic>
      <p:sp>
        <p:nvSpPr>
          <p:cNvPr id="550" name="Google Shape;550;p40"/>
          <p:cNvSpPr txBox="1"/>
          <p:nvPr/>
        </p:nvSpPr>
        <p:spPr>
          <a:xfrm>
            <a:off x="552413" y="3829575"/>
            <a:ext cx="38292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Roboto Light"/>
                <a:ea typeface="Roboto Light"/>
                <a:cs typeface="Roboto Light"/>
                <a:sym typeface="Roboto Light"/>
              </a:rPr>
              <a:t>Fig: Generating manifests of mementos</a:t>
            </a:r>
            <a:endParaRPr>
              <a:solidFill>
                <a:schemeClr val="lt1"/>
              </a:solidFill>
              <a:latin typeface="Roboto Light"/>
              <a:ea typeface="Roboto Light"/>
              <a:cs typeface="Roboto Light"/>
              <a:sym typeface="Roboto Light"/>
            </a:endParaRPr>
          </a:p>
          <a:p>
            <a:pPr indent="0" lvl="0" marL="0" rtl="0" algn="ctr">
              <a:spcBef>
                <a:spcPts val="0"/>
              </a:spcBef>
              <a:spcAft>
                <a:spcPts val="0"/>
              </a:spcAft>
              <a:buNone/>
            </a:pPr>
            <a:r>
              <a:t/>
            </a:r>
            <a:endParaRPr>
              <a:solidFill>
                <a:schemeClr val="lt1"/>
              </a:solidFill>
              <a:latin typeface="Roboto Light"/>
              <a:ea typeface="Roboto Light"/>
              <a:cs typeface="Roboto Light"/>
              <a:sym typeface="Roboto Light"/>
            </a:endParaRPr>
          </a:p>
          <a:p>
            <a:pPr indent="0" lvl="0" marL="0" rtl="0" algn="ctr">
              <a:spcBef>
                <a:spcPts val="0"/>
              </a:spcBef>
              <a:spcAft>
                <a:spcPts val="0"/>
              </a:spcAft>
              <a:buNone/>
            </a:pPr>
            <a:r>
              <a:rPr lang="es">
                <a:solidFill>
                  <a:schemeClr val="lt1"/>
                </a:solidFill>
                <a:latin typeface="Roboto Light"/>
                <a:ea typeface="Roboto Light"/>
                <a:cs typeface="Roboto Light"/>
                <a:sym typeface="Roboto Light"/>
              </a:rPr>
              <a:t>Figure illustrates the distribution of the average time taken to generate manifests. </a:t>
            </a:r>
            <a:endParaRPr>
              <a:solidFill>
                <a:schemeClr val="lt1"/>
              </a:solidFill>
              <a:latin typeface="Roboto Light"/>
              <a:ea typeface="Roboto Light"/>
              <a:cs typeface="Roboto Light"/>
              <a:sym typeface="Roboto Light"/>
            </a:endParaRPr>
          </a:p>
        </p:txBody>
      </p:sp>
      <p:sp>
        <p:nvSpPr>
          <p:cNvPr id="551" name="Google Shape;551;p40"/>
          <p:cNvSpPr txBox="1"/>
          <p:nvPr/>
        </p:nvSpPr>
        <p:spPr>
          <a:xfrm>
            <a:off x="5032250" y="3753375"/>
            <a:ext cx="34605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Roboto Light"/>
                <a:ea typeface="Roboto Light"/>
                <a:cs typeface="Roboto Light"/>
                <a:sym typeface="Roboto Light"/>
              </a:rPr>
              <a:t>Fig: Generating manifests of mementos</a:t>
            </a:r>
            <a:endParaRPr>
              <a:solidFill>
                <a:schemeClr val="lt1"/>
              </a:solidFill>
              <a:latin typeface="Roboto Light"/>
              <a:ea typeface="Roboto Light"/>
              <a:cs typeface="Roboto Light"/>
              <a:sym typeface="Roboto Light"/>
            </a:endParaRPr>
          </a:p>
          <a:p>
            <a:pPr indent="0" lvl="0" marL="0" rtl="0" algn="ctr">
              <a:spcBef>
                <a:spcPts val="0"/>
              </a:spcBef>
              <a:spcAft>
                <a:spcPts val="0"/>
              </a:spcAft>
              <a:buNone/>
            </a:pPr>
            <a:r>
              <a:t/>
            </a:r>
            <a:endParaRPr>
              <a:solidFill>
                <a:schemeClr val="lt1"/>
              </a:solidFill>
              <a:latin typeface="Roboto Light"/>
              <a:ea typeface="Roboto Light"/>
              <a:cs typeface="Roboto Light"/>
              <a:sym typeface="Roboto Light"/>
            </a:endParaRPr>
          </a:p>
          <a:p>
            <a:pPr indent="0" lvl="0" marL="0" rtl="0" algn="ctr">
              <a:spcBef>
                <a:spcPts val="0"/>
              </a:spcBef>
              <a:spcAft>
                <a:spcPts val="0"/>
              </a:spcAft>
              <a:buNone/>
            </a:pPr>
            <a:r>
              <a:rPr lang="es">
                <a:solidFill>
                  <a:schemeClr val="lt1"/>
                </a:solidFill>
                <a:latin typeface="Roboto Light"/>
                <a:ea typeface="Roboto Light"/>
                <a:cs typeface="Roboto Light"/>
                <a:sym typeface="Roboto Light"/>
              </a:rPr>
              <a:t>Figure shows that pushing manifests into webcitation.org (or WebCite) takes much longer time than other archives.</a:t>
            </a:r>
            <a:endParaRPr>
              <a:solidFill>
                <a:schemeClr val="lt1"/>
              </a:solidFill>
              <a:latin typeface="Roboto Light"/>
              <a:ea typeface="Roboto Light"/>
              <a:cs typeface="Roboto Light"/>
              <a:sym typeface="Roboto Light"/>
            </a:endParaRPr>
          </a:p>
        </p:txBody>
      </p:sp>
      <p:pic>
        <p:nvPicPr>
          <p:cNvPr id="552" name="Google Shape;552;p40"/>
          <p:cNvPicPr preferRelativeResize="0"/>
          <p:nvPr/>
        </p:nvPicPr>
        <p:blipFill rotWithShape="1">
          <a:blip r:embed="rId4">
            <a:alphaModFix/>
          </a:blip>
          <a:srcRect b="0" l="0" r="0" t="7261"/>
          <a:stretch/>
        </p:blipFill>
        <p:spPr>
          <a:xfrm>
            <a:off x="4968650" y="367650"/>
            <a:ext cx="3587700" cy="3198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558" name="Google Shape;558;p41"/>
          <p:cNvSpPr txBox="1"/>
          <p:nvPr/>
        </p:nvSpPr>
        <p:spPr>
          <a:xfrm>
            <a:off x="552413" y="3829575"/>
            <a:ext cx="38292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Roboto Light"/>
                <a:ea typeface="Roboto Light"/>
                <a:cs typeface="Roboto Light"/>
                <a:sym typeface="Roboto Light"/>
              </a:rPr>
              <a:t>Fig: Disseminating blocks to two archives</a:t>
            </a:r>
            <a:endParaRPr>
              <a:solidFill>
                <a:schemeClr val="lt1"/>
              </a:solidFill>
              <a:latin typeface="Roboto Light"/>
              <a:ea typeface="Roboto Light"/>
              <a:cs typeface="Roboto Light"/>
              <a:sym typeface="Roboto Light"/>
            </a:endParaRPr>
          </a:p>
          <a:p>
            <a:pPr indent="0" lvl="0" marL="0" rtl="0" algn="ctr">
              <a:spcBef>
                <a:spcPts val="0"/>
              </a:spcBef>
              <a:spcAft>
                <a:spcPts val="0"/>
              </a:spcAft>
              <a:buNone/>
            </a:pPr>
            <a:r>
              <a:t/>
            </a:r>
            <a:endParaRPr>
              <a:solidFill>
                <a:schemeClr val="lt1"/>
              </a:solidFill>
              <a:latin typeface="Roboto Light"/>
              <a:ea typeface="Roboto Light"/>
              <a:cs typeface="Roboto Light"/>
              <a:sym typeface="Roboto Light"/>
            </a:endParaRPr>
          </a:p>
          <a:p>
            <a:pPr indent="0" lvl="0" marL="0" rtl="0" algn="ctr">
              <a:spcBef>
                <a:spcPts val="0"/>
              </a:spcBef>
              <a:spcAft>
                <a:spcPts val="0"/>
              </a:spcAft>
              <a:buNone/>
            </a:pPr>
            <a:r>
              <a:rPr lang="es">
                <a:solidFill>
                  <a:schemeClr val="lt1"/>
                </a:solidFill>
                <a:latin typeface="Roboto Light"/>
                <a:ea typeface="Roboto Light"/>
                <a:cs typeface="Roboto Light"/>
                <a:sym typeface="Roboto Light"/>
              </a:rPr>
              <a:t>The average dissemination time of blocks in archive.org and perma.ccis shown in the above graph. </a:t>
            </a:r>
            <a:endParaRPr>
              <a:solidFill>
                <a:schemeClr val="lt1"/>
              </a:solidFill>
              <a:latin typeface="Roboto Light"/>
              <a:ea typeface="Roboto Light"/>
              <a:cs typeface="Roboto Light"/>
              <a:sym typeface="Roboto Light"/>
            </a:endParaRPr>
          </a:p>
        </p:txBody>
      </p:sp>
      <p:sp>
        <p:nvSpPr>
          <p:cNvPr id="559" name="Google Shape;559;p41"/>
          <p:cNvSpPr txBox="1"/>
          <p:nvPr/>
        </p:nvSpPr>
        <p:spPr>
          <a:xfrm>
            <a:off x="5032250" y="3753375"/>
            <a:ext cx="38292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Roboto Light"/>
                <a:ea typeface="Roboto Light"/>
                <a:cs typeface="Roboto Light"/>
                <a:sym typeface="Roboto Light"/>
              </a:rPr>
              <a:t>Fig: Discovering manifests by both approaches </a:t>
            </a:r>
            <a:endParaRPr>
              <a:solidFill>
                <a:schemeClr val="lt1"/>
              </a:solidFill>
              <a:latin typeface="Roboto Light"/>
              <a:ea typeface="Roboto Light"/>
              <a:cs typeface="Roboto Light"/>
              <a:sym typeface="Roboto Light"/>
            </a:endParaRPr>
          </a:p>
          <a:p>
            <a:pPr indent="0" lvl="0" marL="0" rtl="0" algn="ctr">
              <a:spcBef>
                <a:spcPts val="0"/>
              </a:spcBef>
              <a:spcAft>
                <a:spcPts val="0"/>
              </a:spcAft>
              <a:buNone/>
            </a:pPr>
            <a:r>
              <a:t/>
            </a:r>
            <a:endParaRPr>
              <a:solidFill>
                <a:schemeClr val="lt1"/>
              </a:solidFill>
              <a:latin typeface="Roboto Light"/>
              <a:ea typeface="Roboto Light"/>
              <a:cs typeface="Roboto Light"/>
              <a:sym typeface="Roboto Light"/>
            </a:endParaRPr>
          </a:p>
          <a:p>
            <a:pPr indent="0" lvl="0" marL="0" rtl="0" algn="ctr">
              <a:spcBef>
                <a:spcPts val="0"/>
              </a:spcBef>
              <a:spcAft>
                <a:spcPts val="0"/>
              </a:spcAft>
              <a:buNone/>
            </a:pPr>
            <a:r>
              <a:rPr lang="es">
                <a:solidFill>
                  <a:schemeClr val="lt1"/>
                </a:solidFill>
                <a:latin typeface="Roboto Light"/>
                <a:ea typeface="Roboto Light"/>
                <a:cs typeface="Roboto Light"/>
                <a:sym typeface="Roboto Light"/>
              </a:rPr>
              <a:t>Above graph shows the time required to discover manifests of each memento from the Archival Fixity server.</a:t>
            </a:r>
            <a:endParaRPr>
              <a:solidFill>
                <a:schemeClr val="lt1"/>
              </a:solidFill>
              <a:latin typeface="Roboto Light"/>
              <a:ea typeface="Roboto Light"/>
              <a:cs typeface="Roboto Light"/>
              <a:sym typeface="Roboto Light"/>
            </a:endParaRPr>
          </a:p>
        </p:txBody>
      </p:sp>
      <p:pic>
        <p:nvPicPr>
          <p:cNvPr id="560" name="Google Shape;560;p41"/>
          <p:cNvPicPr preferRelativeResize="0"/>
          <p:nvPr/>
        </p:nvPicPr>
        <p:blipFill>
          <a:blip r:embed="rId3">
            <a:alphaModFix/>
          </a:blip>
          <a:stretch>
            <a:fillRect/>
          </a:stretch>
        </p:blipFill>
        <p:spPr>
          <a:xfrm>
            <a:off x="304800" y="304800"/>
            <a:ext cx="4203253" cy="3524775"/>
          </a:xfrm>
          <a:prstGeom prst="rect">
            <a:avLst/>
          </a:prstGeom>
          <a:noFill/>
          <a:ln>
            <a:noFill/>
          </a:ln>
        </p:spPr>
      </p:pic>
      <p:pic>
        <p:nvPicPr>
          <p:cNvPr id="561" name="Google Shape;561;p41"/>
          <p:cNvPicPr preferRelativeResize="0"/>
          <p:nvPr/>
        </p:nvPicPr>
        <p:blipFill>
          <a:blip r:embed="rId4">
            <a:alphaModFix/>
          </a:blip>
          <a:stretch>
            <a:fillRect/>
          </a:stretch>
        </p:blipFill>
        <p:spPr>
          <a:xfrm>
            <a:off x="4965253" y="304800"/>
            <a:ext cx="3828234" cy="34485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567" name="Google Shape;567;p42"/>
          <p:cNvSpPr txBox="1"/>
          <p:nvPr/>
        </p:nvSpPr>
        <p:spPr>
          <a:xfrm>
            <a:off x="5756950" y="796250"/>
            <a:ext cx="2679900" cy="17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lt1"/>
                </a:solidFill>
                <a:latin typeface="Roboto Light"/>
                <a:ea typeface="Roboto Light"/>
                <a:cs typeface="Roboto Light"/>
                <a:sym typeface="Roboto Light"/>
              </a:rPr>
              <a:t>Fig: Verifying mementos by both approaches</a:t>
            </a:r>
            <a:endParaRPr>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a:solidFill>
                <a:schemeClr val="lt1"/>
              </a:solidFill>
              <a:latin typeface="Roboto Light"/>
              <a:ea typeface="Roboto Light"/>
              <a:cs typeface="Roboto Light"/>
              <a:sym typeface="Roboto Light"/>
            </a:endParaRPr>
          </a:p>
          <a:p>
            <a:pPr indent="0" lvl="0" marL="0" rtl="0" algn="l">
              <a:spcBef>
                <a:spcPts val="0"/>
              </a:spcBef>
              <a:spcAft>
                <a:spcPts val="0"/>
              </a:spcAft>
              <a:buNone/>
            </a:pPr>
            <a:r>
              <a:rPr lang="es">
                <a:solidFill>
                  <a:schemeClr val="lt1"/>
                </a:solidFill>
                <a:latin typeface="Roboto Light"/>
                <a:ea typeface="Roboto Light"/>
                <a:cs typeface="Roboto Light"/>
                <a:sym typeface="Roboto Light"/>
              </a:rPr>
              <a:t>The graph illustrates the total time for verifying the fixity of all mementos by both atomic and block approaches. </a:t>
            </a:r>
            <a:endParaRPr>
              <a:solidFill>
                <a:schemeClr val="lt1"/>
              </a:solidFill>
              <a:latin typeface="Roboto Light"/>
              <a:ea typeface="Roboto Light"/>
              <a:cs typeface="Roboto Light"/>
              <a:sym typeface="Roboto Light"/>
            </a:endParaRPr>
          </a:p>
        </p:txBody>
      </p:sp>
      <p:pic>
        <p:nvPicPr>
          <p:cNvPr id="568" name="Google Shape;568;p42"/>
          <p:cNvPicPr preferRelativeResize="0"/>
          <p:nvPr/>
        </p:nvPicPr>
        <p:blipFill>
          <a:blip r:embed="rId3">
            <a:alphaModFix/>
          </a:blip>
          <a:stretch>
            <a:fillRect/>
          </a:stretch>
        </p:blipFill>
        <p:spPr>
          <a:xfrm>
            <a:off x="637300" y="442900"/>
            <a:ext cx="4629150" cy="4257675"/>
          </a:xfrm>
          <a:prstGeom prst="rect">
            <a:avLst/>
          </a:prstGeom>
          <a:noFill/>
          <a:ln>
            <a:noFill/>
          </a:ln>
        </p:spPr>
      </p:pic>
      <p:sp>
        <p:nvSpPr>
          <p:cNvPr id="569" name="Google Shape;569;p42"/>
          <p:cNvSpPr txBox="1"/>
          <p:nvPr/>
        </p:nvSpPr>
        <p:spPr>
          <a:xfrm>
            <a:off x="5600200" y="2894200"/>
            <a:ext cx="2993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accent1"/>
                </a:solidFill>
                <a:latin typeface="Roboto Light"/>
                <a:ea typeface="Roboto Light"/>
                <a:cs typeface="Roboto Light"/>
                <a:sym typeface="Roboto Light"/>
              </a:rPr>
              <a:t>On average, the verification time of a memento is 6.65 s by the Atomic approach and 1.49 s by the Block approach, so the Block approach performs 4.46X faster than the Atomic approach on verifying the fixity of memento.</a:t>
            </a:r>
            <a:endParaRPr>
              <a:solidFill>
                <a:schemeClr val="accent1"/>
              </a:solidFill>
              <a:latin typeface="Roboto Light"/>
              <a:ea typeface="Roboto Light"/>
              <a:cs typeface="Roboto Light"/>
              <a:sym typeface="Roboto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43"/>
          <p:cNvSpPr txBox="1"/>
          <p:nvPr>
            <p:ph type="ctrTitle"/>
          </p:nvPr>
        </p:nvSpPr>
        <p:spPr>
          <a:xfrm>
            <a:off x="4893700" y="1737500"/>
            <a:ext cx="3530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Conclusión</a:t>
            </a:r>
            <a:endParaRPr/>
          </a:p>
        </p:txBody>
      </p:sp>
      <p:cxnSp>
        <p:nvCxnSpPr>
          <p:cNvPr id="575" name="Google Shape;575;p43"/>
          <p:cNvCxnSpPr/>
          <p:nvPr/>
        </p:nvCxnSpPr>
        <p:spPr>
          <a:xfrm>
            <a:off x="4979350" y="2275300"/>
            <a:ext cx="4448400" cy="0"/>
          </a:xfrm>
          <a:prstGeom prst="straightConnector1">
            <a:avLst/>
          </a:prstGeom>
          <a:noFill/>
          <a:ln cap="flat" cmpd="sng" w="9525">
            <a:solidFill>
              <a:schemeClr val="accent1"/>
            </a:solidFill>
            <a:prstDash val="solid"/>
            <a:round/>
            <a:headEnd len="med" w="med" type="none"/>
            <a:tailEnd len="med" w="med" type="none"/>
          </a:ln>
        </p:spPr>
      </p:cxnSp>
      <p:sp>
        <p:nvSpPr>
          <p:cNvPr id="576" name="Google Shape;576;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577" name="Google Shape;577;p43"/>
          <p:cNvSpPr/>
          <p:nvPr/>
        </p:nvSpPr>
        <p:spPr>
          <a:xfrm>
            <a:off x="975239" y="928010"/>
            <a:ext cx="3387544" cy="3118161"/>
          </a:xfrm>
          <a:custGeom>
            <a:rect b="b" l="l" r="r" t="t"/>
            <a:pathLst>
              <a:path extrusionOk="0" h="32491" w="32426">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44"/>
          <p:cNvSpPr txBox="1"/>
          <p:nvPr>
            <p:ph idx="1" type="subTitle"/>
          </p:nvPr>
        </p:nvSpPr>
        <p:spPr>
          <a:xfrm>
            <a:off x="883300" y="739275"/>
            <a:ext cx="7675800" cy="37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 The Block approach creates fewer resources in archives and reduces fixity verification time, while the Atomic approach has the ability to verify fixity of archived pages even without involving the Archival Fixity server.</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s" sz="1800"/>
              <a:t>❏ On average, it takes about 1.25X, 4X, and 36X longer to disseminate a manifest to perma.cc, archive.org, and webcitation.org, respectively, than archive.is, while it takes 3.5X longer to disseminate a block to archive.org than perma.cc.</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s" sz="1800"/>
              <a:t> ❏ The Block approach performs 4.46X faster than the Atomic approach on verifying the fixity of archived pages.</a:t>
            </a:r>
            <a:endParaRPr sz="1800"/>
          </a:p>
        </p:txBody>
      </p:sp>
      <p:sp>
        <p:nvSpPr>
          <p:cNvPr id="583" name="Google Shape;583;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FFD5"/>
        </a:solidFill>
      </p:bgPr>
    </p:bg>
    <p:spTree>
      <p:nvGrpSpPr>
        <p:cNvPr id="587" name="Shape 587"/>
        <p:cNvGrpSpPr/>
        <p:nvPr/>
      </p:nvGrpSpPr>
      <p:grpSpPr>
        <a:xfrm>
          <a:off x="0" y="0"/>
          <a:ext cx="0" cy="0"/>
          <a:chOff x="0" y="0"/>
          <a:chExt cx="0" cy="0"/>
        </a:xfrm>
      </p:grpSpPr>
      <p:sp>
        <p:nvSpPr>
          <p:cNvPr id="588" name="Google Shape;588;p45"/>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REFERENCES</a:t>
            </a:r>
            <a:endParaRPr/>
          </a:p>
        </p:txBody>
      </p:sp>
      <p:sp>
        <p:nvSpPr>
          <p:cNvPr id="589" name="Google Shape;589;p45"/>
          <p:cNvSpPr txBox="1"/>
          <p:nvPr>
            <p:ph idx="1" type="body"/>
          </p:nvPr>
        </p:nvSpPr>
        <p:spPr>
          <a:xfrm>
            <a:off x="117925" y="1333450"/>
            <a:ext cx="6221100" cy="3416400"/>
          </a:xfrm>
          <a:prstGeom prst="rect">
            <a:avLst/>
          </a:prstGeom>
          <a:no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900">
                <a:solidFill>
                  <a:srgbClr val="48FFD5"/>
                </a:solidFill>
              </a:rPr>
              <a:t>[1] 2017. WARC file format. https://www.iso.org/standard/68004.html. ISO 28500:2017</a:t>
            </a:r>
            <a:endParaRPr sz="900">
              <a:solidFill>
                <a:srgbClr val="48FFD5"/>
              </a:solidFill>
            </a:endParaRPr>
          </a:p>
          <a:p>
            <a:pPr indent="0" lvl="0" marL="0" rtl="0" algn="l">
              <a:lnSpc>
                <a:spcPct val="100000"/>
              </a:lnSpc>
              <a:spcBef>
                <a:spcPts val="0"/>
              </a:spcBef>
              <a:spcAft>
                <a:spcPts val="0"/>
              </a:spcAft>
              <a:buNone/>
            </a:pPr>
            <a:r>
              <a:rPr lang="es" sz="900">
                <a:solidFill>
                  <a:srgbClr val="48FFD5"/>
                </a:solidFill>
              </a:rPr>
              <a:t>[2] Sawood Alam. 2013. HTTP Mailbox - Asynchronous Restful Communication. Mas- ter’s thesis. Old Dominion University. https://doi.org/10.25777/wh13-fd86</a:t>
            </a:r>
            <a:endParaRPr sz="900">
              <a:solidFill>
                <a:srgbClr val="48FFD5"/>
              </a:solidFill>
            </a:endParaRPr>
          </a:p>
          <a:p>
            <a:pPr indent="0" lvl="0" marL="0" rtl="0" algn="l">
              <a:lnSpc>
                <a:spcPct val="100000"/>
              </a:lnSpc>
              <a:spcBef>
                <a:spcPts val="0"/>
              </a:spcBef>
              <a:spcAft>
                <a:spcPts val="0"/>
              </a:spcAft>
              <a:buNone/>
            </a:pPr>
            <a:r>
              <a:rPr lang="es" sz="900">
                <a:solidFill>
                  <a:srgbClr val="48FFD5"/>
                </a:solidFill>
              </a:rPr>
              <a:t>[3] Sawood Alam. 2019. Unified Key Value Store. https://github.com/oduwsdl/ ORS/blob/master/ukvs.md. (January 2019).</a:t>
            </a:r>
            <a:endParaRPr sz="900">
              <a:solidFill>
                <a:srgbClr val="48FFD5"/>
              </a:solidFill>
            </a:endParaRPr>
          </a:p>
          <a:p>
            <a:pPr indent="0" lvl="0" marL="0" rtl="0" algn="l">
              <a:lnSpc>
                <a:spcPct val="100000"/>
              </a:lnSpc>
              <a:spcBef>
                <a:spcPts val="0"/>
              </a:spcBef>
              <a:spcAft>
                <a:spcPts val="0"/>
              </a:spcAft>
              <a:buNone/>
            </a:pPr>
            <a:r>
              <a:rPr lang="es" sz="900">
                <a:solidFill>
                  <a:srgbClr val="48FFD5"/>
                </a:solidFill>
              </a:rPr>
              <a:t>[4] Sawood Alam, Michele C. Weigle, and Michael L. Nelson. 2019. MementoMap Framework for Flexible and Adaptive Web Archive Profiling. In Proceedings of the 19th ACM/IEEE Joint Conference on Digital Libraries (JCDL).</a:t>
            </a:r>
            <a:endParaRPr sz="900">
              <a:solidFill>
                <a:srgbClr val="48FFD5"/>
              </a:solidFill>
            </a:endParaRPr>
          </a:p>
          <a:p>
            <a:pPr indent="0" lvl="0" marL="0" rtl="0" algn="l">
              <a:lnSpc>
                <a:spcPct val="100000"/>
              </a:lnSpc>
              <a:spcBef>
                <a:spcPts val="0"/>
              </a:spcBef>
              <a:spcAft>
                <a:spcPts val="0"/>
              </a:spcAft>
              <a:buNone/>
            </a:pPr>
            <a:r>
              <a:rPr lang="es" sz="900">
                <a:solidFill>
                  <a:srgbClr val="48FFD5"/>
                </a:solidFill>
              </a:rPr>
              <a:t>[5] Shadi Aljawarneh, Christopher Laing, and Paul Vickers. 2008. Design and experimental evaluation of Web Content Verification and Recovery (WCVR) system: A survivable security system. In Proceedings of the 3rd Conference on Advances in Computer Security and Forensics (ACSF).</a:t>
            </a:r>
            <a:endParaRPr sz="900">
              <a:solidFill>
                <a:srgbClr val="48FFD5"/>
              </a:solidFill>
            </a:endParaRPr>
          </a:p>
          <a:p>
            <a:pPr indent="0" lvl="0" marL="0" rtl="0" algn="l">
              <a:lnSpc>
                <a:spcPct val="100000"/>
              </a:lnSpc>
              <a:spcBef>
                <a:spcPts val="0"/>
              </a:spcBef>
              <a:spcAft>
                <a:spcPts val="0"/>
              </a:spcAft>
              <a:buNone/>
            </a:pPr>
            <a:r>
              <a:rPr lang="es" sz="900">
                <a:solidFill>
                  <a:srgbClr val="48FFD5"/>
                </a:solidFill>
              </a:rPr>
              <a:t>[6] Mohamed Aturban and Sawood Alam. 2019. Archival Fixity. https://github. com/oduwsdl/archival-fixity. (2019).</a:t>
            </a:r>
            <a:endParaRPr sz="900">
              <a:solidFill>
                <a:srgbClr val="48FFD5"/>
              </a:solidFill>
            </a:endParaRPr>
          </a:p>
          <a:p>
            <a:pPr indent="0" lvl="0" marL="0" rtl="0" algn="l">
              <a:lnSpc>
                <a:spcPct val="100000"/>
              </a:lnSpc>
              <a:spcBef>
                <a:spcPts val="0"/>
              </a:spcBef>
              <a:spcAft>
                <a:spcPts val="0"/>
              </a:spcAft>
              <a:buNone/>
            </a:pPr>
            <a:r>
              <a:rPr lang="es" sz="900">
                <a:solidFill>
                  <a:srgbClr val="48FFD5"/>
                </a:solidFill>
              </a:rPr>
              <a:t>[7] Mohamed Aturban, Sawood Alam, Michael L. Nelson, and Michele C. Weigle. 2019. Archive Assisted Archival Fixity Verification Framework. In Proceedings of the 19th ACM/IEEE Joint Conference on Digital Libraries (JCDL).</a:t>
            </a:r>
            <a:endParaRPr sz="900">
              <a:solidFill>
                <a:srgbClr val="48FFD5"/>
              </a:solidFill>
            </a:endParaRPr>
          </a:p>
          <a:p>
            <a:pPr indent="0" lvl="0" marL="0" rtl="0" algn="l">
              <a:lnSpc>
                <a:spcPct val="100000"/>
              </a:lnSpc>
              <a:spcBef>
                <a:spcPts val="0"/>
              </a:spcBef>
              <a:spcAft>
                <a:spcPts val="0"/>
              </a:spcAft>
              <a:buNone/>
            </a:pPr>
            <a:r>
              <a:rPr lang="es" sz="900">
                <a:solidFill>
                  <a:srgbClr val="48FFD5"/>
                </a:solidFill>
              </a:rPr>
              <a:t>[8] Mohamed Aturban, Mat Kelly, Alam Sawood, John Berlin, Michael L Nelson, and Michele C Weigle. 2018. ArchiveNow: Simplified, Extensible, Multi-Archive Preservation. In Proceedings of the 18th ACM/IEEE Joint Conference on Digital Libraries (JCDL).</a:t>
            </a:r>
            <a:endParaRPr sz="900">
              <a:solidFill>
                <a:srgbClr val="48FFD5"/>
              </a:solidFill>
            </a:endParaRPr>
          </a:p>
          <a:p>
            <a:pPr indent="0" lvl="0" marL="0" rtl="0" algn="l">
              <a:lnSpc>
                <a:spcPct val="100000"/>
              </a:lnSpc>
              <a:spcBef>
                <a:spcPts val="0"/>
              </a:spcBef>
              <a:spcAft>
                <a:spcPts val="0"/>
              </a:spcAft>
              <a:buNone/>
            </a:pPr>
            <a:r>
              <a:rPr lang="es" sz="900">
                <a:solidFill>
                  <a:srgbClr val="48FFD5"/>
                </a:solidFill>
              </a:rPr>
              <a:t>[9] Mohamed Aturban, Michael L. Nelson, and Michele C. Weigle. 2017. Difficulties of Timestamping Archived Web Pages. Technical Report arXiv:1712.03140.</a:t>
            </a:r>
            <a:endParaRPr sz="900">
              <a:solidFill>
                <a:srgbClr val="48FFD5"/>
              </a:solidFill>
            </a:endParaRPr>
          </a:p>
          <a:p>
            <a:pPr indent="0" lvl="0" marL="0" rtl="0" algn="l">
              <a:lnSpc>
                <a:spcPct val="100000"/>
              </a:lnSpc>
              <a:spcBef>
                <a:spcPts val="0"/>
              </a:spcBef>
              <a:spcAft>
                <a:spcPts val="0"/>
              </a:spcAft>
              <a:buNone/>
            </a:pPr>
            <a:r>
              <a:rPr lang="es" sz="900">
                <a:solidFill>
                  <a:srgbClr val="48FFD5"/>
                </a:solidFill>
              </a:rPr>
              <a:t>[10] Mohamed Aturban, Michael L Nelson, and Michele C Weigle. 2018. It is Hard to Compute Fixity on Archived Web Pages. In Proceedings of the Workshop on Web Archiving and Digital Libraries (WADL) held in conjunction with the 18th ACM/IEEE Joint Conference on Digital Libraries (JCDL).</a:t>
            </a:r>
            <a:endParaRPr sz="900">
              <a:solidFill>
                <a:srgbClr val="48FFD5"/>
              </a:solidFill>
            </a:endParaRPr>
          </a:p>
          <a:p>
            <a:pPr indent="0" lvl="0" marL="0" rtl="0" algn="l">
              <a:lnSpc>
                <a:spcPct val="100000"/>
              </a:lnSpc>
              <a:spcBef>
                <a:spcPts val="0"/>
              </a:spcBef>
              <a:spcAft>
                <a:spcPts val="0"/>
              </a:spcAft>
              <a:buNone/>
            </a:pPr>
            <a:r>
              <a:rPr lang="es" sz="900">
                <a:solidFill>
                  <a:srgbClr val="48FFD5"/>
                </a:solidFill>
              </a:rPr>
              <a:t>[11] Jefferson   Bailey.   2014. Protect Your Data: File Fixity and Data    Integrity</a:t>
            </a:r>
            <a:endParaRPr sz="900">
              <a:solidFill>
                <a:srgbClr val="48FFD5"/>
              </a:solidFill>
            </a:endParaRPr>
          </a:p>
          <a:p>
            <a:pPr indent="0" lvl="0" marL="0" rtl="0" algn="l">
              <a:lnSpc>
                <a:spcPct val="100000"/>
              </a:lnSpc>
              <a:spcBef>
                <a:spcPts val="0"/>
              </a:spcBef>
              <a:spcAft>
                <a:spcPts val="0"/>
              </a:spcAft>
              <a:buNone/>
            </a:pPr>
            <a:r>
              <a:rPr lang="es" sz="900">
                <a:solidFill>
                  <a:srgbClr val="48FFD5"/>
                </a:solidFill>
              </a:rPr>
              <a:t>[12] Jefferson Bailey, Abigail Grotke, Edward McCain, Christie Moffatt, and Nicholas Taylor. 2017. Web Archiving in the United States: A 2016 Survey. http://ndsa. org/documents/WebArchivingintheUnitedStates A2016Survey.pdf. (Feb- ruary 2017).</a:t>
            </a:r>
            <a:endParaRPr sz="900">
              <a:solidFill>
                <a:srgbClr val="48FFD5"/>
              </a:solidFill>
            </a:endParaRPr>
          </a:p>
          <a:p>
            <a:pPr indent="0" lvl="0" marL="0" rtl="0" algn="l">
              <a:lnSpc>
                <a:spcPct val="100000"/>
              </a:lnSpc>
              <a:spcBef>
                <a:spcPts val="0"/>
              </a:spcBef>
              <a:spcAft>
                <a:spcPts val="0"/>
              </a:spcAft>
              <a:buNone/>
            </a:pPr>
            <a:r>
              <a:t/>
            </a:r>
            <a:endParaRPr sz="900">
              <a:solidFill>
                <a:srgbClr val="48FFD5"/>
              </a:solidFill>
            </a:endParaRPr>
          </a:p>
        </p:txBody>
      </p:sp>
      <p:sp>
        <p:nvSpPr>
          <p:cNvPr id="590" name="Google Shape;590;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594" name="Shape 594"/>
        <p:cNvGrpSpPr/>
        <p:nvPr/>
      </p:nvGrpSpPr>
      <p:grpSpPr>
        <a:xfrm>
          <a:off x="0" y="0"/>
          <a:ext cx="0" cy="0"/>
          <a:chOff x="0" y="0"/>
          <a:chExt cx="0" cy="0"/>
        </a:xfrm>
      </p:grpSpPr>
      <p:sp>
        <p:nvSpPr>
          <p:cNvPr id="595" name="Google Shape;595;p46"/>
          <p:cNvSpPr txBox="1"/>
          <p:nvPr>
            <p:ph type="ctrTitle"/>
          </p:nvPr>
        </p:nvSpPr>
        <p:spPr>
          <a:xfrm>
            <a:off x="3955100" y="2268450"/>
            <a:ext cx="35781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THANKS!</a:t>
            </a:r>
            <a:endParaRPr/>
          </a:p>
        </p:txBody>
      </p:sp>
      <p:grpSp>
        <p:nvGrpSpPr>
          <p:cNvPr id="596" name="Google Shape;596;p46"/>
          <p:cNvGrpSpPr/>
          <p:nvPr/>
        </p:nvGrpSpPr>
        <p:grpSpPr>
          <a:xfrm flipH="1">
            <a:off x="-4531426" y="-117297"/>
            <a:ext cx="7324051" cy="5378088"/>
            <a:chOff x="238125" y="262775"/>
            <a:chExt cx="7092825" cy="5151425"/>
          </a:xfrm>
        </p:grpSpPr>
        <p:sp>
          <p:nvSpPr>
            <p:cNvPr id="597" name="Google Shape;597;p46"/>
            <p:cNvSpPr/>
            <p:nvPr/>
          </p:nvSpPr>
          <p:spPr>
            <a:xfrm>
              <a:off x="4565450" y="4835675"/>
              <a:ext cx="850200" cy="445800"/>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6"/>
            <p:cNvSpPr/>
            <p:nvPr/>
          </p:nvSpPr>
          <p:spPr>
            <a:xfrm>
              <a:off x="5848675" y="1425000"/>
              <a:ext cx="423525" cy="13257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6"/>
            <p:cNvSpPr/>
            <p:nvPr/>
          </p:nvSpPr>
          <p:spPr>
            <a:xfrm>
              <a:off x="5941025" y="1557925"/>
              <a:ext cx="238825" cy="95175"/>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6"/>
            <p:cNvSpPr/>
            <p:nvPr/>
          </p:nvSpPr>
          <p:spPr>
            <a:xfrm>
              <a:off x="6009475" y="1680125"/>
              <a:ext cx="119425" cy="102525"/>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6"/>
            <p:cNvSpPr/>
            <p:nvPr/>
          </p:nvSpPr>
          <p:spPr>
            <a:xfrm>
              <a:off x="5753150" y="1286475"/>
              <a:ext cx="614575" cy="170775"/>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6"/>
            <p:cNvSpPr/>
            <p:nvPr/>
          </p:nvSpPr>
          <p:spPr>
            <a:xfrm>
              <a:off x="1997375" y="1099025"/>
              <a:ext cx="3593400" cy="4136275"/>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6"/>
            <p:cNvSpPr/>
            <p:nvPr/>
          </p:nvSpPr>
          <p:spPr>
            <a:xfrm>
              <a:off x="2271225" y="2928325"/>
              <a:ext cx="977575" cy="976000"/>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6"/>
            <p:cNvSpPr/>
            <p:nvPr/>
          </p:nvSpPr>
          <p:spPr>
            <a:xfrm>
              <a:off x="3957250" y="2998400"/>
              <a:ext cx="25" cy="25"/>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6"/>
            <p:cNvSpPr/>
            <p:nvPr/>
          </p:nvSpPr>
          <p:spPr>
            <a:xfrm>
              <a:off x="3307675" y="2819750"/>
              <a:ext cx="697375" cy="688475"/>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6"/>
            <p:cNvSpPr/>
            <p:nvPr/>
          </p:nvSpPr>
          <p:spPr>
            <a:xfrm>
              <a:off x="2445675" y="3165225"/>
              <a:ext cx="592975" cy="501025"/>
            </a:xfrm>
            <a:custGeom>
              <a:rect b="b" l="l" r="r" t="t"/>
              <a:pathLst>
                <a:path extrusionOk="0" h="20041" w="23719">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6"/>
            <p:cNvSpPr/>
            <p:nvPr/>
          </p:nvSpPr>
          <p:spPr>
            <a:xfrm>
              <a:off x="3481225" y="3027000"/>
              <a:ext cx="333850" cy="275925"/>
            </a:xfrm>
            <a:custGeom>
              <a:rect b="b" l="l" r="r" t="t"/>
              <a:pathLst>
                <a:path extrusionOk="0" h="11037" w="13354">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6"/>
            <p:cNvSpPr/>
            <p:nvPr/>
          </p:nvSpPr>
          <p:spPr>
            <a:xfrm>
              <a:off x="639325" y="2213475"/>
              <a:ext cx="444225" cy="442625"/>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6"/>
            <p:cNvSpPr/>
            <p:nvPr/>
          </p:nvSpPr>
          <p:spPr>
            <a:xfrm>
              <a:off x="1112175" y="2165725"/>
              <a:ext cx="313675" cy="310475"/>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6"/>
            <p:cNvSpPr/>
            <p:nvPr/>
          </p:nvSpPr>
          <p:spPr>
            <a:xfrm>
              <a:off x="4310700" y="22087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6"/>
            <p:cNvSpPr/>
            <p:nvPr/>
          </p:nvSpPr>
          <p:spPr>
            <a:xfrm>
              <a:off x="4310700" y="234562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6"/>
            <p:cNvSpPr/>
            <p:nvPr/>
          </p:nvSpPr>
          <p:spPr>
            <a:xfrm>
              <a:off x="4310700" y="2482550"/>
              <a:ext cx="1028525" cy="39825"/>
            </a:xfrm>
            <a:custGeom>
              <a:rect b="b" l="l" r="r" t="t"/>
              <a:pathLst>
                <a:path extrusionOk="0" h="1593" w="41141">
                  <a:moveTo>
                    <a:pt x="1" y="0"/>
                  </a:moveTo>
                  <a:lnTo>
                    <a:pt x="1" y="1593"/>
                  </a:lnTo>
                  <a:lnTo>
                    <a:pt x="41140" y="1593"/>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6"/>
            <p:cNvSpPr/>
            <p:nvPr/>
          </p:nvSpPr>
          <p:spPr>
            <a:xfrm>
              <a:off x="4310700" y="2621050"/>
              <a:ext cx="1028525" cy="39850"/>
            </a:xfrm>
            <a:custGeom>
              <a:rect b="b" l="l" r="r" t="t"/>
              <a:pathLst>
                <a:path extrusionOk="0" h="1594"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6"/>
            <p:cNvSpPr/>
            <p:nvPr/>
          </p:nvSpPr>
          <p:spPr>
            <a:xfrm>
              <a:off x="4310700" y="275797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6"/>
            <p:cNvSpPr/>
            <p:nvPr/>
          </p:nvSpPr>
          <p:spPr>
            <a:xfrm>
              <a:off x="4310700" y="28949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6"/>
            <p:cNvSpPr/>
            <p:nvPr/>
          </p:nvSpPr>
          <p:spPr>
            <a:xfrm>
              <a:off x="4310700" y="3031825"/>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6"/>
            <p:cNvSpPr/>
            <p:nvPr/>
          </p:nvSpPr>
          <p:spPr>
            <a:xfrm>
              <a:off x="4310700" y="3168750"/>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6"/>
            <p:cNvSpPr/>
            <p:nvPr/>
          </p:nvSpPr>
          <p:spPr>
            <a:xfrm>
              <a:off x="4310700" y="3305675"/>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6"/>
            <p:cNvSpPr/>
            <p:nvPr/>
          </p:nvSpPr>
          <p:spPr>
            <a:xfrm>
              <a:off x="4310700" y="344257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6"/>
            <p:cNvSpPr/>
            <p:nvPr/>
          </p:nvSpPr>
          <p:spPr>
            <a:xfrm>
              <a:off x="4310700" y="35795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6"/>
            <p:cNvSpPr/>
            <p:nvPr/>
          </p:nvSpPr>
          <p:spPr>
            <a:xfrm>
              <a:off x="4310700" y="3716425"/>
              <a:ext cx="1028525" cy="39825"/>
            </a:xfrm>
            <a:custGeom>
              <a:rect b="b" l="l" r="r" t="t"/>
              <a:pathLst>
                <a:path extrusionOk="0" h="1593" w="41141">
                  <a:moveTo>
                    <a:pt x="1" y="0"/>
                  </a:moveTo>
                  <a:lnTo>
                    <a:pt x="1" y="1593"/>
                  </a:lnTo>
                  <a:lnTo>
                    <a:pt x="41140" y="1593"/>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6"/>
            <p:cNvSpPr/>
            <p:nvPr/>
          </p:nvSpPr>
          <p:spPr>
            <a:xfrm>
              <a:off x="2293525" y="2208700"/>
              <a:ext cx="1776800" cy="39825"/>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6"/>
            <p:cNvSpPr/>
            <p:nvPr/>
          </p:nvSpPr>
          <p:spPr>
            <a:xfrm>
              <a:off x="2293525" y="2345625"/>
              <a:ext cx="1776800" cy="39825"/>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6"/>
            <p:cNvSpPr/>
            <p:nvPr/>
          </p:nvSpPr>
          <p:spPr>
            <a:xfrm>
              <a:off x="2293525" y="2482550"/>
              <a:ext cx="1776800" cy="39825"/>
            </a:xfrm>
            <a:custGeom>
              <a:rect b="b" l="l" r="r" t="t"/>
              <a:pathLst>
                <a:path extrusionOk="0" h="1593" w="71072">
                  <a:moveTo>
                    <a:pt x="0" y="0"/>
                  </a:moveTo>
                  <a:lnTo>
                    <a:pt x="0" y="1593"/>
                  </a:lnTo>
                  <a:lnTo>
                    <a:pt x="71071" y="1593"/>
                  </a:lnTo>
                  <a:lnTo>
                    <a:pt x="7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6"/>
            <p:cNvSpPr/>
            <p:nvPr/>
          </p:nvSpPr>
          <p:spPr>
            <a:xfrm>
              <a:off x="2293525" y="2621050"/>
              <a:ext cx="1195675" cy="39850"/>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6"/>
            <p:cNvSpPr/>
            <p:nvPr/>
          </p:nvSpPr>
          <p:spPr>
            <a:xfrm>
              <a:off x="4430100" y="1931675"/>
              <a:ext cx="730800" cy="119450"/>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6"/>
            <p:cNvSpPr/>
            <p:nvPr/>
          </p:nvSpPr>
          <p:spPr>
            <a:xfrm>
              <a:off x="2817325" y="1931675"/>
              <a:ext cx="729200" cy="119450"/>
            </a:xfrm>
            <a:custGeom>
              <a:rect b="b" l="l" r="r" t="t"/>
              <a:pathLst>
                <a:path extrusionOk="0" h="4778" w="29168">
                  <a:moveTo>
                    <a:pt x="0" y="1"/>
                  </a:moveTo>
                  <a:lnTo>
                    <a:pt x="0" y="4777"/>
                  </a:lnTo>
                  <a:lnTo>
                    <a:pt x="29167" y="4777"/>
                  </a:lnTo>
                  <a:lnTo>
                    <a:pt x="291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6"/>
            <p:cNvSpPr/>
            <p:nvPr/>
          </p:nvSpPr>
          <p:spPr>
            <a:xfrm>
              <a:off x="628175" y="3272225"/>
              <a:ext cx="765825" cy="1550725"/>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6"/>
            <p:cNvSpPr/>
            <p:nvPr/>
          </p:nvSpPr>
          <p:spPr>
            <a:xfrm>
              <a:off x="972075" y="4366000"/>
              <a:ext cx="79625" cy="398050"/>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6"/>
            <p:cNvSpPr/>
            <p:nvPr/>
          </p:nvSpPr>
          <p:spPr>
            <a:xfrm>
              <a:off x="2436800" y="685075"/>
              <a:ext cx="213375" cy="214950"/>
            </a:xfrm>
            <a:custGeom>
              <a:rect b="b" l="l" r="r" t="t"/>
              <a:pathLst>
                <a:path extrusionOk="0" h="8598" w="8535">
                  <a:moveTo>
                    <a:pt x="1" y="0"/>
                  </a:moveTo>
                  <a:lnTo>
                    <a:pt x="1" y="8598"/>
                  </a:lnTo>
                  <a:lnTo>
                    <a:pt x="8534" y="8598"/>
                  </a:lnTo>
                  <a:lnTo>
                    <a:pt x="85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6"/>
            <p:cNvSpPr/>
            <p:nvPr/>
          </p:nvSpPr>
          <p:spPr>
            <a:xfrm>
              <a:off x="2791850" y="685075"/>
              <a:ext cx="213350" cy="214950"/>
            </a:xfrm>
            <a:custGeom>
              <a:rect b="b" l="l" r="r" t="t"/>
              <a:pathLst>
                <a:path extrusionOk="0" h="8598" w="8534">
                  <a:moveTo>
                    <a:pt x="0" y="0"/>
                  </a:moveTo>
                  <a:lnTo>
                    <a:pt x="0" y="8598"/>
                  </a:lnTo>
                  <a:lnTo>
                    <a:pt x="8534" y="8598"/>
                  </a:lnTo>
                  <a:lnTo>
                    <a:pt x="85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6"/>
            <p:cNvSpPr/>
            <p:nvPr/>
          </p:nvSpPr>
          <p:spPr>
            <a:xfrm>
              <a:off x="3146875" y="685075"/>
              <a:ext cx="213375" cy="214950"/>
            </a:xfrm>
            <a:custGeom>
              <a:rect b="b" l="l" r="r" t="t"/>
              <a:pathLst>
                <a:path extrusionOk="0" h="8598" w="8535">
                  <a:moveTo>
                    <a:pt x="1" y="0"/>
                  </a:moveTo>
                  <a:lnTo>
                    <a:pt x="1" y="8598"/>
                  </a:lnTo>
                  <a:lnTo>
                    <a:pt x="8534" y="8598"/>
                  </a:lnTo>
                  <a:lnTo>
                    <a:pt x="85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6"/>
            <p:cNvSpPr/>
            <p:nvPr/>
          </p:nvSpPr>
          <p:spPr>
            <a:xfrm>
              <a:off x="2258475" y="570450"/>
              <a:ext cx="1280075" cy="444200"/>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6"/>
            <p:cNvSpPr/>
            <p:nvPr/>
          </p:nvSpPr>
          <p:spPr>
            <a:xfrm>
              <a:off x="4947550" y="262775"/>
              <a:ext cx="1147925" cy="384100"/>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6"/>
            <p:cNvSpPr/>
            <p:nvPr/>
          </p:nvSpPr>
          <p:spPr>
            <a:xfrm>
              <a:off x="5336025" y="1923725"/>
              <a:ext cx="162400" cy="135350"/>
            </a:xfrm>
            <a:custGeom>
              <a:rect b="b" l="l" r="r" t="t"/>
              <a:pathLst>
                <a:path extrusionOk="0" h="5414" w="6496">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6"/>
            <p:cNvSpPr/>
            <p:nvPr/>
          </p:nvSpPr>
          <p:spPr>
            <a:xfrm>
              <a:off x="2651725" y="4047575"/>
              <a:ext cx="135375" cy="116250"/>
            </a:xfrm>
            <a:custGeom>
              <a:rect b="b" l="l" r="r" t="t"/>
              <a:pathLst>
                <a:path extrusionOk="0" h="4650" w="5415">
                  <a:moveTo>
                    <a:pt x="2739" y="1"/>
                  </a:moveTo>
                  <a:lnTo>
                    <a:pt x="1" y="4650"/>
                  </a:lnTo>
                  <a:lnTo>
                    <a:pt x="5414" y="4650"/>
                  </a:lnTo>
                  <a:lnTo>
                    <a:pt x="273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6"/>
            <p:cNvSpPr/>
            <p:nvPr/>
          </p:nvSpPr>
          <p:spPr>
            <a:xfrm>
              <a:off x="2481375" y="1923725"/>
              <a:ext cx="164025" cy="135350"/>
            </a:xfrm>
            <a:custGeom>
              <a:rect b="b" l="l" r="r" t="t"/>
              <a:pathLst>
                <a:path extrusionOk="0" h="5414" w="6561">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6"/>
            <p:cNvSpPr/>
            <p:nvPr/>
          </p:nvSpPr>
          <p:spPr>
            <a:xfrm>
              <a:off x="1459250" y="2527125"/>
              <a:ext cx="243625" cy="208425"/>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6"/>
            <p:cNvSpPr/>
            <p:nvPr/>
          </p:nvSpPr>
          <p:spPr>
            <a:xfrm>
              <a:off x="4718275" y="1636825"/>
              <a:ext cx="243625" cy="208900"/>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6"/>
            <p:cNvSpPr/>
            <p:nvPr/>
          </p:nvSpPr>
          <p:spPr>
            <a:xfrm>
              <a:off x="4971425" y="1636825"/>
              <a:ext cx="243625" cy="208900"/>
            </a:xfrm>
            <a:custGeom>
              <a:rect b="b" l="l" r="r" t="t"/>
              <a:pathLst>
                <a:path extrusionOk="0" h="8356" w="9745">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6"/>
            <p:cNvSpPr/>
            <p:nvPr/>
          </p:nvSpPr>
          <p:spPr>
            <a:xfrm>
              <a:off x="6803925" y="2260975"/>
              <a:ext cx="243625" cy="208850"/>
            </a:xfrm>
            <a:custGeom>
              <a:rect b="b" l="l" r="r" t="t"/>
              <a:pathLst>
                <a:path extrusionOk="0" h="8354" w="9745">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6"/>
            <p:cNvSpPr/>
            <p:nvPr/>
          </p:nvSpPr>
          <p:spPr>
            <a:xfrm>
              <a:off x="5711750" y="2736450"/>
              <a:ext cx="197450" cy="168025"/>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6"/>
            <p:cNvSpPr/>
            <p:nvPr/>
          </p:nvSpPr>
          <p:spPr>
            <a:xfrm>
              <a:off x="5789775" y="945725"/>
              <a:ext cx="197425" cy="169225"/>
            </a:xfrm>
            <a:custGeom>
              <a:rect b="b" l="l" r="r" t="t"/>
              <a:pathLst>
                <a:path extrusionOk="0" h="6769" w="7897">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6"/>
            <p:cNvSpPr/>
            <p:nvPr/>
          </p:nvSpPr>
          <p:spPr>
            <a:xfrm>
              <a:off x="6049275" y="945725"/>
              <a:ext cx="197450" cy="169225"/>
            </a:xfrm>
            <a:custGeom>
              <a:rect b="b" l="l" r="r" t="t"/>
              <a:pathLst>
                <a:path extrusionOk="0" h="6769" w="7898">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6"/>
            <p:cNvSpPr/>
            <p:nvPr/>
          </p:nvSpPr>
          <p:spPr>
            <a:xfrm>
              <a:off x="3006775" y="4857175"/>
              <a:ext cx="197450" cy="169575"/>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6"/>
            <p:cNvSpPr/>
            <p:nvPr/>
          </p:nvSpPr>
          <p:spPr>
            <a:xfrm>
              <a:off x="3264700" y="4857175"/>
              <a:ext cx="197450" cy="169575"/>
            </a:xfrm>
            <a:custGeom>
              <a:rect b="b" l="l" r="r" t="t"/>
              <a:pathLst>
                <a:path extrusionOk="0" h="6783" w="7898">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6"/>
            <p:cNvSpPr/>
            <p:nvPr/>
          </p:nvSpPr>
          <p:spPr>
            <a:xfrm>
              <a:off x="6307200" y="945725"/>
              <a:ext cx="195850" cy="169225"/>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6"/>
            <p:cNvSpPr/>
            <p:nvPr/>
          </p:nvSpPr>
          <p:spPr>
            <a:xfrm>
              <a:off x="3767800" y="836325"/>
              <a:ext cx="197450" cy="168025"/>
            </a:xfrm>
            <a:custGeom>
              <a:rect b="b" l="l" r="r" t="t"/>
              <a:pathLst>
                <a:path extrusionOk="0" h="6721" w="7898">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6"/>
            <p:cNvSpPr/>
            <p:nvPr/>
          </p:nvSpPr>
          <p:spPr>
            <a:xfrm>
              <a:off x="3505100" y="4547475"/>
              <a:ext cx="287750" cy="207875"/>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6"/>
            <p:cNvSpPr/>
            <p:nvPr/>
          </p:nvSpPr>
          <p:spPr>
            <a:xfrm>
              <a:off x="1495875" y="2773900"/>
              <a:ext cx="203800" cy="1459975"/>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6"/>
            <p:cNvSpPr/>
            <p:nvPr/>
          </p:nvSpPr>
          <p:spPr>
            <a:xfrm>
              <a:off x="4119650" y="868550"/>
              <a:ext cx="133750" cy="157250"/>
            </a:xfrm>
            <a:custGeom>
              <a:rect b="b" l="l" r="r" t="t"/>
              <a:pathLst>
                <a:path extrusionOk="0" h="6290" w="535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6"/>
            <p:cNvSpPr/>
            <p:nvPr/>
          </p:nvSpPr>
          <p:spPr>
            <a:xfrm>
              <a:off x="5961700" y="1944425"/>
              <a:ext cx="812000" cy="746725"/>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6"/>
            <p:cNvSpPr/>
            <p:nvPr/>
          </p:nvSpPr>
          <p:spPr>
            <a:xfrm flipH="1">
              <a:off x="755540" y="1025104"/>
              <a:ext cx="1047660" cy="746725"/>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6"/>
            <p:cNvSpPr/>
            <p:nvPr/>
          </p:nvSpPr>
          <p:spPr>
            <a:xfrm>
              <a:off x="5700600" y="3254725"/>
              <a:ext cx="246800" cy="1534800"/>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6"/>
            <p:cNvSpPr/>
            <p:nvPr/>
          </p:nvSpPr>
          <p:spPr>
            <a:xfrm>
              <a:off x="6150075" y="3201275"/>
              <a:ext cx="131675" cy="74175"/>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6"/>
            <p:cNvSpPr/>
            <p:nvPr/>
          </p:nvSpPr>
          <p:spPr>
            <a:xfrm>
              <a:off x="6616075" y="3944100"/>
              <a:ext cx="157625" cy="176750"/>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6"/>
            <p:cNvSpPr/>
            <p:nvPr/>
          </p:nvSpPr>
          <p:spPr>
            <a:xfrm>
              <a:off x="6299225" y="3275275"/>
              <a:ext cx="313675" cy="328125"/>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6"/>
            <p:cNvSpPr/>
            <p:nvPr/>
          </p:nvSpPr>
          <p:spPr>
            <a:xfrm>
              <a:off x="5732450" y="3078000"/>
              <a:ext cx="244700" cy="157625"/>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6"/>
            <p:cNvSpPr/>
            <p:nvPr/>
          </p:nvSpPr>
          <p:spPr>
            <a:xfrm>
              <a:off x="6651200" y="3786250"/>
              <a:ext cx="58825" cy="118075"/>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6"/>
            <p:cNvSpPr/>
            <p:nvPr/>
          </p:nvSpPr>
          <p:spPr>
            <a:xfrm>
              <a:off x="6007875" y="3155300"/>
              <a:ext cx="121025" cy="59650"/>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6"/>
            <p:cNvSpPr/>
            <p:nvPr/>
          </p:nvSpPr>
          <p:spPr>
            <a:xfrm>
              <a:off x="6599900" y="3634350"/>
              <a:ext cx="76675" cy="115525"/>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6"/>
            <p:cNvSpPr/>
            <p:nvPr/>
          </p:nvSpPr>
          <p:spPr>
            <a:xfrm>
              <a:off x="238125" y="2229325"/>
              <a:ext cx="224500" cy="433150"/>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6"/>
            <p:cNvSpPr/>
            <p:nvPr/>
          </p:nvSpPr>
          <p:spPr>
            <a:xfrm>
              <a:off x="417375" y="2847300"/>
              <a:ext cx="91425" cy="108125"/>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6"/>
            <p:cNvSpPr/>
            <p:nvPr/>
          </p:nvSpPr>
          <p:spPr>
            <a:xfrm>
              <a:off x="360700" y="2701425"/>
              <a:ext cx="71675" cy="113900"/>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6"/>
            <p:cNvSpPr/>
            <p:nvPr/>
          </p:nvSpPr>
          <p:spPr>
            <a:xfrm>
              <a:off x="379800" y="2081500"/>
              <a:ext cx="80800" cy="112900"/>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6"/>
            <p:cNvSpPr/>
            <p:nvPr/>
          </p:nvSpPr>
          <p:spPr>
            <a:xfrm>
              <a:off x="516725" y="1740625"/>
              <a:ext cx="222925" cy="222925"/>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6"/>
            <p:cNvSpPr/>
            <p:nvPr/>
          </p:nvSpPr>
          <p:spPr>
            <a:xfrm>
              <a:off x="451450" y="1948450"/>
              <a:ext cx="90775" cy="104250"/>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6"/>
            <p:cNvSpPr/>
            <p:nvPr/>
          </p:nvSpPr>
          <p:spPr>
            <a:xfrm>
              <a:off x="504525" y="2977900"/>
              <a:ext cx="231950" cy="235450"/>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6"/>
            <p:cNvSpPr/>
            <p:nvPr/>
          </p:nvSpPr>
          <p:spPr>
            <a:xfrm>
              <a:off x="7060250" y="2937275"/>
              <a:ext cx="87600" cy="107625"/>
            </a:xfrm>
            <a:custGeom>
              <a:rect b="b" l="l" r="r" t="t"/>
              <a:pathLst>
                <a:path extrusionOk="0" h="4305" w="3504">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6"/>
            <p:cNvSpPr/>
            <p:nvPr/>
          </p:nvSpPr>
          <p:spPr>
            <a:xfrm>
              <a:off x="7136675" y="2790600"/>
              <a:ext cx="71675" cy="115475"/>
            </a:xfrm>
            <a:custGeom>
              <a:rect b="b" l="l" r="r" t="t"/>
              <a:pathLst>
                <a:path extrusionOk="0" h="4619" w="2867">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6"/>
            <p:cNvSpPr/>
            <p:nvPr/>
          </p:nvSpPr>
          <p:spPr>
            <a:xfrm>
              <a:off x="6832600" y="3069275"/>
              <a:ext cx="226100" cy="234825"/>
            </a:xfrm>
            <a:custGeom>
              <a:rect b="b" l="l" r="r" t="t"/>
              <a:pathLst>
                <a:path extrusionOk="0" h="9393" w="9044">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6"/>
            <p:cNvSpPr/>
            <p:nvPr/>
          </p:nvSpPr>
          <p:spPr>
            <a:xfrm>
              <a:off x="7108025" y="2320075"/>
              <a:ext cx="222925" cy="434750"/>
            </a:xfrm>
            <a:custGeom>
              <a:rect b="b" l="l" r="r" t="t"/>
              <a:pathLst>
                <a:path extrusionOk="0" h="17390" w="8917">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6"/>
            <p:cNvSpPr/>
            <p:nvPr/>
          </p:nvSpPr>
          <p:spPr>
            <a:xfrm>
              <a:off x="7025225" y="2038025"/>
              <a:ext cx="92375" cy="105425"/>
            </a:xfrm>
            <a:custGeom>
              <a:rect b="b" l="l" r="r" t="t"/>
              <a:pathLst>
                <a:path extrusionOk="0" h="4217" w="3695">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6"/>
            <p:cNvSpPr/>
            <p:nvPr/>
          </p:nvSpPr>
          <p:spPr>
            <a:xfrm>
              <a:off x="7111200" y="2171525"/>
              <a:ext cx="78050" cy="113625"/>
            </a:xfrm>
            <a:custGeom>
              <a:rect b="b" l="l" r="r" t="t"/>
              <a:pathLst>
                <a:path extrusionOk="0" h="4545" w="3122">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6"/>
            <p:cNvSpPr/>
            <p:nvPr/>
          </p:nvSpPr>
          <p:spPr>
            <a:xfrm>
              <a:off x="6829400" y="1831375"/>
              <a:ext cx="222925" cy="222925"/>
            </a:xfrm>
            <a:custGeom>
              <a:rect b="b" l="l" r="r" t="t"/>
              <a:pathLst>
                <a:path extrusionOk="0" h="8917" w="8917">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6"/>
            <p:cNvSpPr/>
            <p:nvPr/>
          </p:nvSpPr>
          <p:spPr>
            <a:xfrm>
              <a:off x="1369300" y="4886275"/>
              <a:ext cx="322425" cy="3283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6"/>
            <p:cNvSpPr/>
            <p:nvPr/>
          </p:nvSpPr>
          <p:spPr>
            <a:xfrm>
              <a:off x="1849075" y="5273675"/>
              <a:ext cx="130825" cy="60350"/>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6"/>
            <p:cNvSpPr/>
            <p:nvPr/>
          </p:nvSpPr>
          <p:spPr>
            <a:xfrm>
              <a:off x="1276025" y="4585150"/>
              <a:ext cx="55875" cy="116800"/>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6"/>
            <p:cNvSpPr/>
            <p:nvPr/>
          </p:nvSpPr>
          <p:spPr>
            <a:xfrm>
              <a:off x="1307975" y="4740050"/>
              <a:ext cx="74875" cy="114750"/>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6"/>
            <p:cNvSpPr/>
            <p:nvPr/>
          </p:nvSpPr>
          <p:spPr>
            <a:xfrm>
              <a:off x="1214075" y="4367600"/>
              <a:ext cx="157625" cy="178325"/>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6"/>
            <p:cNvSpPr/>
            <p:nvPr/>
          </p:nvSpPr>
          <p:spPr>
            <a:xfrm>
              <a:off x="1702125" y="5214500"/>
              <a:ext cx="131300" cy="73350"/>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6"/>
            <p:cNvSpPr/>
            <p:nvPr/>
          </p:nvSpPr>
          <p:spPr>
            <a:xfrm>
              <a:off x="2014900" y="5254400"/>
              <a:ext cx="237250" cy="157625"/>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6"/>
            <p:cNvSpPr/>
            <p:nvPr/>
          </p:nvSpPr>
          <p:spPr>
            <a:xfrm>
              <a:off x="3619725" y="1871175"/>
              <a:ext cx="240450" cy="240450"/>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6"/>
            <p:cNvSpPr/>
            <p:nvPr/>
          </p:nvSpPr>
          <p:spPr>
            <a:xfrm>
              <a:off x="4411000" y="772625"/>
              <a:ext cx="240425" cy="240450"/>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6"/>
            <p:cNvSpPr/>
            <p:nvPr/>
          </p:nvSpPr>
          <p:spPr>
            <a:xfrm>
              <a:off x="4718275" y="772625"/>
              <a:ext cx="240425" cy="240450"/>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6"/>
            <p:cNvSpPr/>
            <p:nvPr/>
          </p:nvSpPr>
          <p:spPr>
            <a:xfrm>
              <a:off x="5320100" y="772625"/>
              <a:ext cx="240425" cy="240450"/>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6"/>
            <p:cNvSpPr/>
            <p:nvPr/>
          </p:nvSpPr>
          <p:spPr>
            <a:xfrm>
              <a:off x="1718775" y="4396250"/>
              <a:ext cx="472875" cy="60820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6"/>
            <p:cNvSpPr/>
            <p:nvPr/>
          </p:nvSpPr>
          <p:spPr>
            <a:xfrm>
              <a:off x="1817475" y="4498150"/>
              <a:ext cx="280225" cy="39825"/>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6"/>
            <p:cNvSpPr/>
            <p:nvPr/>
          </p:nvSpPr>
          <p:spPr>
            <a:xfrm>
              <a:off x="1817475" y="4574575"/>
              <a:ext cx="280225" cy="39825"/>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6"/>
            <p:cNvSpPr/>
            <p:nvPr/>
          </p:nvSpPr>
          <p:spPr>
            <a:xfrm>
              <a:off x="1817475" y="4650975"/>
              <a:ext cx="221325" cy="39850"/>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6"/>
            <p:cNvSpPr/>
            <p:nvPr/>
          </p:nvSpPr>
          <p:spPr>
            <a:xfrm>
              <a:off x="6358150" y="2643350"/>
              <a:ext cx="401225" cy="445825"/>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6"/>
            <p:cNvSpPr/>
            <p:nvPr/>
          </p:nvSpPr>
          <p:spPr>
            <a:xfrm>
              <a:off x="3627700" y="319425"/>
              <a:ext cx="525400" cy="450050"/>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6"/>
            <p:cNvSpPr/>
            <p:nvPr/>
          </p:nvSpPr>
          <p:spPr>
            <a:xfrm>
              <a:off x="3778950" y="401675"/>
              <a:ext cx="101900" cy="235650"/>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6"/>
            <p:cNvSpPr/>
            <p:nvPr/>
          </p:nvSpPr>
          <p:spPr>
            <a:xfrm>
              <a:off x="2650150" y="1654650"/>
              <a:ext cx="173550" cy="173575"/>
            </a:xfrm>
            <a:custGeom>
              <a:rect b="b" l="l" r="r" t="t"/>
              <a:pathLst>
                <a:path extrusionOk="0" h="6943" w="6942">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6"/>
            <p:cNvSpPr/>
            <p:nvPr/>
          </p:nvSpPr>
          <p:spPr>
            <a:xfrm>
              <a:off x="1094650" y="2691125"/>
              <a:ext cx="171975" cy="173550"/>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6"/>
            <p:cNvSpPr/>
            <p:nvPr/>
          </p:nvSpPr>
          <p:spPr>
            <a:xfrm>
              <a:off x="1723550" y="1665800"/>
              <a:ext cx="151275" cy="151275"/>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6"/>
            <p:cNvSpPr/>
            <p:nvPr/>
          </p:nvSpPr>
          <p:spPr>
            <a:xfrm>
              <a:off x="6334250" y="436700"/>
              <a:ext cx="149700" cy="151275"/>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6"/>
            <p:cNvSpPr/>
            <p:nvPr/>
          </p:nvSpPr>
          <p:spPr>
            <a:xfrm>
              <a:off x="6866025" y="2581250"/>
              <a:ext cx="149675" cy="151275"/>
            </a:xfrm>
            <a:custGeom>
              <a:rect b="b" l="l" r="r" t="t"/>
              <a:pathLst>
                <a:path extrusionOk="0" h="6051" w="5987">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6"/>
            <p:cNvSpPr/>
            <p:nvPr/>
          </p:nvSpPr>
          <p:spPr>
            <a:xfrm>
              <a:off x="1094650" y="2971325"/>
              <a:ext cx="171975" cy="173550"/>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6"/>
            <p:cNvSpPr/>
            <p:nvPr/>
          </p:nvSpPr>
          <p:spPr>
            <a:xfrm>
              <a:off x="2409725" y="1654650"/>
              <a:ext cx="171975" cy="173575"/>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6"/>
            <p:cNvSpPr/>
            <p:nvPr/>
          </p:nvSpPr>
          <p:spPr>
            <a:xfrm>
              <a:off x="4450800" y="4440825"/>
              <a:ext cx="1246650" cy="250000"/>
            </a:xfrm>
            <a:custGeom>
              <a:rect b="b" l="l" r="r" t="t"/>
              <a:pathLst>
                <a:path extrusionOk="0" h="10000" w="49866">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6"/>
            <p:cNvSpPr/>
            <p:nvPr/>
          </p:nvSpPr>
          <p:spPr>
            <a:xfrm>
              <a:off x="3118225" y="1673750"/>
              <a:ext cx="1514100" cy="135375"/>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6"/>
            <p:cNvSpPr/>
            <p:nvPr/>
          </p:nvSpPr>
          <p:spPr>
            <a:xfrm>
              <a:off x="1349400" y="323650"/>
              <a:ext cx="2101600" cy="61617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6"/>
            <p:cNvSpPr/>
            <p:nvPr/>
          </p:nvSpPr>
          <p:spPr>
            <a:xfrm>
              <a:off x="5823200" y="713725"/>
              <a:ext cx="843825" cy="1111300"/>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6"/>
            <p:cNvSpPr/>
            <p:nvPr/>
          </p:nvSpPr>
          <p:spPr>
            <a:xfrm>
              <a:off x="924300" y="661175"/>
              <a:ext cx="135350" cy="314875"/>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6"/>
            <p:cNvSpPr/>
            <p:nvPr/>
          </p:nvSpPr>
          <p:spPr>
            <a:xfrm>
              <a:off x="1782450" y="3907475"/>
              <a:ext cx="135350" cy="315250"/>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6"/>
            <p:cNvSpPr/>
            <p:nvPr/>
          </p:nvSpPr>
          <p:spPr>
            <a:xfrm>
              <a:off x="1113775" y="661175"/>
              <a:ext cx="133750" cy="314875"/>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6"/>
            <p:cNvSpPr/>
            <p:nvPr/>
          </p:nvSpPr>
          <p:spPr>
            <a:xfrm>
              <a:off x="1782450" y="2181650"/>
              <a:ext cx="135350" cy="1668525"/>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6"/>
            <p:cNvSpPr/>
            <p:nvPr/>
          </p:nvSpPr>
          <p:spPr>
            <a:xfrm>
              <a:off x="5576425" y="4885025"/>
              <a:ext cx="1047625" cy="159225"/>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6"/>
            <p:cNvSpPr/>
            <p:nvPr/>
          </p:nvSpPr>
          <p:spPr>
            <a:xfrm>
              <a:off x="5523875" y="5074475"/>
              <a:ext cx="1100175" cy="157650"/>
            </a:xfrm>
            <a:custGeom>
              <a:rect b="b" l="l" r="r" t="t"/>
              <a:pathLst>
                <a:path extrusionOk="0" h="6306" w="44007">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6"/>
            <p:cNvSpPr/>
            <p:nvPr/>
          </p:nvSpPr>
          <p:spPr>
            <a:xfrm>
              <a:off x="2408625" y="5020350"/>
              <a:ext cx="1230225" cy="393850"/>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6"/>
            <p:cNvSpPr/>
            <p:nvPr/>
          </p:nvSpPr>
          <p:spPr>
            <a:xfrm>
              <a:off x="819225" y="2831225"/>
              <a:ext cx="197450" cy="168025"/>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6"/>
            <p:cNvSpPr/>
            <p:nvPr/>
          </p:nvSpPr>
          <p:spPr>
            <a:xfrm>
              <a:off x="860625" y="1842525"/>
              <a:ext cx="619350" cy="135350"/>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6"/>
            <p:cNvSpPr/>
            <p:nvPr/>
          </p:nvSpPr>
          <p:spPr>
            <a:xfrm>
              <a:off x="6060425" y="4273650"/>
              <a:ext cx="627300" cy="495175"/>
            </a:xfrm>
            <a:custGeom>
              <a:rect b="b" l="l" r="r" t="t"/>
              <a:pathLst>
                <a:path extrusionOk="0" h="19807" w="25092">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6"/>
            <p:cNvSpPr/>
            <p:nvPr/>
          </p:nvSpPr>
          <p:spPr>
            <a:xfrm>
              <a:off x="6033350" y="2694300"/>
              <a:ext cx="97150" cy="98725"/>
            </a:xfrm>
            <a:custGeom>
              <a:rect b="b" l="l" r="r" t="t"/>
              <a:pathLst>
                <a:path extrusionOk="0" h="3949" w="3886">
                  <a:moveTo>
                    <a:pt x="1" y="0"/>
                  </a:moveTo>
                  <a:lnTo>
                    <a:pt x="1" y="3949"/>
                  </a:lnTo>
                  <a:lnTo>
                    <a:pt x="3885" y="3949"/>
                  </a:lnTo>
                  <a:lnTo>
                    <a:pt x="38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6"/>
            <p:cNvSpPr/>
            <p:nvPr/>
          </p:nvSpPr>
          <p:spPr>
            <a:xfrm>
              <a:off x="6162325" y="2694300"/>
              <a:ext cx="98725" cy="98725"/>
            </a:xfrm>
            <a:custGeom>
              <a:rect b="b" l="l" r="r" t="t"/>
              <a:pathLst>
                <a:path extrusionOk="0" h="3949" w="3949">
                  <a:moveTo>
                    <a:pt x="0" y="0"/>
                  </a:moveTo>
                  <a:lnTo>
                    <a:pt x="0" y="3949"/>
                  </a:lnTo>
                  <a:lnTo>
                    <a:pt x="3948" y="3949"/>
                  </a:lnTo>
                  <a:lnTo>
                    <a:pt x="394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6"/>
            <p:cNvSpPr/>
            <p:nvPr/>
          </p:nvSpPr>
          <p:spPr>
            <a:xfrm>
              <a:off x="6033350" y="2820075"/>
              <a:ext cx="97150" cy="98725"/>
            </a:xfrm>
            <a:custGeom>
              <a:rect b="b" l="l" r="r" t="t"/>
              <a:pathLst>
                <a:path extrusionOk="0" h="3949" w="3886">
                  <a:moveTo>
                    <a:pt x="1" y="0"/>
                  </a:moveTo>
                  <a:lnTo>
                    <a:pt x="1" y="3949"/>
                  </a:lnTo>
                  <a:lnTo>
                    <a:pt x="3885" y="3949"/>
                  </a:lnTo>
                  <a:lnTo>
                    <a:pt x="38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6"/>
            <p:cNvSpPr/>
            <p:nvPr/>
          </p:nvSpPr>
          <p:spPr>
            <a:xfrm>
              <a:off x="6162325" y="2820075"/>
              <a:ext cx="98725" cy="98725"/>
            </a:xfrm>
            <a:custGeom>
              <a:rect b="b" l="l" r="r" t="t"/>
              <a:pathLst>
                <a:path extrusionOk="0" h="3949" w="3949">
                  <a:moveTo>
                    <a:pt x="0" y="0"/>
                  </a:moveTo>
                  <a:lnTo>
                    <a:pt x="0" y="3949"/>
                  </a:lnTo>
                  <a:lnTo>
                    <a:pt x="3948" y="3949"/>
                  </a:lnTo>
                  <a:lnTo>
                    <a:pt x="394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6"/>
            <p:cNvSpPr/>
            <p:nvPr/>
          </p:nvSpPr>
          <p:spPr>
            <a:xfrm>
              <a:off x="6076350" y="3681400"/>
              <a:ext cx="176750" cy="455375"/>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6"/>
            <p:cNvSpPr/>
            <p:nvPr/>
          </p:nvSpPr>
          <p:spPr>
            <a:xfrm>
              <a:off x="6270575" y="3679800"/>
              <a:ext cx="178350" cy="45697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6"/>
            <p:cNvSpPr/>
            <p:nvPr/>
          </p:nvSpPr>
          <p:spPr>
            <a:xfrm>
              <a:off x="6170275" y="3772150"/>
              <a:ext cx="184700" cy="116250"/>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6"/>
            <p:cNvSpPr/>
            <p:nvPr/>
          </p:nvSpPr>
          <p:spPr>
            <a:xfrm>
              <a:off x="6132075" y="3928175"/>
              <a:ext cx="261125" cy="208600"/>
            </a:xfrm>
            <a:custGeom>
              <a:rect b="b" l="l" r="r" t="t"/>
              <a:pathLst>
                <a:path extrusionOk="0" h="8344" w="10445">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6"/>
            <p:cNvSpPr/>
            <p:nvPr/>
          </p:nvSpPr>
          <p:spPr>
            <a:xfrm>
              <a:off x="6262625" y="3928175"/>
              <a:ext cx="25" cy="25"/>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6"/>
            <p:cNvSpPr/>
            <p:nvPr/>
          </p:nvSpPr>
          <p:spPr>
            <a:xfrm>
              <a:off x="6036550" y="3628850"/>
              <a:ext cx="447400" cy="39825"/>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6"/>
            <p:cNvSpPr/>
            <p:nvPr/>
          </p:nvSpPr>
          <p:spPr>
            <a:xfrm>
              <a:off x="6036550" y="4149475"/>
              <a:ext cx="447400" cy="39825"/>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6"/>
            <p:cNvSpPr/>
            <p:nvPr/>
          </p:nvSpPr>
          <p:spPr>
            <a:xfrm>
              <a:off x="6163900" y="2121150"/>
              <a:ext cx="122575" cy="176750"/>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6"/>
            <p:cNvSpPr/>
            <p:nvPr/>
          </p:nvSpPr>
          <p:spPr>
            <a:xfrm>
              <a:off x="6302425" y="2121150"/>
              <a:ext cx="138525" cy="176750"/>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6"/>
            <p:cNvSpPr/>
            <p:nvPr/>
          </p:nvSpPr>
          <p:spPr>
            <a:xfrm>
              <a:off x="6472775" y="2121150"/>
              <a:ext cx="121025" cy="176750"/>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6"/>
            <p:cNvSpPr/>
            <p:nvPr/>
          </p:nvSpPr>
          <p:spPr>
            <a:xfrm>
              <a:off x="1688525" y="661175"/>
              <a:ext cx="92350" cy="17835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6"/>
            <p:cNvSpPr/>
            <p:nvPr/>
          </p:nvSpPr>
          <p:spPr>
            <a:xfrm flipH="1">
              <a:off x="1461393" y="1206602"/>
              <a:ext cx="147728" cy="176750"/>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6"/>
            <p:cNvSpPr/>
            <p:nvPr/>
          </p:nvSpPr>
          <p:spPr>
            <a:xfrm flipH="1">
              <a:off x="1291396" y="1206602"/>
              <a:ext cx="151153" cy="176750"/>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6"/>
            <p:cNvSpPr/>
            <p:nvPr/>
          </p:nvSpPr>
          <p:spPr>
            <a:xfrm flipH="1">
              <a:off x="1037205" y="1206602"/>
              <a:ext cx="252497" cy="176750"/>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6"/>
            <p:cNvSpPr/>
            <p:nvPr/>
          </p:nvSpPr>
          <p:spPr>
            <a:xfrm flipH="1">
              <a:off x="908417" y="1206602"/>
              <a:ext cx="109946" cy="176750"/>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6"/>
            <p:cNvSpPr/>
            <p:nvPr/>
          </p:nvSpPr>
          <p:spPr>
            <a:xfrm>
              <a:off x="2245750" y="4830900"/>
              <a:ext cx="162425" cy="211775"/>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6"/>
            <p:cNvSpPr/>
            <p:nvPr/>
          </p:nvSpPr>
          <p:spPr>
            <a:xfrm>
              <a:off x="2433625" y="4727400"/>
              <a:ext cx="207000" cy="380550"/>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6"/>
            <p:cNvSpPr/>
            <p:nvPr/>
          </p:nvSpPr>
          <p:spPr>
            <a:xfrm>
              <a:off x="2661300" y="4830900"/>
              <a:ext cx="164000" cy="211775"/>
            </a:xfrm>
            <a:custGeom>
              <a:rect b="b" l="l" r="r" t="t"/>
              <a:pathLst>
                <a:path extrusionOk="0" h="8471" w="656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7" name="Google Shape;737;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0"/>
          <p:cNvSpPr txBox="1"/>
          <p:nvPr>
            <p:ph type="ctrTitle"/>
          </p:nvPr>
        </p:nvSpPr>
        <p:spPr>
          <a:xfrm>
            <a:off x="4893700" y="1737500"/>
            <a:ext cx="3530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000"/>
              <a:t>Introduction</a:t>
            </a:r>
            <a:endParaRPr sz="3000"/>
          </a:p>
        </p:txBody>
      </p:sp>
      <p:sp>
        <p:nvSpPr>
          <p:cNvPr id="192" name="Google Shape;192;p20"/>
          <p:cNvSpPr txBox="1"/>
          <p:nvPr>
            <p:ph idx="1" type="subTitle"/>
          </p:nvPr>
        </p:nvSpPr>
        <p:spPr>
          <a:xfrm>
            <a:off x="4930150" y="2557625"/>
            <a:ext cx="3457500" cy="14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400"/>
              <a:t>Web Archiving and Fixity</a:t>
            </a:r>
            <a:endParaRPr sz="1400"/>
          </a:p>
          <a:p>
            <a:pPr indent="0" lvl="0" marL="0" rtl="0" algn="l">
              <a:spcBef>
                <a:spcPts val="0"/>
              </a:spcBef>
              <a:spcAft>
                <a:spcPts val="0"/>
              </a:spcAft>
              <a:buNone/>
            </a:pPr>
            <a:r>
              <a:t/>
            </a:r>
            <a:endParaRPr/>
          </a:p>
        </p:txBody>
      </p:sp>
      <p:cxnSp>
        <p:nvCxnSpPr>
          <p:cNvPr id="193" name="Google Shape;193;p20"/>
          <p:cNvCxnSpPr/>
          <p:nvPr/>
        </p:nvCxnSpPr>
        <p:spPr>
          <a:xfrm flipH="1" rot="10800000">
            <a:off x="4969825" y="2280850"/>
            <a:ext cx="4090200" cy="3000"/>
          </a:xfrm>
          <a:prstGeom prst="straightConnector1">
            <a:avLst/>
          </a:prstGeom>
          <a:noFill/>
          <a:ln cap="flat" cmpd="sng" w="9525">
            <a:solidFill>
              <a:schemeClr val="accent1"/>
            </a:solidFill>
            <a:prstDash val="solid"/>
            <a:round/>
            <a:headEnd len="med" w="med" type="none"/>
            <a:tailEnd len="med" w="med" type="none"/>
          </a:ln>
        </p:spPr>
      </p:cxnSp>
      <p:sp>
        <p:nvSpPr>
          <p:cNvPr id="194" name="Google Shape;194;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grpSp>
        <p:nvGrpSpPr>
          <p:cNvPr id="195" name="Google Shape;195;p20"/>
          <p:cNvGrpSpPr/>
          <p:nvPr/>
        </p:nvGrpSpPr>
        <p:grpSpPr>
          <a:xfrm>
            <a:off x="959741" y="1085501"/>
            <a:ext cx="3130160" cy="3177265"/>
            <a:chOff x="6226275" y="3911538"/>
            <a:chExt cx="900325" cy="894450"/>
          </a:xfrm>
        </p:grpSpPr>
        <p:sp>
          <p:nvSpPr>
            <p:cNvPr id="196" name="Google Shape;196;p20"/>
            <p:cNvSpPr/>
            <p:nvPr/>
          </p:nvSpPr>
          <p:spPr>
            <a:xfrm>
              <a:off x="6355100" y="4405488"/>
              <a:ext cx="87300" cy="116625"/>
            </a:xfrm>
            <a:custGeom>
              <a:rect b="b" l="l" r="r" t="t"/>
              <a:pathLst>
                <a:path extrusionOk="0" h="4665" w="3492">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p:nvPr/>
          </p:nvSpPr>
          <p:spPr>
            <a:xfrm>
              <a:off x="6514125" y="4593038"/>
              <a:ext cx="119900" cy="87550"/>
            </a:xfrm>
            <a:custGeom>
              <a:rect b="b" l="l" r="r" t="t"/>
              <a:pathLst>
                <a:path extrusionOk="0" h="3502" w="4796">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p:nvPr/>
          </p:nvSpPr>
          <p:spPr>
            <a:xfrm>
              <a:off x="6330650" y="4455438"/>
              <a:ext cx="258525" cy="246400"/>
            </a:xfrm>
            <a:custGeom>
              <a:rect b="b" l="l" r="r" t="t"/>
              <a:pathLst>
                <a:path extrusionOk="0" h="9856" w="10341">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0"/>
            <p:cNvSpPr/>
            <p:nvPr/>
          </p:nvSpPr>
          <p:spPr>
            <a:xfrm>
              <a:off x="6226275" y="4198463"/>
              <a:ext cx="243025" cy="181575"/>
            </a:xfrm>
            <a:custGeom>
              <a:rect b="b" l="l" r="r" t="t"/>
              <a:pathLst>
                <a:path extrusionOk="0" h="7263" w="9721">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
            <p:cNvSpPr/>
            <p:nvPr/>
          </p:nvSpPr>
          <p:spPr>
            <a:xfrm>
              <a:off x="6656850" y="4568588"/>
              <a:ext cx="188400" cy="237400"/>
            </a:xfrm>
            <a:custGeom>
              <a:rect b="b" l="l" r="r" t="t"/>
              <a:pathLst>
                <a:path extrusionOk="0" h="9496" w="7536">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
            <p:cNvSpPr/>
            <p:nvPr/>
          </p:nvSpPr>
          <p:spPr>
            <a:xfrm>
              <a:off x="6718825" y="4152263"/>
              <a:ext cx="172100" cy="156800"/>
            </a:xfrm>
            <a:custGeom>
              <a:rect b="b" l="l" r="r" t="t"/>
              <a:pathLst>
                <a:path extrusionOk="0" h="6272" w="6884">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
            <p:cNvSpPr/>
            <p:nvPr/>
          </p:nvSpPr>
          <p:spPr>
            <a:xfrm>
              <a:off x="6906375" y="3911538"/>
              <a:ext cx="220225" cy="216700"/>
            </a:xfrm>
            <a:custGeom>
              <a:rect b="b" l="l" r="r" t="t"/>
              <a:pathLst>
                <a:path extrusionOk="0" h="8668" w="8809">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
            <p:cNvSpPr/>
            <p:nvPr/>
          </p:nvSpPr>
          <p:spPr>
            <a:xfrm>
              <a:off x="6429325" y="3953688"/>
              <a:ext cx="655675" cy="654050"/>
            </a:xfrm>
            <a:custGeom>
              <a:rect b="b" l="l" r="r" t="t"/>
              <a:pathLst>
                <a:path extrusionOk="0" h="26162" w="26227">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21"/>
          <p:cNvPicPr preferRelativeResize="0"/>
          <p:nvPr/>
        </p:nvPicPr>
        <p:blipFill>
          <a:blip r:embed="rId3">
            <a:alphaModFix/>
          </a:blip>
          <a:stretch>
            <a:fillRect/>
          </a:stretch>
        </p:blipFill>
        <p:spPr>
          <a:xfrm>
            <a:off x="381000" y="382925"/>
            <a:ext cx="4200901" cy="4377650"/>
          </a:xfrm>
          <a:prstGeom prst="rect">
            <a:avLst/>
          </a:prstGeom>
          <a:noFill/>
          <a:ln>
            <a:noFill/>
          </a:ln>
        </p:spPr>
      </p:pic>
      <p:sp>
        <p:nvSpPr>
          <p:cNvPr id="209" name="Google Shape;209;p21"/>
          <p:cNvSpPr txBox="1"/>
          <p:nvPr>
            <p:ph idx="6" type="ctrTitle"/>
          </p:nvPr>
        </p:nvSpPr>
        <p:spPr>
          <a:xfrm>
            <a:off x="4830775" y="1061150"/>
            <a:ext cx="3530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accent1"/>
                </a:solidFill>
              </a:rPr>
              <a:t>Web Archiving</a:t>
            </a:r>
            <a:endParaRPr sz="3000">
              <a:solidFill>
                <a:schemeClr val="accent1"/>
              </a:solidFill>
            </a:endParaRPr>
          </a:p>
        </p:txBody>
      </p:sp>
      <p:sp>
        <p:nvSpPr>
          <p:cNvPr id="210" name="Google Shape;210;p21"/>
          <p:cNvSpPr txBox="1"/>
          <p:nvPr>
            <p:ph idx="6" type="ctrTitle"/>
          </p:nvPr>
        </p:nvSpPr>
        <p:spPr>
          <a:xfrm>
            <a:off x="4830775" y="2886800"/>
            <a:ext cx="3530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accent1"/>
                </a:solidFill>
              </a:rPr>
              <a:t>Fixity</a:t>
            </a:r>
            <a:endParaRPr sz="3000">
              <a:solidFill>
                <a:schemeClr val="accent1"/>
              </a:solidFill>
            </a:endParaRPr>
          </a:p>
        </p:txBody>
      </p:sp>
      <p:sp>
        <p:nvSpPr>
          <p:cNvPr id="211" name="Google Shape;211;p21"/>
          <p:cNvSpPr txBox="1"/>
          <p:nvPr/>
        </p:nvSpPr>
        <p:spPr>
          <a:xfrm>
            <a:off x="4830775" y="1732675"/>
            <a:ext cx="3789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Roboto Light"/>
                <a:ea typeface="Roboto Light"/>
                <a:cs typeface="Roboto Light"/>
                <a:sym typeface="Roboto Light"/>
              </a:rPr>
              <a:t>❏ Web archiving is the process of collecting portions of the World Wide Web, preserving the collections in an archival format, and then serving the archives for access and use.</a:t>
            </a:r>
            <a:endParaRPr>
              <a:solidFill>
                <a:schemeClr val="lt1"/>
              </a:solidFill>
              <a:latin typeface="Roboto Light"/>
              <a:ea typeface="Roboto Light"/>
              <a:cs typeface="Roboto Light"/>
              <a:sym typeface="Roboto Light"/>
            </a:endParaRPr>
          </a:p>
        </p:txBody>
      </p:sp>
      <p:sp>
        <p:nvSpPr>
          <p:cNvPr id="212" name="Google Shape;212;p21"/>
          <p:cNvSpPr txBox="1"/>
          <p:nvPr/>
        </p:nvSpPr>
        <p:spPr>
          <a:xfrm>
            <a:off x="4830775" y="3524625"/>
            <a:ext cx="3789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Roboto Light"/>
                <a:ea typeface="Roboto Light"/>
                <a:cs typeface="Roboto Light"/>
                <a:sym typeface="Roboto Light"/>
              </a:rPr>
              <a:t>❏ Fixity is checked to ensure an archived resource has remained unaltered since the time it was captured.  </a:t>
            </a:r>
            <a:endParaRPr>
              <a:solidFill>
                <a:schemeClr val="lt1"/>
              </a:solidFill>
              <a:latin typeface="Roboto Light"/>
              <a:ea typeface="Roboto Light"/>
              <a:cs typeface="Roboto Light"/>
              <a:sym typeface="Roboto Light"/>
            </a:endParaRPr>
          </a:p>
        </p:txBody>
      </p:sp>
      <p:sp>
        <p:nvSpPr>
          <p:cNvPr id="213" name="Google Shape;213;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219" name="Google Shape;219;p22"/>
          <p:cNvSpPr txBox="1"/>
          <p:nvPr/>
        </p:nvSpPr>
        <p:spPr>
          <a:xfrm>
            <a:off x="344550" y="660625"/>
            <a:ext cx="84549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lt1"/>
                </a:solidFill>
                <a:latin typeface="Roboto Light"/>
                <a:ea typeface="Roboto Light"/>
                <a:cs typeface="Roboto Light"/>
                <a:sym typeface="Roboto Light"/>
              </a:rPr>
              <a:t>❏ Web archives capture and archive the web to allow access to prior states of web resources. The archived content delivered by such archives cannot be blindly trusted, we should consider the question of validity and authenticity. </a:t>
            </a:r>
            <a:endParaRPr sz="1800">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chemeClr val="lt1"/>
              </a:solidFill>
              <a:latin typeface="Roboto Light"/>
              <a:ea typeface="Roboto Light"/>
              <a:cs typeface="Roboto Light"/>
              <a:sym typeface="Roboto Light"/>
            </a:endParaRPr>
          </a:p>
          <a:p>
            <a:pPr indent="0" lvl="0" marL="0" rtl="0" algn="l">
              <a:spcBef>
                <a:spcPts val="0"/>
              </a:spcBef>
              <a:spcAft>
                <a:spcPts val="0"/>
              </a:spcAft>
              <a:buNone/>
            </a:pPr>
            <a:r>
              <a:rPr lang="es" sz="1800">
                <a:solidFill>
                  <a:schemeClr val="lt1"/>
                </a:solidFill>
                <a:latin typeface="Roboto Light"/>
                <a:ea typeface="Roboto Light"/>
                <a:cs typeface="Roboto Light"/>
                <a:sym typeface="Roboto Light"/>
              </a:rPr>
              <a:t>❏ One potential solution to that is to generate a cryptographic hash value on the HTML content of an archived web page, or memento. </a:t>
            </a:r>
            <a:endParaRPr sz="1800">
              <a:solidFill>
                <a:schemeClr val="lt1"/>
              </a:solidFill>
              <a:latin typeface="Roboto Light"/>
              <a:ea typeface="Roboto Light"/>
              <a:cs typeface="Roboto Light"/>
              <a:sym typeface="Roboto Light"/>
            </a:endParaRPr>
          </a:p>
        </p:txBody>
      </p:sp>
      <p:sp>
        <p:nvSpPr>
          <p:cNvPr id="220" name="Google Shape;220;p22"/>
          <p:cNvSpPr txBox="1"/>
          <p:nvPr/>
        </p:nvSpPr>
        <p:spPr>
          <a:xfrm>
            <a:off x="802200" y="3701300"/>
            <a:ext cx="7329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Roboto Light"/>
                <a:ea typeface="Roboto Light"/>
                <a:cs typeface="Roboto Light"/>
                <a:sym typeface="Roboto Light"/>
              </a:rPr>
              <a:t>Fig: CURL command downloads the raw HTML code of the memento then the hashing function sha256sum generates a SHA-256 hash on this downloaded code. By running these commands at different times we should always expect to obtain the same hash.</a:t>
            </a:r>
            <a:endParaRPr>
              <a:solidFill>
                <a:schemeClr val="lt1"/>
              </a:solidFill>
              <a:latin typeface="Roboto Light"/>
              <a:ea typeface="Roboto Light"/>
              <a:cs typeface="Roboto Light"/>
              <a:sym typeface="Roboto Light"/>
            </a:endParaRPr>
          </a:p>
        </p:txBody>
      </p:sp>
      <p:pic>
        <p:nvPicPr>
          <p:cNvPr id="221" name="Google Shape;221;p22"/>
          <p:cNvPicPr preferRelativeResize="0"/>
          <p:nvPr/>
        </p:nvPicPr>
        <p:blipFill>
          <a:blip r:embed="rId3">
            <a:alphaModFix/>
          </a:blip>
          <a:stretch>
            <a:fillRect/>
          </a:stretch>
        </p:blipFill>
        <p:spPr>
          <a:xfrm>
            <a:off x="152400" y="2912538"/>
            <a:ext cx="8839200" cy="53634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3"/>
          <p:cNvSpPr txBox="1"/>
          <p:nvPr>
            <p:ph type="ctrTitle"/>
          </p:nvPr>
        </p:nvSpPr>
        <p:spPr>
          <a:xfrm>
            <a:off x="4893700" y="1737500"/>
            <a:ext cx="3530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Problem Statement</a:t>
            </a:r>
            <a:endParaRPr>
              <a:solidFill>
                <a:srgbClr val="FFFFFF"/>
              </a:solidFill>
            </a:endParaRPr>
          </a:p>
        </p:txBody>
      </p:sp>
      <p:sp>
        <p:nvSpPr>
          <p:cNvPr id="227" name="Google Shape;227;p23"/>
          <p:cNvSpPr txBox="1"/>
          <p:nvPr>
            <p:ph idx="1" type="subTitle"/>
          </p:nvPr>
        </p:nvSpPr>
        <p:spPr>
          <a:xfrm>
            <a:off x="4893700" y="2746375"/>
            <a:ext cx="3457500" cy="14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t>To develop fixity calculation framework with two approaches, namely Atomic and Block, to establish and check fixity of archived resources </a:t>
            </a:r>
            <a:endParaRPr sz="1600">
              <a:solidFill>
                <a:srgbClr val="FFFFFF"/>
              </a:solidFill>
            </a:endParaRPr>
          </a:p>
        </p:txBody>
      </p:sp>
      <p:cxnSp>
        <p:nvCxnSpPr>
          <p:cNvPr id="228" name="Google Shape;228;p23"/>
          <p:cNvCxnSpPr/>
          <p:nvPr/>
        </p:nvCxnSpPr>
        <p:spPr>
          <a:xfrm>
            <a:off x="4979350" y="2275300"/>
            <a:ext cx="4448400" cy="0"/>
          </a:xfrm>
          <a:prstGeom prst="straightConnector1">
            <a:avLst/>
          </a:prstGeom>
          <a:noFill/>
          <a:ln cap="flat" cmpd="sng" w="9525">
            <a:solidFill>
              <a:schemeClr val="accent1"/>
            </a:solidFill>
            <a:prstDash val="solid"/>
            <a:round/>
            <a:headEnd len="med" w="med" type="none"/>
            <a:tailEnd len="med" w="med" type="none"/>
          </a:ln>
        </p:spPr>
      </p:cxnSp>
      <p:sp>
        <p:nvSpPr>
          <p:cNvPr id="229" name="Google Shape;229;p23"/>
          <p:cNvSpPr/>
          <p:nvPr/>
        </p:nvSpPr>
        <p:spPr>
          <a:xfrm>
            <a:off x="1953596" y="1830067"/>
            <a:ext cx="1094271" cy="2041506"/>
          </a:xfrm>
          <a:custGeom>
            <a:rect b="b" l="l" r="r" t="t"/>
            <a:pathLst>
              <a:path extrusionOk="0" fill="none" h="145536" w="78009">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3"/>
          <p:cNvSpPr/>
          <p:nvPr/>
        </p:nvSpPr>
        <p:spPr>
          <a:xfrm>
            <a:off x="2056879" y="1992173"/>
            <a:ext cx="887043" cy="1628410"/>
          </a:xfrm>
          <a:custGeom>
            <a:rect b="b" l="l" r="r" t="t"/>
            <a:pathLst>
              <a:path extrusionOk="0" h="116087" w="63236">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b="50%" l="50%" r="50%" t="50%"/>
            </a:path>
            <a:tileRect/>
          </a:gra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p:nvPr/>
        </p:nvSpPr>
        <p:spPr>
          <a:xfrm>
            <a:off x="2396132" y="3661112"/>
            <a:ext cx="182624" cy="156421"/>
          </a:xfrm>
          <a:custGeom>
            <a:rect b="b" l="l" r="r" t="t"/>
            <a:pathLst>
              <a:path extrusionOk="0" h="11151" w="13019">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b="50%" l="50%" r="50%" t="50%"/>
            </a:path>
            <a:tileRect/>
          </a:gra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
          <p:cNvSpPr/>
          <p:nvPr/>
        </p:nvSpPr>
        <p:spPr>
          <a:xfrm>
            <a:off x="2392035" y="1893688"/>
            <a:ext cx="217496" cy="35574"/>
          </a:xfrm>
          <a:custGeom>
            <a:rect b="b" l="l" r="r" t="t"/>
            <a:pathLst>
              <a:path extrusionOk="0" h="2536" w="15505">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a:off x="2251814" y="3281499"/>
            <a:ext cx="119697" cy="102639"/>
          </a:xfrm>
          <a:custGeom>
            <a:rect b="b" l="l" r="r" t="t"/>
            <a:pathLst>
              <a:path extrusionOk="0" h="7317" w="8533">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3"/>
          <p:cNvSpPr/>
          <p:nvPr/>
        </p:nvSpPr>
        <p:spPr>
          <a:xfrm>
            <a:off x="2326365" y="3384094"/>
            <a:ext cx="14" cy="30103"/>
          </a:xfrm>
          <a:custGeom>
            <a:rect b="b" l="l" r="r" t="t"/>
            <a:pathLst>
              <a:path extrusionOk="0" fill="none" h="2146" w="1">
                <a:moveTo>
                  <a:pt x="1" y="1"/>
                </a:moveTo>
                <a:lnTo>
                  <a:pt x="1" y="2146"/>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3"/>
          <p:cNvSpPr/>
          <p:nvPr/>
        </p:nvSpPr>
        <p:spPr>
          <a:xfrm>
            <a:off x="2327052" y="3444293"/>
            <a:ext cx="29430" cy="30103"/>
          </a:xfrm>
          <a:custGeom>
            <a:rect b="b" l="l" r="r" t="t"/>
            <a:pathLst>
              <a:path extrusionOk="0" fill="none" h="2146" w="2098">
                <a:moveTo>
                  <a:pt x="1" y="0"/>
                </a:moveTo>
                <a:lnTo>
                  <a:pt x="1" y="2145"/>
                </a:lnTo>
                <a:lnTo>
                  <a:pt x="2097" y="2145"/>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a:off x="2411185" y="3474385"/>
            <a:ext cx="409673" cy="14"/>
          </a:xfrm>
          <a:custGeom>
            <a:rect b="b" l="l" r="r" t="t"/>
            <a:pathLst>
              <a:path extrusionOk="0" fill="none" h="1" w="29205">
                <a:moveTo>
                  <a:pt x="0" y="0"/>
                </a:moveTo>
                <a:lnTo>
                  <a:pt x="29205"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a:off x="2848263" y="3444293"/>
            <a:ext cx="30103" cy="30103"/>
          </a:xfrm>
          <a:custGeom>
            <a:rect b="b" l="l" r="r" t="t"/>
            <a:pathLst>
              <a:path extrusionOk="0" fill="none" h="2146" w="2146">
                <a:moveTo>
                  <a:pt x="0" y="2145"/>
                </a:moveTo>
                <a:lnTo>
                  <a:pt x="2145" y="2145"/>
                </a:lnTo>
                <a:lnTo>
                  <a:pt x="2145"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a:off x="2878356" y="3081768"/>
            <a:ext cx="14" cy="307090"/>
          </a:xfrm>
          <a:custGeom>
            <a:rect b="b" l="l" r="r" t="t"/>
            <a:pathLst>
              <a:path extrusionOk="0" fill="none" h="21892" w="1">
                <a:moveTo>
                  <a:pt x="0" y="21892"/>
                </a:moveTo>
                <a:lnTo>
                  <a:pt x="0" y="1"/>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3"/>
          <p:cNvSpPr/>
          <p:nvPr/>
        </p:nvSpPr>
        <p:spPr>
          <a:xfrm>
            <a:off x="2878356" y="3024319"/>
            <a:ext cx="30103" cy="29416"/>
          </a:xfrm>
          <a:custGeom>
            <a:rect b="b" l="l" r="r" t="t"/>
            <a:pathLst>
              <a:path extrusionOk="0" fill="none" h="2097" w="2146">
                <a:moveTo>
                  <a:pt x="0" y="2097"/>
                </a:moveTo>
                <a:lnTo>
                  <a:pt x="0" y="0"/>
                </a:lnTo>
                <a:lnTo>
                  <a:pt x="2145"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3"/>
          <p:cNvSpPr/>
          <p:nvPr/>
        </p:nvSpPr>
        <p:spPr>
          <a:xfrm>
            <a:off x="2970695" y="3024319"/>
            <a:ext cx="341962" cy="14"/>
          </a:xfrm>
          <a:custGeom>
            <a:rect b="b" l="l" r="r" t="t"/>
            <a:pathLst>
              <a:path extrusionOk="0" fill="none" h="1" w="24378">
                <a:moveTo>
                  <a:pt x="0" y="0"/>
                </a:moveTo>
                <a:lnTo>
                  <a:pt x="24378"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a:off x="3344151" y="3024319"/>
            <a:ext cx="29416" cy="29416"/>
          </a:xfrm>
          <a:custGeom>
            <a:rect b="b" l="l" r="r" t="t"/>
            <a:pathLst>
              <a:path extrusionOk="0" fill="none" h="2097" w="2097">
                <a:moveTo>
                  <a:pt x="0" y="0"/>
                </a:moveTo>
                <a:lnTo>
                  <a:pt x="2097" y="0"/>
                </a:lnTo>
                <a:lnTo>
                  <a:pt x="2097" y="2097"/>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a:off x="3373557" y="3107076"/>
            <a:ext cx="14" cy="292053"/>
          </a:xfrm>
          <a:custGeom>
            <a:rect b="b" l="l" r="r" t="t"/>
            <a:pathLst>
              <a:path extrusionOk="0" fill="none" h="20820" w="1">
                <a:moveTo>
                  <a:pt x="1" y="1"/>
                </a:moveTo>
                <a:lnTo>
                  <a:pt x="1" y="20819"/>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3"/>
          <p:cNvSpPr/>
          <p:nvPr/>
        </p:nvSpPr>
        <p:spPr>
          <a:xfrm>
            <a:off x="3373557" y="3425816"/>
            <a:ext cx="14" cy="30103"/>
          </a:xfrm>
          <a:custGeom>
            <a:rect b="b" l="l" r="r" t="t"/>
            <a:pathLst>
              <a:path extrusionOk="0" fill="none" h="2146" w="1">
                <a:moveTo>
                  <a:pt x="1" y="1"/>
                </a:move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
          <p:cNvSpPr/>
          <p:nvPr/>
        </p:nvSpPr>
        <p:spPr>
          <a:xfrm>
            <a:off x="1673154" y="2077680"/>
            <a:ext cx="29430" cy="14"/>
          </a:xfrm>
          <a:custGeom>
            <a:rect b="b" l="l" r="r" t="t"/>
            <a:pathLst>
              <a:path extrusionOk="0" fill="none" h="1" w="2098">
                <a:moveTo>
                  <a:pt x="1" y="0"/>
                </a:moveTo>
                <a:lnTo>
                  <a:pt x="2097"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a:off x="1736762" y="2077680"/>
            <a:ext cx="50625" cy="14"/>
          </a:xfrm>
          <a:custGeom>
            <a:rect b="b" l="l" r="r" t="t"/>
            <a:pathLst>
              <a:path extrusionOk="0" fill="none" h="1" w="3609">
                <a:moveTo>
                  <a:pt x="1" y="0"/>
                </a:moveTo>
                <a:lnTo>
                  <a:pt x="3609"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a:off x="1804480" y="2077680"/>
            <a:ext cx="30103" cy="29416"/>
          </a:xfrm>
          <a:custGeom>
            <a:rect b="b" l="l" r="r" t="t"/>
            <a:pathLst>
              <a:path extrusionOk="0" fill="none" h="2097" w="2146">
                <a:moveTo>
                  <a:pt x="1" y="0"/>
                </a:moveTo>
                <a:lnTo>
                  <a:pt x="2146" y="0"/>
                </a:lnTo>
                <a:lnTo>
                  <a:pt x="2146" y="2097"/>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a:off x="1833900" y="2169332"/>
            <a:ext cx="14" cy="464394"/>
          </a:xfrm>
          <a:custGeom>
            <a:rect b="b" l="l" r="r" t="t"/>
            <a:pathLst>
              <a:path extrusionOk="0" fill="none" h="33106" w="1">
                <a:moveTo>
                  <a:pt x="0" y="0"/>
                </a:moveTo>
                <a:lnTo>
                  <a:pt x="0" y="33105"/>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3"/>
          <p:cNvSpPr/>
          <p:nvPr/>
        </p:nvSpPr>
        <p:spPr>
          <a:xfrm>
            <a:off x="1834573" y="2665217"/>
            <a:ext cx="29430" cy="30117"/>
          </a:xfrm>
          <a:custGeom>
            <a:rect b="b" l="l" r="r" t="t"/>
            <a:pathLst>
              <a:path extrusionOk="0" fill="none" h="2147" w="2098">
                <a:moveTo>
                  <a:pt x="1" y="1"/>
                </a:moveTo>
                <a:lnTo>
                  <a:pt x="1" y="2146"/>
                </a:lnTo>
                <a:lnTo>
                  <a:pt x="2097"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3"/>
          <p:cNvSpPr/>
          <p:nvPr/>
        </p:nvSpPr>
        <p:spPr>
          <a:xfrm>
            <a:off x="1923504" y="2695323"/>
            <a:ext cx="681189" cy="14"/>
          </a:xfrm>
          <a:custGeom>
            <a:rect b="b" l="l" r="r" t="t"/>
            <a:pathLst>
              <a:path extrusionOk="0" fill="none" h="1" w="48561">
                <a:moveTo>
                  <a:pt x="0" y="0"/>
                </a:moveTo>
                <a:lnTo>
                  <a:pt x="4856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
          <p:cNvSpPr/>
          <p:nvPr/>
        </p:nvSpPr>
        <p:spPr>
          <a:xfrm>
            <a:off x="2634164" y="2695323"/>
            <a:ext cx="30103" cy="14"/>
          </a:xfrm>
          <a:custGeom>
            <a:rect b="b" l="l" r="r" t="t"/>
            <a:pathLst>
              <a:path extrusionOk="0" fill="none" h="1" w="2146">
                <a:moveTo>
                  <a:pt x="1" y="0"/>
                </a:moveTo>
                <a:lnTo>
                  <a:pt x="2146"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a:off x="2608856" y="2648129"/>
            <a:ext cx="119697" cy="102934"/>
          </a:xfrm>
          <a:custGeom>
            <a:rect b="b" l="l" r="r" t="t"/>
            <a:pathLst>
              <a:path extrusionOk="0" h="7338" w="8533">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a:off x="1611594" y="3639226"/>
            <a:ext cx="30103" cy="14"/>
          </a:xfrm>
          <a:custGeom>
            <a:rect b="b" l="l" r="r" t="t"/>
            <a:pathLst>
              <a:path extrusionOk="0" fill="none" h="1" w="2146">
                <a:moveTo>
                  <a:pt x="1" y="0"/>
                </a:moveTo>
                <a:lnTo>
                  <a:pt x="2146"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p:nvPr/>
        </p:nvSpPr>
        <p:spPr>
          <a:xfrm>
            <a:off x="1724458" y="3609808"/>
            <a:ext cx="30103" cy="30117"/>
          </a:xfrm>
          <a:custGeom>
            <a:rect b="b" l="l" r="r" t="t"/>
            <a:pathLst>
              <a:path extrusionOk="0" fill="none" h="2147" w="2146">
                <a:moveTo>
                  <a:pt x="0" y="2146"/>
                </a:moveTo>
                <a:lnTo>
                  <a:pt x="2146" y="2146"/>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3"/>
          <p:cNvSpPr/>
          <p:nvPr/>
        </p:nvSpPr>
        <p:spPr>
          <a:xfrm>
            <a:off x="1754551" y="3238402"/>
            <a:ext cx="14" cy="313935"/>
          </a:xfrm>
          <a:custGeom>
            <a:rect b="b" l="l" r="r" t="t"/>
            <a:pathLst>
              <a:path extrusionOk="0" fill="none" h="22380" w="1">
                <a:moveTo>
                  <a:pt x="1" y="22379"/>
                </a:moveTo>
                <a:lnTo>
                  <a:pt x="1"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
          <p:cNvSpPr/>
          <p:nvPr/>
        </p:nvSpPr>
        <p:spPr>
          <a:xfrm>
            <a:off x="1754551" y="3179578"/>
            <a:ext cx="30103" cy="30117"/>
          </a:xfrm>
          <a:custGeom>
            <a:rect b="b" l="l" r="r" t="t"/>
            <a:pathLst>
              <a:path extrusionOk="0" fill="none" h="2147" w="2146">
                <a:moveTo>
                  <a:pt x="1" y="2146"/>
                </a:moveTo>
                <a:lnTo>
                  <a:pt x="1" y="1"/>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p:nvPr/>
        </p:nvSpPr>
        <p:spPr>
          <a:xfrm>
            <a:off x="1840732" y="3179578"/>
            <a:ext cx="871318" cy="14"/>
          </a:xfrm>
          <a:custGeom>
            <a:rect b="b" l="l" r="r" t="t"/>
            <a:pathLst>
              <a:path extrusionOk="0" fill="none" h="1" w="62115">
                <a:moveTo>
                  <a:pt x="1" y="1"/>
                </a:moveTo>
                <a:lnTo>
                  <a:pt x="62115"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a:off x="2740183" y="3179578"/>
            <a:ext cx="30103" cy="30117"/>
          </a:xfrm>
          <a:custGeom>
            <a:rect b="b" l="l" r="r" t="t"/>
            <a:pathLst>
              <a:path extrusionOk="0" fill="none" h="2147" w="2146">
                <a:moveTo>
                  <a:pt x="1" y="1"/>
                </a:moveTo>
                <a:lnTo>
                  <a:pt x="2146" y="1"/>
                </a:lnTo>
                <a:lnTo>
                  <a:pt x="2146"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a:off x="2770275" y="3289706"/>
            <a:ext cx="14" cy="30103"/>
          </a:xfrm>
          <a:custGeom>
            <a:rect b="b" l="l" r="r" t="t"/>
            <a:pathLst>
              <a:path extrusionOk="0" fill="none" h="2146" w="1">
                <a:moveTo>
                  <a:pt x="1" y="0"/>
                </a:move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p:nvPr/>
        </p:nvSpPr>
        <p:spPr>
          <a:xfrm>
            <a:off x="2699147" y="3284235"/>
            <a:ext cx="119697" cy="102639"/>
          </a:xfrm>
          <a:custGeom>
            <a:rect b="b" l="l" r="r" t="t"/>
            <a:pathLst>
              <a:path extrusionOk="0" h="7317" w="8533">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a:off x="2526098" y="3007905"/>
            <a:ext cx="14" cy="29416"/>
          </a:xfrm>
          <a:custGeom>
            <a:rect b="b" l="l" r="r" t="t"/>
            <a:pathLst>
              <a:path extrusionOk="0" fill="none" h="2097" w="1">
                <a:moveTo>
                  <a:pt x="0" y="2097"/>
                </a:moveTo>
                <a:lnTo>
                  <a:pt x="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a:off x="2526098" y="2548944"/>
            <a:ext cx="14" cy="404890"/>
          </a:xfrm>
          <a:custGeom>
            <a:rect b="b" l="l" r="r" t="t"/>
            <a:pathLst>
              <a:path extrusionOk="0" fill="none" h="28864" w="1">
                <a:moveTo>
                  <a:pt x="0" y="28864"/>
                </a:moveTo>
                <a:lnTo>
                  <a:pt x="0"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a:off x="2526785" y="2492168"/>
            <a:ext cx="29416" cy="30117"/>
          </a:xfrm>
          <a:custGeom>
            <a:rect b="b" l="l" r="r" t="t"/>
            <a:pathLst>
              <a:path extrusionOk="0" fill="none" h="2147" w="2097">
                <a:moveTo>
                  <a:pt x="0" y="2146"/>
                </a:moveTo>
                <a:lnTo>
                  <a:pt x="0" y="1"/>
                </a:lnTo>
                <a:lnTo>
                  <a:pt x="2097"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a:off x="2615014" y="2492168"/>
            <a:ext cx="904830" cy="14"/>
          </a:xfrm>
          <a:custGeom>
            <a:rect b="b" l="l" r="r" t="t"/>
            <a:pathLst>
              <a:path extrusionOk="0" fill="none" h="1" w="64504">
                <a:moveTo>
                  <a:pt x="1" y="1"/>
                </a:moveTo>
                <a:lnTo>
                  <a:pt x="64504"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3"/>
          <p:cNvSpPr/>
          <p:nvPr/>
        </p:nvSpPr>
        <p:spPr>
          <a:xfrm>
            <a:off x="3549342" y="2462076"/>
            <a:ext cx="30117" cy="30103"/>
          </a:xfrm>
          <a:custGeom>
            <a:rect b="b" l="l" r="r" t="t"/>
            <a:pathLst>
              <a:path extrusionOk="0" fill="none" h="2146" w="2147">
                <a:moveTo>
                  <a:pt x="1" y="2146"/>
                </a:moveTo>
                <a:lnTo>
                  <a:pt x="2146" y="2146"/>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3"/>
          <p:cNvSpPr/>
          <p:nvPr/>
        </p:nvSpPr>
        <p:spPr>
          <a:xfrm>
            <a:off x="3579448" y="2350587"/>
            <a:ext cx="14" cy="67037"/>
          </a:xfrm>
          <a:custGeom>
            <a:rect b="b" l="l" r="r" t="t"/>
            <a:pathLst>
              <a:path extrusionOk="0" fill="none" h="4779" w="1">
                <a:moveTo>
                  <a:pt x="0" y="4779"/>
                </a:moveTo>
                <a:lnTo>
                  <a:pt x="0"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p:nvPr/>
        </p:nvSpPr>
        <p:spPr>
          <a:xfrm>
            <a:off x="3579448" y="2297922"/>
            <a:ext cx="14" cy="30103"/>
          </a:xfrm>
          <a:custGeom>
            <a:rect b="b" l="l" r="r" t="t"/>
            <a:pathLst>
              <a:path extrusionOk="0" fill="none" h="2146" w="1">
                <a:moveTo>
                  <a:pt x="0" y="2146"/>
                </a:moveTo>
                <a:lnTo>
                  <a:pt x="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a:off x="2473432" y="3007217"/>
            <a:ext cx="103284" cy="103284"/>
          </a:xfrm>
          <a:custGeom>
            <a:rect b="b" l="l" r="r" t="t"/>
            <a:pathLst>
              <a:path extrusionOk="0" h="7363" w="7363">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3"/>
          <p:cNvSpPr/>
          <p:nvPr/>
        </p:nvSpPr>
        <p:spPr>
          <a:xfrm>
            <a:off x="2811324" y="1640604"/>
            <a:ext cx="14" cy="30103"/>
          </a:xfrm>
          <a:custGeom>
            <a:rect b="b" l="l" r="r" t="t"/>
            <a:pathLst>
              <a:path extrusionOk="0" fill="none" h="2146" w="1">
                <a:moveTo>
                  <a:pt x="0" y="1"/>
                </a:moveTo>
                <a:lnTo>
                  <a:pt x="0"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3"/>
          <p:cNvSpPr/>
          <p:nvPr/>
        </p:nvSpPr>
        <p:spPr>
          <a:xfrm>
            <a:off x="2811324" y="1728160"/>
            <a:ext cx="14" cy="547143"/>
          </a:xfrm>
          <a:custGeom>
            <a:rect b="b" l="l" r="r" t="t"/>
            <a:pathLst>
              <a:path extrusionOk="0" fill="none" h="39005" w="1">
                <a:moveTo>
                  <a:pt x="0" y="0"/>
                </a:moveTo>
                <a:lnTo>
                  <a:pt x="0" y="39004"/>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a:off x="2781905" y="2304754"/>
            <a:ext cx="30103" cy="29430"/>
          </a:xfrm>
          <a:custGeom>
            <a:rect b="b" l="l" r="r" t="t"/>
            <a:pathLst>
              <a:path extrusionOk="0" fill="none" h="2098" w="2146">
                <a:moveTo>
                  <a:pt x="2146" y="1"/>
                </a:moveTo>
                <a:lnTo>
                  <a:pt x="2146" y="2097"/>
                </a:lnTo>
                <a:lnTo>
                  <a:pt x="1" y="2097"/>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a:off x="2296272" y="2334173"/>
            <a:ext cx="428147" cy="14"/>
          </a:xfrm>
          <a:custGeom>
            <a:rect b="b" l="l" r="r" t="t"/>
            <a:pathLst>
              <a:path extrusionOk="0" fill="none" h="1" w="30522">
                <a:moveTo>
                  <a:pt x="30521" y="0"/>
                </a:moveTo>
                <a:lnTo>
                  <a:pt x="1"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a:off x="2237448" y="2334173"/>
            <a:ext cx="30103" cy="30103"/>
          </a:xfrm>
          <a:custGeom>
            <a:rect b="b" l="l" r="r" t="t"/>
            <a:pathLst>
              <a:path extrusionOk="0" fill="none" h="2146" w="2146">
                <a:moveTo>
                  <a:pt x="2146" y="0"/>
                </a:moveTo>
                <a:lnTo>
                  <a:pt x="1" y="0"/>
                </a:ln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3"/>
          <p:cNvSpPr/>
          <p:nvPr/>
        </p:nvSpPr>
        <p:spPr>
          <a:xfrm>
            <a:off x="2237448" y="2418993"/>
            <a:ext cx="14" cy="411034"/>
          </a:xfrm>
          <a:custGeom>
            <a:rect b="b" l="l" r="r" t="t"/>
            <a:pathLst>
              <a:path extrusionOk="0" fill="none" h="29302" w="1">
                <a:moveTo>
                  <a:pt x="1" y="0"/>
                </a:moveTo>
                <a:lnTo>
                  <a:pt x="1" y="29302"/>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3"/>
          <p:cNvSpPr/>
          <p:nvPr/>
        </p:nvSpPr>
        <p:spPr>
          <a:xfrm>
            <a:off x="2237448" y="2857429"/>
            <a:ext cx="14" cy="30103"/>
          </a:xfrm>
          <a:custGeom>
            <a:rect b="b" l="l" r="r" t="t"/>
            <a:pathLst>
              <a:path extrusionOk="0" fill="none" h="2146" w="1">
                <a:moveTo>
                  <a:pt x="1" y="0"/>
                </a:moveTo>
                <a:lnTo>
                  <a:pt x="1" y="2145"/>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p:nvPr/>
        </p:nvSpPr>
        <p:spPr>
          <a:xfrm>
            <a:off x="2166320" y="2837592"/>
            <a:ext cx="119697" cy="102639"/>
          </a:xfrm>
          <a:custGeom>
            <a:rect b="b" l="l" r="r" t="t"/>
            <a:pathLst>
              <a:path extrusionOk="0" h="7317" w="8533">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6" name="Google Shape;276;p23"/>
          <p:cNvGrpSpPr/>
          <p:nvPr/>
        </p:nvGrpSpPr>
        <p:grpSpPr>
          <a:xfrm>
            <a:off x="2624430" y="1068391"/>
            <a:ext cx="373819" cy="412843"/>
            <a:chOff x="3040350" y="1113200"/>
            <a:chExt cx="1704600" cy="1882550"/>
          </a:xfrm>
        </p:grpSpPr>
        <p:sp>
          <p:nvSpPr>
            <p:cNvPr id="277" name="Google Shape;277;p23"/>
            <p:cNvSpPr/>
            <p:nvPr/>
          </p:nvSpPr>
          <p:spPr>
            <a:xfrm>
              <a:off x="3040350" y="2164475"/>
              <a:ext cx="1607250" cy="831275"/>
            </a:xfrm>
            <a:custGeom>
              <a:rect b="b" l="l" r="r" t="t"/>
              <a:pathLst>
                <a:path extrusionOk="0" h="33251" w="6429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EFFC1"/>
                </a:solidFill>
                <a:highlight>
                  <a:srgbClr val="1EFFC1"/>
                </a:highlight>
              </a:endParaRPr>
            </a:p>
          </p:txBody>
        </p:sp>
        <p:sp>
          <p:nvSpPr>
            <p:cNvPr id="278" name="Google Shape;278;p23"/>
            <p:cNvSpPr/>
            <p:nvPr/>
          </p:nvSpPr>
          <p:spPr>
            <a:xfrm>
              <a:off x="3073300" y="1113200"/>
              <a:ext cx="1671650" cy="924525"/>
            </a:xfrm>
            <a:custGeom>
              <a:rect b="b" l="l" r="r" t="t"/>
              <a:pathLst>
                <a:path extrusionOk="0" h="36981" w="66866">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EFFC1"/>
                </a:solidFill>
                <a:highlight>
                  <a:srgbClr val="1EFFC1"/>
                </a:highlight>
              </a:endParaRPr>
            </a:p>
          </p:txBody>
        </p:sp>
      </p:grpSp>
      <p:grpSp>
        <p:nvGrpSpPr>
          <p:cNvPr id="279" name="Google Shape;279;p23"/>
          <p:cNvGrpSpPr/>
          <p:nvPr/>
        </p:nvGrpSpPr>
        <p:grpSpPr>
          <a:xfrm>
            <a:off x="3390291" y="1782576"/>
            <a:ext cx="406573" cy="402537"/>
            <a:chOff x="462200" y="569000"/>
            <a:chExt cx="1901650" cy="1882775"/>
          </a:xfrm>
        </p:grpSpPr>
        <p:sp>
          <p:nvSpPr>
            <p:cNvPr id="280" name="Google Shape;280;p23"/>
            <p:cNvSpPr/>
            <p:nvPr/>
          </p:nvSpPr>
          <p:spPr>
            <a:xfrm>
              <a:off x="462200" y="890525"/>
              <a:ext cx="1573675" cy="1561250"/>
            </a:xfrm>
            <a:custGeom>
              <a:rect b="b" l="l" r="r" t="t"/>
              <a:pathLst>
                <a:path extrusionOk="0" h="62450" w="62947">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p:nvPr/>
          </p:nvSpPr>
          <p:spPr>
            <a:xfrm>
              <a:off x="1198700" y="569000"/>
              <a:ext cx="1165150" cy="1158700"/>
            </a:xfrm>
            <a:custGeom>
              <a:rect b="b" l="l" r="r" t="t"/>
              <a:pathLst>
                <a:path extrusionOk="0" h="46348" w="46606">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3"/>
            <p:cNvSpPr/>
            <p:nvPr/>
          </p:nvSpPr>
          <p:spPr>
            <a:xfrm>
              <a:off x="1307825" y="1322925"/>
              <a:ext cx="159450" cy="146850"/>
            </a:xfrm>
            <a:custGeom>
              <a:rect b="b" l="l" r="r" t="t"/>
              <a:pathLst>
                <a:path extrusionOk="0" h="5874" w="6378">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3"/>
            <p:cNvSpPr/>
            <p:nvPr/>
          </p:nvSpPr>
          <p:spPr>
            <a:xfrm>
              <a:off x="701000" y="1507650"/>
              <a:ext cx="373300" cy="440175"/>
            </a:xfrm>
            <a:custGeom>
              <a:rect b="b" l="l" r="r" t="t"/>
              <a:pathLst>
                <a:path extrusionOk="0" h="17607" w="14932">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23"/>
          <p:cNvGrpSpPr/>
          <p:nvPr/>
        </p:nvGrpSpPr>
        <p:grpSpPr>
          <a:xfrm>
            <a:off x="3208667" y="3620568"/>
            <a:ext cx="372185" cy="370679"/>
            <a:chOff x="4991125" y="2436850"/>
            <a:chExt cx="1890225" cy="1882575"/>
          </a:xfrm>
        </p:grpSpPr>
        <p:sp>
          <p:nvSpPr>
            <p:cNvPr id="285" name="Google Shape;285;p23"/>
            <p:cNvSpPr/>
            <p:nvPr/>
          </p:nvSpPr>
          <p:spPr>
            <a:xfrm>
              <a:off x="4991125" y="3057800"/>
              <a:ext cx="1890225" cy="1261625"/>
            </a:xfrm>
            <a:custGeom>
              <a:rect b="b" l="l" r="r" t="t"/>
              <a:pathLst>
                <a:path extrusionOk="0" h="50465" w="75609">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p:nvPr/>
          </p:nvSpPr>
          <p:spPr>
            <a:xfrm>
              <a:off x="5188800" y="2813650"/>
              <a:ext cx="1298100" cy="133575"/>
            </a:xfrm>
            <a:custGeom>
              <a:rect b="b" l="l" r="r" t="t"/>
              <a:pathLst>
                <a:path extrusionOk="0" h="5343" w="51924">
                  <a:moveTo>
                    <a:pt x="0" y="1"/>
                  </a:moveTo>
                  <a:lnTo>
                    <a:pt x="0" y="5343"/>
                  </a:lnTo>
                  <a:lnTo>
                    <a:pt x="51923" y="5343"/>
                  </a:lnTo>
                  <a:lnTo>
                    <a:pt x="519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
            <p:cNvSpPr/>
            <p:nvPr/>
          </p:nvSpPr>
          <p:spPr>
            <a:xfrm>
              <a:off x="5615600" y="2436850"/>
              <a:ext cx="176800" cy="253575"/>
            </a:xfrm>
            <a:custGeom>
              <a:rect b="b" l="l" r="r" t="t"/>
              <a:pathLst>
                <a:path extrusionOk="0" h="10143" w="7072">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3"/>
            <p:cNvSpPr/>
            <p:nvPr/>
          </p:nvSpPr>
          <p:spPr>
            <a:xfrm>
              <a:off x="5851800" y="2436850"/>
              <a:ext cx="176800" cy="253575"/>
            </a:xfrm>
            <a:custGeom>
              <a:rect b="b" l="l" r="r" t="t"/>
              <a:pathLst>
                <a:path extrusionOk="0" h="10143" w="7072">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23"/>
          <p:cNvGrpSpPr/>
          <p:nvPr/>
        </p:nvGrpSpPr>
        <p:grpSpPr>
          <a:xfrm>
            <a:off x="1112845" y="3454559"/>
            <a:ext cx="372245" cy="369356"/>
            <a:chOff x="5249675" y="238125"/>
            <a:chExt cx="1897275" cy="1882550"/>
          </a:xfrm>
        </p:grpSpPr>
        <p:sp>
          <p:nvSpPr>
            <p:cNvPr id="290" name="Google Shape;290;p23"/>
            <p:cNvSpPr/>
            <p:nvPr/>
          </p:nvSpPr>
          <p:spPr>
            <a:xfrm>
              <a:off x="5367350" y="1455300"/>
              <a:ext cx="290050" cy="110325"/>
            </a:xfrm>
            <a:custGeom>
              <a:rect b="b" l="l" r="r" t="t"/>
              <a:pathLst>
                <a:path extrusionOk="0" h="4413" w="11602">
                  <a:moveTo>
                    <a:pt x="0" y="0"/>
                  </a:moveTo>
                  <a:lnTo>
                    <a:pt x="0" y="4412"/>
                  </a:lnTo>
                  <a:lnTo>
                    <a:pt x="11601" y="4412"/>
                  </a:lnTo>
                  <a:cubicBezTo>
                    <a:pt x="9272" y="1612"/>
                    <a:pt x="5836" y="0"/>
                    <a:pt x="221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3"/>
            <p:cNvSpPr/>
            <p:nvPr/>
          </p:nvSpPr>
          <p:spPr>
            <a:xfrm>
              <a:off x="5367350" y="1234675"/>
              <a:ext cx="1661950" cy="276525"/>
            </a:xfrm>
            <a:custGeom>
              <a:rect b="b" l="l" r="r" t="t"/>
              <a:pathLst>
                <a:path extrusionOk="0" h="11061" w="66478">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3"/>
            <p:cNvSpPr/>
            <p:nvPr/>
          </p:nvSpPr>
          <p:spPr>
            <a:xfrm>
              <a:off x="5249675" y="1675900"/>
              <a:ext cx="1897275" cy="444775"/>
            </a:xfrm>
            <a:custGeom>
              <a:rect b="b" l="l" r="r" t="t"/>
              <a:pathLst>
                <a:path extrusionOk="0" h="17791" w="75891">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
            <p:cNvSpPr/>
            <p:nvPr/>
          </p:nvSpPr>
          <p:spPr>
            <a:xfrm>
              <a:off x="5856800" y="1455300"/>
              <a:ext cx="1172500" cy="276525"/>
            </a:xfrm>
            <a:custGeom>
              <a:rect b="b" l="l" r="r" t="t"/>
              <a:pathLst>
                <a:path extrusionOk="0" h="11061" w="4690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3"/>
            <p:cNvSpPr/>
            <p:nvPr/>
          </p:nvSpPr>
          <p:spPr>
            <a:xfrm>
              <a:off x="5253500" y="238125"/>
              <a:ext cx="1889625" cy="886275"/>
            </a:xfrm>
            <a:custGeom>
              <a:rect b="b" l="l" r="r" t="t"/>
              <a:pathLst>
                <a:path extrusionOk="0" h="35451" w="75585">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23"/>
          <p:cNvGrpSpPr/>
          <p:nvPr/>
        </p:nvGrpSpPr>
        <p:grpSpPr>
          <a:xfrm>
            <a:off x="1126337" y="1869842"/>
            <a:ext cx="357689" cy="347177"/>
            <a:chOff x="2652075" y="3639925"/>
            <a:chExt cx="1882575" cy="1827250"/>
          </a:xfrm>
        </p:grpSpPr>
        <p:sp>
          <p:nvSpPr>
            <p:cNvPr id="296" name="Google Shape;296;p23"/>
            <p:cNvSpPr/>
            <p:nvPr/>
          </p:nvSpPr>
          <p:spPr>
            <a:xfrm>
              <a:off x="2716200" y="3639925"/>
              <a:ext cx="628925" cy="694500"/>
            </a:xfrm>
            <a:custGeom>
              <a:rect b="b" l="l" r="r" t="t"/>
              <a:pathLst>
                <a:path extrusionOk="0" h="27780" w="25157">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a:off x="3326275" y="3795950"/>
              <a:ext cx="282400" cy="286975"/>
            </a:xfrm>
            <a:custGeom>
              <a:rect b="b" l="l" r="r" t="t"/>
              <a:pathLst>
                <a:path extrusionOk="0" h="11479" w="11296">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a:off x="3696600" y="3760800"/>
              <a:ext cx="318000" cy="258600"/>
            </a:xfrm>
            <a:custGeom>
              <a:rect b="b" l="l" r="r" t="t"/>
              <a:pathLst>
                <a:path extrusionOk="0" h="10344" w="1272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3"/>
            <p:cNvSpPr/>
            <p:nvPr/>
          </p:nvSpPr>
          <p:spPr>
            <a:xfrm>
              <a:off x="3980450" y="3991375"/>
              <a:ext cx="455350" cy="343050"/>
            </a:xfrm>
            <a:custGeom>
              <a:rect b="b" l="l" r="r" t="t"/>
              <a:pathLst>
                <a:path extrusionOk="0" h="13722" w="18214">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3"/>
            <p:cNvSpPr/>
            <p:nvPr/>
          </p:nvSpPr>
          <p:spPr>
            <a:xfrm>
              <a:off x="3385675" y="4059600"/>
              <a:ext cx="602150" cy="274825"/>
            </a:xfrm>
            <a:custGeom>
              <a:rect b="b" l="l" r="r" t="t"/>
              <a:pathLst>
                <a:path extrusionOk="0" h="10993" w="24086">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a:off x="2705900" y="4710325"/>
              <a:ext cx="1774625" cy="756850"/>
            </a:xfrm>
            <a:custGeom>
              <a:rect b="b" l="l" r="r" t="t"/>
              <a:pathLst>
                <a:path extrusionOk="0" h="30274" w="70985">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a:off x="2652075" y="4447650"/>
              <a:ext cx="1882575" cy="149450"/>
            </a:xfrm>
            <a:custGeom>
              <a:rect b="b" l="l" r="r" t="t"/>
              <a:pathLst>
                <a:path extrusionOk="0" h="5978" w="75303">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3" name="Google Shape;303;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4"/>
          <p:cNvSpPr txBox="1"/>
          <p:nvPr>
            <p:ph type="ctrTitle"/>
          </p:nvPr>
        </p:nvSpPr>
        <p:spPr>
          <a:xfrm>
            <a:off x="4939150" y="2193650"/>
            <a:ext cx="3530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000"/>
              <a:t>Literature Survey</a:t>
            </a:r>
            <a:endParaRPr sz="3000"/>
          </a:p>
        </p:txBody>
      </p:sp>
      <p:sp>
        <p:nvSpPr>
          <p:cNvPr id="309" name="Google Shape;309;p24"/>
          <p:cNvSpPr txBox="1"/>
          <p:nvPr>
            <p:ph idx="1" type="subTitle"/>
          </p:nvPr>
        </p:nvSpPr>
        <p:spPr>
          <a:xfrm>
            <a:off x="4975600" y="3013775"/>
            <a:ext cx="3457500" cy="14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None/>
            </a:pPr>
            <a:r>
              <a:t/>
            </a:r>
            <a:endParaRPr/>
          </a:p>
        </p:txBody>
      </p:sp>
      <p:cxnSp>
        <p:nvCxnSpPr>
          <p:cNvPr id="310" name="Google Shape;310;p24"/>
          <p:cNvCxnSpPr/>
          <p:nvPr/>
        </p:nvCxnSpPr>
        <p:spPr>
          <a:xfrm flipH="1" rot="10800000">
            <a:off x="5015275" y="2737000"/>
            <a:ext cx="4090200" cy="3000"/>
          </a:xfrm>
          <a:prstGeom prst="straightConnector1">
            <a:avLst/>
          </a:prstGeom>
          <a:noFill/>
          <a:ln cap="flat" cmpd="sng" w="9525">
            <a:solidFill>
              <a:schemeClr val="accent1"/>
            </a:solidFill>
            <a:prstDash val="solid"/>
            <a:round/>
            <a:headEnd len="med" w="med" type="none"/>
            <a:tailEnd len="med" w="med" type="none"/>
          </a:ln>
        </p:spPr>
      </p:cxnSp>
      <p:sp>
        <p:nvSpPr>
          <p:cNvPr id="311" name="Google Shape;311;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312" name="Google Shape;312;p24"/>
          <p:cNvSpPr/>
          <p:nvPr/>
        </p:nvSpPr>
        <p:spPr>
          <a:xfrm>
            <a:off x="707856" y="1038153"/>
            <a:ext cx="3318936" cy="3225573"/>
          </a:xfrm>
          <a:custGeom>
            <a:rect b="b" l="l" r="r" t="t"/>
            <a:pathLst>
              <a:path extrusionOk="0" h="31446" w="3148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318" name="Google Shape;318;p25"/>
          <p:cNvSpPr txBox="1"/>
          <p:nvPr/>
        </p:nvSpPr>
        <p:spPr>
          <a:xfrm>
            <a:off x="639600" y="540000"/>
            <a:ext cx="78648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lt1"/>
                </a:solidFill>
                <a:latin typeface="Roboto Light"/>
                <a:ea typeface="Roboto Light"/>
                <a:cs typeface="Roboto Light"/>
                <a:sym typeface="Roboto Light"/>
              </a:rPr>
              <a:t>[1] Ada Lerner, Tadayoshi Kohno, and Franziska Roesner. 2017. </a:t>
            </a:r>
            <a:r>
              <a:rPr b="1" lang="es" sz="1800">
                <a:solidFill>
                  <a:schemeClr val="lt1"/>
                </a:solidFill>
                <a:latin typeface="Roboto"/>
                <a:ea typeface="Roboto"/>
                <a:cs typeface="Roboto"/>
                <a:sym typeface="Roboto"/>
              </a:rPr>
              <a:t>Rewriting History:Changing the Archived Web from the Present</a:t>
            </a:r>
            <a:r>
              <a:rPr lang="es" sz="1800">
                <a:solidFill>
                  <a:schemeClr val="lt1"/>
                </a:solidFill>
                <a:latin typeface="Roboto Light"/>
                <a:ea typeface="Roboto Light"/>
                <a:cs typeface="Roboto Light"/>
                <a:sym typeface="Roboto Light"/>
              </a:rPr>
              <a:t>. In Proceedings of the 16th ACM conference on Computer and Communications Security (CCS), 1741–1755.</a:t>
            </a:r>
            <a:endParaRPr sz="1800">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chemeClr val="lt1"/>
              </a:solidFill>
              <a:latin typeface="Roboto Light"/>
              <a:ea typeface="Roboto Light"/>
              <a:cs typeface="Roboto Light"/>
              <a:sym typeface="Roboto Light"/>
            </a:endParaRPr>
          </a:p>
          <a:p>
            <a:pPr indent="0" lvl="0" marL="0" rtl="0" algn="l">
              <a:spcBef>
                <a:spcPts val="0"/>
              </a:spcBef>
              <a:spcAft>
                <a:spcPts val="0"/>
              </a:spcAft>
              <a:buNone/>
            </a:pPr>
            <a:r>
              <a:rPr b="1" lang="es" sz="1800">
                <a:solidFill>
                  <a:schemeClr val="lt1"/>
                </a:solidFill>
                <a:latin typeface="Roboto"/>
                <a:ea typeface="Roboto"/>
                <a:cs typeface="Roboto"/>
                <a:sym typeface="Roboto"/>
              </a:rPr>
              <a:t>Problem</a:t>
            </a:r>
            <a:r>
              <a:rPr lang="es" sz="1800">
                <a:solidFill>
                  <a:schemeClr val="lt1"/>
                </a:solidFill>
                <a:latin typeface="Roboto Light"/>
                <a:ea typeface="Roboto Light"/>
                <a:cs typeface="Roboto Light"/>
                <a:sym typeface="Roboto Light"/>
              </a:rPr>
              <a:t>: Vulnerabilities discovered in Internet Archive’s Wayback Machine: </a:t>
            </a:r>
            <a:endParaRPr sz="1800">
              <a:solidFill>
                <a:schemeClr val="lt1"/>
              </a:solidFill>
              <a:latin typeface="Roboto Light"/>
              <a:ea typeface="Roboto Light"/>
              <a:cs typeface="Roboto Light"/>
              <a:sym typeface="Roboto Light"/>
            </a:endParaRPr>
          </a:p>
          <a:p>
            <a:pPr indent="457200" lvl="0" marL="0" rtl="0" algn="l">
              <a:spcBef>
                <a:spcPts val="0"/>
              </a:spcBef>
              <a:spcAft>
                <a:spcPts val="0"/>
              </a:spcAft>
              <a:buNone/>
            </a:pPr>
            <a:r>
              <a:rPr lang="es" sz="1800">
                <a:solidFill>
                  <a:schemeClr val="lt1"/>
                </a:solidFill>
                <a:latin typeface="Roboto Light"/>
                <a:ea typeface="Roboto Light"/>
                <a:cs typeface="Roboto Light"/>
                <a:sym typeface="Roboto Light"/>
              </a:rPr>
              <a:t>❏ Archive-Escapes </a:t>
            </a:r>
            <a:endParaRPr sz="1800">
              <a:solidFill>
                <a:schemeClr val="lt1"/>
              </a:solidFill>
              <a:latin typeface="Roboto Light"/>
              <a:ea typeface="Roboto Light"/>
              <a:cs typeface="Roboto Light"/>
              <a:sym typeface="Roboto Light"/>
            </a:endParaRPr>
          </a:p>
          <a:p>
            <a:pPr indent="457200" lvl="0" marL="0" rtl="0" algn="l">
              <a:spcBef>
                <a:spcPts val="0"/>
              </a:spcBef>
              <a:spcAft>
                <a:spcPts val="0"/>
              </a:spcAft>
              <a:buNone/>
            </a:pPr>
            <a:r>
              <a:rPr lang="es" sz="1800">
                <a:solidFill>
                  <a:schemeClr val="lt1"/>
                </a:solidFill>
                <a:latin typeface="Roboto Light"/>
                <a:ea typeface="Roboto Light"/>
                <a:cs typeface="Roboto Light"/>
                <a:sym typeface="Roboto Light"/>
              </a:rPr>
              <a:t>❏ Same-Origin Escapes </a:t>
            </a:r>
            <a:endParaRPr sz="1800">
              <a:solidFill>
                <a:schemeClr val="lt1"/>
              </a:solidFill>
              <a:latin typeface="Roboto Light"/>
              <a:ea typeface="Roboto Light"/>
              <a:cs typeface="Roboto Light"/>
              <a:sym typeface="Roboto Light"/>
            </a:endParaRPr>
          </a:p>
          <a:p>
            <a:pPr indent="457200" lvl="0" marL="0" rtl="0" algn="l">
              <a:spcBef>
                <a:spcPts val="0"/>
              </a:spcBef>
              <a:spcAft>
                <a:spcPts val="0"/>
              </a:spcAft>
              <a:buNone/>
            </a:pPr>
            <a:r>
              <a:rPr lang="es" sz="1800">
                <a:solidFill>
                  <a:schemeClr val="lt1"/>
                </a:solidFill>
                <a:latin typeface="Roboto Light"/>
                <a:ea typeface="Roboto Light"/>
                <a:cs typeface="Roboto Light"/>
                <a:sym typeface="Roboto Light"/>
              </a:rPr>
              <a:t>❏ Anachronism-Injection </a:t>
            </a:r>
            <a:endParaRPr sz="1800">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chemeClr val="lt1"/>
              </a:solidFill>
              <a:latin typeface="Roboto Light"/>
              <a:ea typeface="Roboto Light"/>
              <a:cs typeface="Roboto Light"/>
              <a:sym typeface="Roboto Light"/>
            </a:endParaRPr>
          </a:p>
          <a:p>
            <a:pPr indent="0" lvl="0" marL="0" rtl="0" algn="l">
              <a:spcBef>
                <a:spcPts val="0"/>
              </a:spcBef>
              <a:spcAft>
                <a:spcPts val="0"/>
              </a:spcAft>
              <a:buNone/>
            </a:pPr>
            <a:r>
              <a:rPr b="1" lang="es" sz="1800">
                <a:solidFill>
                  <a:schemeClr val="lt1"/>
                </a:solidFill>
                <a:latin typeface="Roboto"/>
                <a:ea typeface="Roboto"/>
                <a:cs typeface="Roboto"/>
                <a:sym typeface="Roboto"/>
              </a:rPr>
              <a:t>Solution</a:t>
            </a:r>
            <a:r>
              <a:rPr lang="es" sz="1800">
                <a:solidFill>
                  <a:schemeClr val="lt1"/>
                </a:solidFill>
                <a:latin typeface="Roboto Light"/>
                <a:ea typeface="Roboto Light"/>
                <a:cs typeface="Roboto Light"/>
                <a:sym typeface="Roboto Light"/>
              </a:rPr>
              <a:t>: Defenses to prevent abusing vulnerabilities: </a:t>
            </a:r>
            <a:endParaRPr sz="1800">
              <a:solidFill>
                <a:schemeClr val="lt1"/>
              </a:solidFill>
              <a:latin typeface="Roboto Light"/>
              <a:ea typeface="Roboto Light"/>
              <a:cs typeface="Roboto Light"/>
              <a:sym typeface="Roboto Light"/>
            </a:endParaRPr>
          </a:p>
          <a:p>
            <a:pPr indent="457200" lvl="0" marL="0" rtl="0" algn="l">
              <a:spcBef>
                <a:spcPts val="0"/>
              </a:spcBef>
              <a:spcAft>
                <a:spcPts val="0"/>
              </a:spcAft>
              <a:buNone/>
            </a:pPr>
            <a:r>
              <a:rPr lang="es" sz="1800">
                <a:solidFill>
                  <a:schemeClr val="lt1"/>
                </a:solidFill>
                <a:latin typeface="Roboto Light"/>
                <a:ea typeface="Roboto Light"/>
                <a:cs typeface="Roboto Light"/>
                <a:sym typeface="Roboto Light"/>
              </a:rPr>
              <a:t>❏ Modify/Analyze Javascript to Prevent Escapes </a:t>
            </a:r>
            <a:endParaRPr sz="1800">
              <a:solidFill>
                <a:schemeClr val="lt1"/>
              </a:solidFill>
              <a:latin typeface="Roboto Light"/>
              <a:ea typeface="Roboto Light"/>
              <a:cs typeface="Roboto Light"/>
              <a:sym typeface="Roboto Light"/>
            </a:endParaRPr>
          </a:p>
          <a:p>
            <a:pPr indent="457200" lvl="0" marL="0" rtl="0" algn="l">
              <a:spcBef>
                <a:spcPts val="0"/>
              </a:spcBef>
              <a:spcAft>
                <a:spcPts val="0"/>
              </a:spcAft>
              <a:buNone/>
            </a:pPr>
            <a:r>
              <a:rPr lang="es" sz="1800">
                <a:solidFill>
                  <a:schemeClr val="lt1"/>
                </a:solidFill>
                <a:latin typeface="Roboto Light"/>
                <a:ea typeface="Roboto Light"/>
                <a:cs typeface="Roboto Light"/>
                <a:sym typeface="Roboto Light"/>
              </a:rPr>
              <a:t>❏ Serve Distinct Archived Domains from Distinct Subdomains </a:t>
            </a:r>
            <a:endParaRPr sz="1800">
              <a:solidFill>
                <a:schemeClr val="lt1"/>
              </a:solidFill>
              <a:latin typeface="Roboto Light"/>
              <a:ea typeface="Roboto Light"/>
              <a:cs typeface="Roboto Light"/>
              <a:sym typeface="Roboto Light"/>
            </a:endParaRPr>
          </a:p>
          <a:p>
            <a:pPr indent="457200" lvl="0" marL="0" rtl="0" algn="l">
              <a:spcBef>
                <a:spcPts val="0"/>
              </a:spcBef>
              <a:spcAft>
                <a:spcPts val="0"/>
              </a:spcAft>
              <a:buNone/>
            </a:pPr>
            <a:r>
              <a:rPr lang="es" sz="1800">
                <a:solidFill>
                  <a:schemeClr val="lt1"/>
                </a:solidFill>
                <a:latin typeface="Roboto Light"/>
                <a:ea typeface="Roboto Light"/>
                <a:cs typeface="Roboto Light"/>
                <a:sym typeface="Roboto Light"/>
              </a:rPr>
              <a:t>❏ Browser Extensions to Block/Highlight Escapes</a:t>
            </a:r>
            <a:endParaRPr sz="1800">
              <a:solidFill>
                <a:schemeClr val="lt1"/>
              </a:solidFill>
              <a:latin typeface="Roboto Light"/>
              <a:ea typeface="Roboto Light"/>
              <a:cs typeface="Roboto Light"/>
              <a:sym typeface="Roboto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324" name="Google Shape;324;p26"/>
          <p:cNvSpPr txBox="1"/>
          <p:nvPr/>
        </p:nvSpPr>
        <p:spPr>
          <a:xfrm>
            <a:off x="639600" y="634375"/>
            <a:ext cx="78648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lt1"/>
                </a:solidFill>
                <a:latin typeface="Roboto Light"/>
                <a:ea typeface="Roboto Light"/>
                <a:cs typeface="Roboto Light"/>
                <a:sym typeface="Roboto Light"/>
              </a:rPr>
              <a:t>[2] Tobias Kuhn and Michel Dumontier. 2014. </a:t>
            </a:r>
            <a:r>
              <a:rPr b="1" lang="es" sz="1800">
                <a:solidFill>
                  <a:schemeClr val="lt1"/>
                </a:solidFill>
                <a:latin typeface="Roboto"/>
                <a:ea typeface="Roboto"/>
                <a:cs typeface="Roboto"/>
                <a:sym typeface="Roboto"/>
              </a:rPr>
              <a:t>Trusty URIs: Verifiable,</a:t>
            </a:r>
            <a:endParaRPr b="1" sz="1800">
              <a:solidFill>
                <a:schemeClr val="lt1"/>
              </a:solidFill>
              <a:latin typeface="Roboto"/>
              <a:ea typeface="Roboto"/>
              <a:cs typeface="Roboto"/>
              <a:sym typeface="Roboto"/>
            </a:endParaRPr>
          </a:p>
          <a:p>
            <a:pPr indent="0" lvl="0" marL="0" rtl="0" algn="l">
              <a:spcBef>
                <a:spcPts val="0"/>
              </a:spcBef>
              <a:spcAft>
                <a:spcPts val="0"/>
              </a:spcAft>
              <a:buNone/>
            </a:pPr>
            <a:r>
              <a:rPr b="1" lang="es" sz="1800">
                <a:solidFill>
                  <a:schemeClr val="lt1"/>
                </a:solidFill>
                <a:latin typeface="Roboto"/>
                <a:ea typeface="Roboto"/>
                <a:cs typeface="Roboto"/>
                <a:sym typeface="Roboto"/>
              </a:rPr>
              <a:t>immutable, and permanent digital artifacts for linked data</a:t>
            </a:r>
            <a:r>
              <a:rPr lang="es" sz="1800">
                <a:solidFill>
                  <a:schemeClr val="lt1"/>
                </a:solidFill>
                <a:latin typeface="Roboto Light"/>
                <a:ea typeface="Roboto Light"/>
                <a:cs typeface="Roboto Light"/>
                <a:sym typeface="Roboto Light"/>
              </a:rPr>
              <a:t>. In</a:t>
            </a:r>
            <a:endParaRPr sz="1800">
              <a:solidFill>
                <a:schemeClr val="lt1"/>
              </a:solidFill>
              <a:latin typeface="Roboto Light"/>
              <a:ea typeface="Roboto Light"/>
              <a:cs typeface="Roboto Light"/>
              <a:sym typeface="Roboto Light"/>
            </a:endParaRPr>
          </a:p>
          <a:p>
            <a:pPr indent="0" lvl="0" marL="0" rtl="0" algn="l">
              <a:spcBef>
                <a:spcPts val="0"/>
              </a:spcBef>
              <a:spcAft>
                <a:spcPts val="0"/>
              </a:spcAft>
              <a:buNone/>
            </a:pPr>
            <a:r>
              <a:rPr lang="es" sz="1800">
                <a:solidFill>
                  <a:schemeClr val="lt1"/>
                </a:solidFill>
                <a:latin typeface="Roboto Light"/>
                <a:ea typeface="Roboto Light"/>
                <a:cs typeface="Roboto Light"/>
                <a:sym typeface="Roboto Light"/>
              </a:rPr>
              <a:t>European Semantic Web Conference. Springer, 395–410.</a:t>
            </a:r>
            <a:endParaRPr sz="1800">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chemeClr val="lt1"/>
              </a:solidFill>
              <a:latin typeface="Roboto Light"/>
              <a:ea typeface="Roboto Light"/>
              <a:cs typeface="Roboto Light"/>
              <a:sym typeface="Roboto Light"/>
            </a:endParaRPr>
          </a:p>
          <a:p>
            <a:pPr indent="0" lvl="0" marL="0" rtl="0" algn="l">
              <a:spcBef>
                <a:spcPts val="0"/>
              </a:spcBef>
              <a:spcAft>
                <a:spcPts val="0"/>
              </a:spcAft>
              <a:buNone/>
            </a:pPr>
            <a:r>
              <a:rPr b="1" lang="es" sz="1800">
                <a:solidFill>
                  <a:schemeClr val="lt1"/>
                </a:solidFill>
                <a:latin typeface="Roboto"/>
                <a:ea typeface="Roboto"/>
                <a:cs typeface="Roboto"/>
                <a:sym typeface="Roboto"/>
              </a:rPr>
              <a:t>Problem</a:t>
            </a:r>
            <a:r>
              <a:rPr lang="es" sz="1800">
                <a:solidFill>
                  <a:schemeClr val="lt1"/>
                </a:solidFill>
                <a:latin typeface="Roboto Light"/>
                <a:ea typeface="Roboto Light"/>
                <a:cs typeface="Roboto Light"/>
                <a:sym typeface="Roboto Light"/>
              </a:rPr>
              <a:t>: </a:t>
            </a:r>
            <a:r>
              <a:rPr lang="es" sz="1800">
                <a:solidFill>
                  <a:schemeClr val="lt1"/>
                </a:solidFill>
                <a:latin typeface="Roboto Light"/>
                <a:ea typeface="Roboto Light"/>
                <a:cs typeface="Roboto Light"/>
                <a:sym typeface="Roboto Light"/>
              </a:rPr>
              <a:t>Issues, such as reconstructing archived web pages, caching, dynamic/randomly-generated content, illustrate how difficult it is to generate repeatable fixity information. </a:t>
            </a:r>
            <a:endParaRPr sz="1800">
              <a:solidFill>
                <a:schemeClr val="lt1"/>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chemeClr val="lt1"/>
              </a:solidFill>
              <a:latin typeface="Roboto Light"/>
              <a:ea typeface="Roboto Light"/>
              <a:cs typeface="Roboto Light"/>
              <a:sym typeface="Roboto Light"/>
            </a:endParaRPr>
          </a:p>
          <a:p>
            <a:pPr indent="0" lvl="0" marL="0" rtl="0" algn="l">
              <a:spcBef>
                <a:spcPts val="0"/>
              </a:spcBef>
              <a:spcAft>
                <a:spcPts val="0"/>
              </a:spcAft>
              <a:buNone/>
            </a:pPr>
            <a:r>
              <a:rPr b="1" lang="es" sz="1800">
                <a:solidFill>
                  <a:schemeClr val="lt1"/>
                </a:solidFill>
                <a:latin typeface="Roboto"/>
                <a:ea typeface="Roboto"/>
                <a:cs typeface="Roboto"/>
                <a:sym typeface="Roboto"/>
              </a:rPr>
              <a:t>Solution</a:t>
            </a:r>
            <a:r>
              <a:rPr lang="es" sz="1800">
                <a:solidFill>
                  <a:schemeClr val="lt1"/>
                </a:solidFill>
                <a:latin typeface="Roboto Light"/>
                <a:ea typeface="Roboto Light"/>
                <a:cs typeface="Roboto Light"/>
                <a:sym typeface="Roboto Light"/>
              </a:rPr>
              <a:t>: </a:t>
            </a:r>
            <a:r>
              <a:rPr lang="es" sz="1800">
                <a:solidFill>
                  <a:schemeClr val="lt1"/>
                </a:solidFill>
                <a:latin typeface="Roboto Light"/>
                <a:ea typeface="Roboto Light"/>
                <a:cs typeface="Roboto Light"/>
                <a:sym typeface="Roboto Light"/>
              </a:rPr>
              <a:t>A modular approach, where different modules handle different kinds of content on different conceptual levels of abstraction, from byte level to high-level formalisms.</a:t>
            </a:r>
            <a:endParaRPr sz="1800">
              <a:solidFill>
                <a:schemeClr val="lt1"/>
              </a:solidFill>
              <a:latin typeface="Roboto Light"/>
              <a:ea typeface="Roboto Light"/>
              <a:cs typeface="Roboto Light"/>
              <a:sym typeface="Roboto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