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10058400" cx="7772400"/>
  <p:notesSz cx="6858000" cy="9144000"/>
  <p:embeddedFontLst>
    <p:embeddedFont>
      <p:font typeface="Freckle Face"/>
      <p:regular r:id="rId7"/>
    </p:embeddedFont>
    <p:embeddedFont>
      <p:font typeface="Roboto Mono"/>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68">
          <p15:clr>
            <a:srgbClr val="747775"/>
          </p15:clr>
        </p15:guide>
        <p15:guide id="2" pos="244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68" orient="horz"/>
        <p:guide pos="2448"/>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RobotoMono-boldItalic.fntdata"/><Relationship Id="rId10" Type="http://schemas.openxmlformats.org/officeDocument/2006/relationships/font" Target="fonts/RobotoMono-italic.fntdata"/><Relationship Id="rId9" Type="http://schemas.openxmlformats.org/officeDocument/2006/relationships/font" Target="fonts/RobotoMon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FreckleFace-regular.fntdata"/><Relationship Id="rId8" Type="http://schemas.openxmlformats.org/officeDocument/2006/relationships/font" Target="fonts/RobotoMon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64952" y="1456058"/>
            <a:ext cx="7242600" cy="40140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64945" y="5542289"/>
            <a:ext cx="7242600" cy="1550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264945" y="6164351"/>
            <a:ext cx="7242600" cy="25437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64945" y="4206107"/>
            <a:ext cx="72426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64945" y="870271"/>
            <a:ext cx="7242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64945" y="2253729"/>
            <a:ext cx="7242600" cy="6681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64945" y="870271"/>
            <a:ext cx="7242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264945" y="2253729"/>
            <a:ext cx="3399900" cy="6681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107540" y="2253729"/>
            <a:ext cx="3399900" cy="6681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64945" y="870271"/>
            <a:ext cx="7242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64945" y="1086507"/>
            <a:ext cx="2386800" cy="14778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264945" y="2717440"/>
            <a:ext cx="2386800" cy="6217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16713" y="880293"/>
            <a:ext cx="5412600" cy="7999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25675" y="2411542"/>
            <a:ext cx="3438300" cy="2898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25675" y="5481569"/>
            <a:ext cx="3438300" cy="2415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198575" y="1415969"/>
            <a:ext cx="3261600" cy="7226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64945" y="8273124"/>
            <a:ext cx="5099100" cy="11832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1506" l="0" r="0" t="0"/>
          <a:stretch/>
        </p:blipFill>
        <p:spPr>
          <a:xfrm>
            <a:off x="1785525" y="2727550"/>
            <a:ext cx="4179150" cy="5229500"/>
          </a:xfrm>
          <a:prstGeom prst="rect">
            <a:avLst/>
          </a:prstGeom>
          <a:noFill/>
          <a:ln>
            <a:noFill/>
          </a:ln>
        </p:spPr>
      </p:pic>
      <p:sp>
        <p:nvSpPr>
          <p:cNvPr id="55" name="Google Shape;55;p13"/>
          <p:cNvSpPr txBox="1"/>
          <p:nvPr/>
        </p:nvSpPr>
        <p:spPr>
          <a:xfrm>
            <a:off x="0" y="576825"/>
            <a:ext cx="7772400" cy="723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2000"/>
              </a:spcBef>
              <a:spcAft>
                <a:spcPts val="600"/>
              </a:spcAft>
              <a:buNone/>
            </a:pPr>
            <a:r>
              <a:rPr lang="en" sz="3500">
                <a:solidFill>
                  <a:schemeClr val="dk1"/>
                </a:solidFill>
                <a:latin typeface="Freckle Face"/>
                <a:ea typeface="Freckle Face"/>
                <a:cs typeface="Freckle Face"/>
                <a:sym typeface="Freckle Face"/>
              </a:rPr>
              <a:t>“Cactus, Cactus, Cactus, Cactus…”</a:t>
            </a:r>
            <a:endParaRPr sz="3500"/>
          </a:p>
        </p:txBody>
      </p:sp>
      <p:sp>
        <p:nvSpPr>
          <p:cNvPr id="56" name="Google Shape;56;p13"/>
          <p:cNvSpPr txBox="1"/>
          <p:nvPr/>
        </p:nvSpPr>
        <p:spPr>
          <a:xfrm>
            <a:off x="685350" y="1300125"/>
            <a:ext cx="6401700" cy="1161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i="1" lang="en"/>
              <a:t>I</a:t>
            </a:r>
            <a:r>
              <a:rPr i="1" lang="en"/>
              <a:t>n their free time, May Trix likes exploring the Cactus Garden. Every time they do so, they walk the paths to visit each landmark exactly once (and return back to where they started), but it feels like they’re taking the same paths over and over and over again…</a:t>
            </a:r>
            <a:endParaRPr b="1">
              <a:latin typeface="Roboto Mono"/>
              <a:ea typeface="Roboto Mono"/>
              <a:cs typeface="Roboto Mono"/>
              <a:sym typeface="Roboto Mono"/>
            </a:endParaRPr>
          </a:p>
        </p:txBody>
      </p:sp>
      <p:sp>
        <p:nvSpPr>
          <p:cNvPr id="57" name="Google Shape;57;p13"/>
          <p:cNvSpPr txBox="1"/>
          <p:nvPr/>
        </p:nvSpPr>
        <p:spPr>
          <a:xfrm>
            <a:off x="1939050" y="8944825"/>
            <a:ext cx="3894300" cy="589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900">
                <a:solidFill>
                  <a:schemeClr val="dk1"/>
                </a:solidFill>
                <a:latin typeface="Roboto Mono"/>
                <a:ea typeface="Roboto Mono"/>
                <a:cs typeface="Roboto Mono"/>
                <a:sym typeface="Roboto Mono"/>
              </a:rPr>
              <a:t>(__) (__) (__) (__) (__)</a:t>
            </a:r>
            <a:endParaRPr sz="1800">
              <a:solidFill>
                <a:schemeClr val="dk2"/>
              </a:solidFill>
            </a:endParaRPr>
          </a:p>
        </p:txBody>
      </p:sp>
      <p:grpSp>
        <p:nvGrpSpPr>
          <p:cNvPr id="58" name="Google Shape;58;p13"/>
          <p:cNvGrpSpPr/>
          <p:nvPr/>
        </p:nvGrpSpPr>
        <p:grpSpPr>
          <a:xfrm>
            <a:off x="773750" y="3176650"/>
            <a:ext cx="6888177" cy="2756367"/>
            <a:chOff x="396963" y="2996168"/>
            <a:chExt cx="8009508" cy="3210304"/>
          </a:xfrm>
        </p:grpSpPr>
        <p:pic>
          <p:nvPicPr>
            <p:cNvPr id="59" name="Google Shape;59;p13"/>
            <p:cNvPicPr preferRelativeResize="0"/>
            <p:nvPr/>
          </p:nvPicPr>
          <p:blipFill rotWithShape="1">
            <a:blip r:embed="rId4">
              <a:alphaModFix amt="34000"/>
            </a:blip>
            <a:srcRect b="21948" l="13174" r="67829" t="56033"/>
            <a:stretch/>
          </p:blipFill>
          <p:spPr>
            <a:xfrm rot="-3800172">
              <a:off x="745485" y="3179365"/>
              <a:ext cx="1438450" cy="1667293"/>
            </a:xfrm>
            <a:prstGeom prst="rect">
              <a:avLst/>
            </a:prstGeom>
            <a:noFill/>
            <a:ln>
              <a:noFill/>
            </a:ln>
          </p:spPr>
        </p:pic>
        <p:pic>
          <p:nvPicPr>
            <p:cNvPr id="60" name="Google Shape;60;p13"/>
            <p:cNvPicPr preferRelativeResize="0"/>
            <p:nvPr/>
          </p:nvPicPr>
          <p:blipFill rotWithShape="1">
            <a:blip r:embed="rId4">
              <a:alphaModFix amt="34000"/>
            </a:blip>
            <a:srcRect b="21948" l="13174" r="67829" t="56033"/>
            <a:stretch/>
          </p:blipFill>
          <p:spPr>
            <a:xfrm rot="4549979">
              <a:off x="6235778" y="3995659"/>
              <a:ext cx="1832900" cy="2124500"/>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