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A7B91-4D05-4BD4-A5ED-E5590ABB5C20}" v="22" dt="2019-03-31T18:41:54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 showGuides="1">
      <p:cViewPr>
        <p:scale>
          <a:sx n="74" d="100"/>
          <a:sy n="74" d="100"/>
        </p:scale>
        <p:origin x="-352" y="117"/>
      </p:cViewPr>
      <p:guideLst>
        <p:guide orient="horz" pos="2160"/>
        <p:guide pos="60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Hurley" userId="b7ab9e4bb4923cb3" providerId="LiveId" clId="{1A5A7B91-4D05-4BD4-A5ED-E5590ABB5C20}"/>
    <pc:docChg chg="undo custSel modSld">
      <pc:chgData name="Alex Hurley" userId="b7ab9e4bb4923cb3" providerId="LiveId" clId="{1A5A7B91-4D05-4BD4-A5ED-E5590ABB5C20}" dt="2019-03-31T18:41:54.866" v="145"/>
      <pc:docMkLst>
        <pc:docMk/>
      </pc:docMkLst>
      <pc:sldChg chg="addSp delSp modSp">
        <pc:chgData name="Alex Hurley" userId="b7ab9e4bb4923cb3" providerId="LiveId" clId="{1A5A7B91-4D05-4BD4-A5ED-E5590ABB5C20}" dt="2019-03-31T18:41:54.866" v="145"/>
        <pc:sldMkLst>
          <pc:docMk/>
          <pc:sldMk cId="3108257809" sldId="257"/>
        </pc:sldMkLst>
        <pc:spChg chg="del">
          <ac:chgData name="Alex Hurley" userId="b7ab9e4bb4923cb3" providerId="LiveId" clId="{1A5A7B91-4D05-4BD4-A5ED-E5590ABB5C20}" dt="2019-03-31T18:38:08.693" v="0" actId="478"/>
          <ac:spMkLst>
            <pc:docMk/>
            <pc:sldMk cId="3108257809" sldId="257"/>
            <ac:spMk id="2" creationId="{69232B90-A6EC-4A0F-80FD-387316C76721}"/>
          </ac:spMkLst>
        </pc:spChg>
        <pc:spChg chg="del">
          <ac:chgData name="Alex Hurley" userId="b7ab9e4bb4923cb3" providerId="LiveId" clId="{1A5A7B91-4D05-4BD4-A5ED-E5590ABB5C20}" dt="2019-03-31T18:38:08.693" v="0" actId="478"/>
          <ac:spMkLst>
            <pc:docMk/>
            <pc:sldMk cId="3108257809" sldId="257"/>
            <ac:spMk id="3" creationId="{A43D824E-FD8E-4777-8762-D2BCE4C82E3F}"/>
          </ac:spMkLst>
        </pc:spChg>
        <pc:spChg chg="add mod">
          <ac:chgData name="Alex Hurley" userId="b7ab9e4bb4923cb3" providerId="LiveId" clId="{1A5A7B91-4D05-4BD4-A5ED-E5590ABB5C20}" dt="2019-03-31T18:38:29.115" v="4" actId="1582"/>
          <ac:spMkLst>
            <pc:docMk/>
            <pc:sldMk cId="3108257809" sldId="257"/>
            <ac:spMk id="4" creationId="{B7656170-365F-42AF-A305-5140C9ECBDBD}"/>
          </ac:spMkLst>
        </pc:spChg>
        <pc:spChg chg="add mod">
          <ac:chgData name="Alex Hurley" userId="b7ab9e4bb4923cb3" providerId="LiveId" clId="{1A5A7B91-4D05-4BD4-A5ED-E5590ABB5C20}" dt="2019-03-31T18:38:46.499" v="74" actId="14100"/>
          <ac:spMkLst>
            <pc:docMk/>
            <pc:sldMk cId="3108257809" sldId="257"/>
            <ac:spMk id="5" creationId="{7EFA83BB-E415-4674-B546-27DB0479565A}"/>
          </ac:spMkLst>
        </pc:spChg>
        <pc:spChg chg="add mod">
          <ac:chgData name="Alex Hurley" userId="b7ab9e4bb4923cb3" providerId="LiveId" clId="{1A5A7B91-4D05-4BD4-A5ED-E5590ABB5C20}" dt="2019-03-31T18:39:35.157" v="96" actId="403"/>
          <ac:spMkLst>
            <pc:docMk/>
            <pc:sldMk cId="3108257809" sldId="257"/>
            <ac:spMk id="6" creationId="{34BFBDAB-5FFD-4458-849B-91290AC82B58}"/>
          </ac:spMkLst>
        </pc:spChg>
        <pc:spChg chg="add mod">
          <ac:chgData name="Alex Hurley" userId="b7ab9e4bb4923cb3" providerId="LiveId" clId="{1A5A7B91-4D05-4BD4-A5ED-E5590ABB5C20}" dt="2019-03-31T18:39:55.926" v="106" actId="1076"/>
          <ac:spMkLst>
            <pc:docMk/>
            <pc:sldMk cId="3108257809" sldId="257"/>
            <ac:spMk id="7" creationId="{613EC596-10F1-4D99-9C4A-C0F563514FE8}"/>
          </ac:spMkLst>
        </pc:spChg>
        <pc:spChg chg="add mod">
          <ac:chgData name="Alex Hurley" userId="b7ab9e4bb4923cb3" providerId="LiveId" clId="{1A5A7B91-4D05-4BD4-A5ED-E5590ABB5C20}" dt="2019-03-31T18:40:09.664" v="113" actId="20577"/>
          <ac:spMkLst>
            <pc:docMk/>
            <pc:sldMk cId="3108257809" sldId="257"/>
            <ac:spMk id="8" creationId="{50B8A6DE-4F61-4BFF-B8A5-83E2F8B00105}"/>
          </ac:spMkLst>
        </pc:spChg>
        <pc:spChg chg="add mod">
          <ac:chgData name="Alex Hurley" userId="b7ab9e4bb4923cb3" providerId="LiveId" clId="{1A5A7B91-4D05-4BD4-A5ED-E5590ABB5C20}" dt="2019-03-31T18:40:24.726" v="115" actId="1076"/>
          <ac:spMkLst>
            <pc:docMk/>
            <pc:sldMk cId="3108257809" sldId="257"/>
            <ac:spMk id="9" creationId="{281947AE-5B6A-4190-8521-023767365196}"/>
          </ac:spMkLst>
        </pc:spChg>
        <pc:spChg chg="add mod">
          <ac:chgData name="Alex Hurley" userId="b7ab9e4bb4923cb3" providerId="LiveId" clId="{1A5A7B91-4D05-4BD4-A5ED-E5590ABB5C20}" dt="2019-03-31T18:40:34.388" v="125" actId="1035"/>
          <ac:spMkLst>
            <pc:docMk/>
            <pc:sldMk cId="3108257809" sldId="257"/>
            <ac:spMk id="10" creationId="{9E3E9457-A460-43C2-9573-FA670390F990}"/>
          </ac:spMkLst>
        </pc:spChg>
        <pc:spChg chg="add mod">
          <ac:chgData name="Alex Hurley" userId="b7ab9e4bb4923cb3" providerId="LiveId" clId="{1A5A7B91-4D05-4BD4-A5ED-E5590ABB5C20}" dt="2019-03-31T18:40:42.365" v="128" actId="14100"/>
          <ac:spMkLst>
            <pc:docMk/>
            <pc:sldMk cId="3108257809" sldId="257"/>
            <ac:spMk id="11" creationId="{DC6B733C-4DFD-4F6F-8196-C7DC0D700EA2}"/>
          </ac:spMkLst>
        </pc:spChg>
        <pc:spChg chg="add mod">
          <ac:chgData name="Alex Hurley" userId="b7ab9e4bb4923cb3" providerId="LiveId" clId="{1A5A7B91-4D05-4BD4-A5ED-E5590ABB5C20}" dt="2019-03-31T18:40:47.596" v="130" actId="1076"/>
          <ac:spMkLst>
            <pc:docMk/>
            <pc:sldMk cId="3108257809" sldId="257"/>
            <ac:spMk id="12" creationId="{D7C506F7-EAEC-4EBF-A988-25120A2ADA27}"/>
          </ac:spMkLst>
        </pc:spChg>
        <pc:spChg chg="add mod">
          <ac:chgData name="Alex Hurley" userId="b7ab9e4bb4923cb3" providerId="LiveId" clId="{1A5A7B91-4D05-4BD4-A5ED-E5590ABB5C20}" dt="2019-03-31T18:40:50.976" v="132" actId="1076"/>
          <ac:spMkLst>
            <pc:docMk/>
            <pc:sldMk cId="3108257809" sldId="257"/>
            <ac:spMk id="13" creationId="{F0B9C0D9-B3E0-4931-8F23-47E90EC88040}"/>
          </ac:spMkLst>
        </pc:spChg>
        <pc:spChg chg="add mod">
          <ac:chgData name="Alex Hurley" userId="b7ab9e4bb4923cb3" providerId="LiveId" clId="{1A5A7B91-4D05-4BD4-A5ED-E5590ABB5C20}" dt="2019-03-31T18:40:53.943" v="134" actId="1076"/>
          <ac:spMkLst>
            <pc:docMk/>
            <pc:sldMk cId="3108257809" sldId="257"/>
            <ac:spMk id="14" creationId="{44012316-87E7-435C-9560-7072D7634706}"/>
          </ac:spMkLst>
        </pc:spChg>
        <pc:spChg chg="add mod">
          <ac:chgData name="Alex Hurley" userId="b7ab9e4bb4923cb3" providerId="LiveId" clId="{1A5A7B91-4D05-4BD4-A5ED-E5590ABB5C20}" dt="2019-03-31T18:41:54.866" v="145"/>
          <ac:spMkLst>
            <pc:docMk/>
            <pc:sldMk cId="3108257809" sldId="257"/>
            <ac:spMk id="15" creationId="{B8BF27E7-F4B8-49BF-BDC4-517DDAC22A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41DA-872D-4F2C-9D5E-8306FACD6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51B61-1EB2-498A-8121-EC13D1EEB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6ED2D-CF24-46A6-AEBE-57DFEDE6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8C1B-0E9D-4B3F-87A1-EE20213AE93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502C-354A-4380-8236-6BE880D9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C3F62-15BA-4FF2-878C-439E731F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5DFE-1B4F-49B4-A23F-BC3E3760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B02B-7743-4CA8-A93D-038E1D2B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CE1F4-18DB-4C5A-91F8-4C71D472A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14516-AD62-44C2-97FA-A58F46FD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8C1B-0E9D-4B3F-87A1-EE20213AE93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51D1-C3A6-4C55-B106-DCDBED17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8B6B0-E95E-480A-A083-33DC3F12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5DFE-1B4F-49B4-A23F-BC3E3760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0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147D7-7EED-49C9-83C3-CFD1199FA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AB11A-C218-4F35-9985-EF6FD24F6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A7621-90A6-4EB9-9B7D-046D1D28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8C1B-0E9D-4B3F-87A1-EE20213AE93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A0E27-E6CA-4A83-8190-51DF9F49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A4A55-488C-40D0-8D4C-6A95D60A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5DFE-1B4F-49B4-A23F-BC3E3760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7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FD09-9E67-422D-A851-054515F8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FD64A-FE82-4969-9197-B1BD67715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D173B-2A9B-4528-A4C7-7B0D6662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8C1B-0E9D-4B3F-87A1-EE20213AE93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184A4-5F8D-48C2-AD57-11A1DB37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EEDF7-524E-4F62-BB0C-25D34A64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5DFE-1B4F-49B4-A23F-BC3E3760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2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20AC-2701-41E1-AA41-664F342E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29FAB-9352-4E29-AD50-5466CABAE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29D9C-6E03-4E6A-A4B3-FB9F0FC4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8C1B-0E9D-4B3F-87A1-EE20213AE93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48E4-4664-4581-8B80-B04C062F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330DA-509F-4CC0-9E01-20E26779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5DFE-1B4F-49B4-A23F-BC3E3760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3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BFCF-7B7C-486F-842C-CDBEA804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64F3C-5054-4609-9DBF-3B5D26558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8B946-6E7E-4F18-AB46-59F2F1817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F62E1-8427-43F8-9A58-EBE9B395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8C1B-0E9D-4B3F-87A1-EE20213AE93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54A10-A914-45A4-A0FE-9176912E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9743B-2A26-4AD5-8852-8C42D823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5DFE-1B4F-49B4-A23F-BC3E3760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7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DF11-054A-4012-9F51-7866E529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DF986-B129-44C7-ABDF-5C3BE815C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EE7C9-8ABE-4202-9874-DD97D67B2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EE256-B45B-47C9-9341-65A99775C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DC5C6-95A6-42A3-AEF0-753AB6AB9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FF9CD-2C22-473E-8555-717F69CA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8C1B-0E9D-4B3F-87A1-EE20213AE93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741C8-A4F9-4FD5-BC5F-2B5CC929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9725F-5875-4227-8190-AB8B86F7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5DFE-1B4F-49B4-A23F-BC3E3760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4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4F945-50BB-4029-A95B-4AAADDD8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6C510-2667-4A8A-8366-3F793B04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8C1B-0E9D-4B3F-87A1-EE20213AE93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50C42-6396-457D-B3AB-B7B59B18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09358-9CCB-4DAE-8693-8CD51225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5DFE-1B4F-49B4-A23F-BC3E3760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4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11E74-8A44-42EE-AEC0-C144326B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8C1B-0E9D-4B3F-87A1-EE20213AE93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CD684-7995-4D2B-9297-5D3A120D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AFC27-768A-4AF3-97A4-D562A94F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5DFE-1B4F-49B4-A23F-BC3E3760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7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712A-CCBE-472C-A511-2DF55C3A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3575-B51D-4F81-A955-28A083B69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3C4A3-F55B-48B4-8F09-8EA36ACD8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CE438-020F-4C4E-A0E3-45877379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8C1B-0E9D-4B3F-87A1-EE20213AE93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0AEC5-A81D-4A27-9C10-683A36E1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85392-3E14-48DC-B2A0-E2CA3CD3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5DFE-1B4F-49B4-A23F-BC3E3760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6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41E4-1AFD-4CEB-8EFA-9E396948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2E0ED-256F-46FC-BF55-D93D8E622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72342-026A-4B3A-8CB0-39DB83DB8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C7335-A0C4-4184-B193-B4E52919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8C1B-0E9D-4B3F-87A1-EE20213AE93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2F2C4-4E4C-4B5A-975B-7754FB6F0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E0EC6-D2D7-4CC2-8C23-4EEE5437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5DFE-1B4F-49B4-A23F-BC3E3760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EF70F-4893-44A8-936F-FAE02041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81E37-2F40-45F8-8BE6-F146EAA46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6009C-7895-43D5-B612-2D4925825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18C1B-0E9D-4B3F-87A1-EE20213AE93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33400-AF6A-493A-9B0E-6D82B8C48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668B2-FC58-44B6-97F3-42883BB4C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05DFE-1B4F-49B4-A23F-BC3E3760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0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23" Type="http://schemas.openxmlformats.org/officeDocument/2006/relationships/image" Target="../media/image22.png"/><Relationship Id="rId10" Type="http://schemas.openxmlformats.org/officeDocument/2006/relationships/image" Target="../media/image11.png"/><Relationship Id="rId19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ar chart">
            <a:extLst>
              <a:ext uri="{FF2B5EF4-FFF2-40B4-BE49-F238E27FC236}">
                <a16:creationId xmlns:a16="http://schemas.microsoft.com/office/drawing/2014/main" id="{540C4F69-509F-48AB-AC15-7B211F58E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7709" y="4380835"/>
            <a:ext cx="914400" cy="914400"/>
          </a:xfrm>
          <a:prstGeom prst="rect">
            <a:avLst/>
          </a:prstGeom>
        </p:spPr>
      </p:pic>
      <p:pic>
        <p:nvPicPr>
          <p:cNvPr id="7" name="Graphic 6" descr="Download from cloud">
            <a:extLst>
              <a:ext uri="{FF2B5EF4-FFF2-40B4-BE49-F238E27FC236}">
                <a16:creationId xmlns:a16="http://schemas.microsoft.com/office/drawing/2014/main" id="{790EC9C1-918F-4C55-AA20-1A68C8828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6158" y="1403984"/>
            <a:ext cx="620684" cy="620684"/>
          </a:xfrm>
          <a:prstGeom prst="rect">
            <a:avLst/>
          </a:prstGeom>
        </p:spPr>
      </p:pic>
      <p:pic>
        <p:nvPicPr>
          <p:cNvPr id="11" name="Graphic 10" descr="Beaker">
            <a:extLst>
              <a:ext uri="{FF2B5EF4-FFF2-40B4-BE49-F238E27FC236}">
                <a16:creationId xmlns:a16="http://schemas.microsoft.com/office/drawing/2014/main" id="{4B7F430F-3BBA-44F2-AEC4-308E542BEA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28971" y="3027961"/>
            <a:ext cx="535903" cy="535903"/>
          </a:xfrm>
          <a:prstGeom prst="rect">
            <a:avLst/>
          </a:prstGeom>
        </p:spPr>
      </p:pic>
      <p:pic>
        <p:nvPicPr>
          <p:cNvPr id="13" name="Graphic 12" descr="Line Arrow: Clockwise curve">
            <a:extLst>
              <a:ext uri="{FF2B5EF4-FFF2-40B4-BE49-F238E27FC236}">
                <a16:creationId xmlns:a16="http://schemas.microsoft.com/office/drawing/2014/main" id="{772C2923-5692-486A-92D7-8681254894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9469664">
            <a:off x="4712008" y="1419601"/>
            <a:ext cx="1665035" cy="1665035"/>
          </a:xfrm>
          <a:prstGeom prst="rect">
            <a:avLst/>
          </a:prstGeom>
        </p:spPr>
      </p:pic>
      <p:pic>
        <p:nvPicPr>
          <p:cNvPr id="15" name="Graphic 14" descr="Mountains">
            <a:extLst>
              <a:ext uri="{FF2B5EF4-FFF2-40B4-BE49-F238E27FC236}">
                <a16:creationId xmlns:a16="http://schemas.microsoft.com/office/drawing/2014/main" id="{B5161DE1-8ECF-4832-83FD-16FE64665E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81457" y="1794919"/>
            <a:ext cx="914400" cy="914400"/>
          </a:xfrm>
          <a:prstGeom prst="rect">
            <a:avLst/>
          </a:prstGeom>
        </p:spPr>
      </p:pic>
      <p:pic>
        <p:nvPicPr>
          <p:cNvPr id="17" name="Graphic 16" descr="Thermometer">
            <a:extLst>
              <a:ext uri="{FF2B5EF4-FFF2-40B4-BE49-F238E27FC236}">
                <a16:creationId xmlns:a16="http://schemas.microsoft.com/office/drawing/2014/main" id="{3F569F72-EA29-42A3-9D3A-C9F8435305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22526" y="1110268"/>
            <a:ext cx="914400" cy="914400"/>
          </a:xfrm>
          <a:prstGeom prst="rect">
            <a:avLst/>
          </a:prstGeom>
        </p:spPr>
      </p:pic>
      <p:pic>
        <p:nvPicPr>
          <p:cNvPr id="19" name="Graphic 18" descr="Snowflake">
            <a:extLst>
              <a:ext uri="{FF2B5EF4-FFF2-40B4-BE49-F238E27FC236}">
                <a16:creationId xmlns:a16="http://schemas.microsoft.com/office/drawing/2014/main" id="{115967AD-0DD1-4E00-911E-231F42D85C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15697" y="1165489"/>
            <a:ext cx="914400" cy="914400"/>
          </a:xfrm>
          <a:prstGeom prst="rect">
            <a:avLst/>
          </a:prstGeom>
        </p:spPr>
      </p:pic>
      <p:pic>
        <p:nvPicPr>
          <p:cNvPr id="21" name="Graphic 20" descr="Map with pin">
            <a:extLst>
              <a:ext uri="{FF2B5EF4-FFF2-40B4-BE49-F238E27FC236}">
                <a16:creationId xmlns:a16="http://schemas.microsoft.com/office/drawing/2014/main" id="{3C9AB628-3E0B-4AC1-92FB-0907208F72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12109" y="4380835"/>
            <a:ext cx="914400" cy="914400"/>
          </a:xfrm>
          <a:prstGeom prst="rect">
            <a:avLst/>
          </a:prstGeom>
        </p:spPr>
      </p:pic>
      <p:pic>
        <p:nvPicPr>
          <p:cNvPr id="25" name="Graphic 24" descr="Table">
            <a:extLst>
              <a:ext uri="{FF2B5EF4-FFF2-40B4-BE49-F238E27FC236}">
                <a16:creationId xmlns:a16="http://schemas.microsoft.com/office/drawing/2014/main" id="{155DE77F-CDDD-473F-8405-75C43BB5481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33218" y="2709319"/>
            <a:ext cx="1253073" cy="1253073"/>
          </a:xfrm>
          <a:prstGeom prst="rect">
            <a:avLst/>
          </a:prstGeom>
        </p:spPr>
      </p:pic>
      <p:pic>
        <p:nvPicPr>
          <p:cNvPr id="26" name="Graphic 25" descr="Line Arrow: Clockwise curve">
            <a:extLst>
              <a:ext uri="{FF2B5EF4-FFF2-40B4-BE49-F238E27FC236}">
                <a16:creationId xmlns:a16="http://schemas.microsoft.com/office/drawing/2014/main" id="{3EC456A3-D218-43F9-9CC3-DA8588FE2B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9469664">
            <a:off x="6526466" y="3028444"/>
            <a:ext cx="1665035" cy="166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2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ar chart">
            <a:extLst>
              <a:ext uri="{FF2B5EF4-FFF2-40B4-BE49-F238E27FC236}">
                <a16:creationId xmlns:a16="http://schemas.microsoft.com/office/drawing/2014/main" id="{540C4F69-509F-48AB-AC15-7B211F58E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9768" y="5554958"/>
            <a:ext cx="914400" cy="914400"/>
          </a:xfrm>
          <a:prstGeom prst="rect">
            <a:avLst/>
          </a:prstGeom>
        </p:spPr>
      </p:pic>
      <p:pic>
        <p:nvPicPr>
          <p:cNvPr id="7" name="Graphic 6" descr="Download from cloud">
            <a:extLst>
              <a:ext uri="{FF2B5EF4-FFF2-40B4-BE49-F238E27FC236}">
                <a16:creationId xmlns:a16="http://schemas.microsoft.com/office/drawing/2014/main" id="{790EC9C1-918F-4C55-AA20-1A68C8828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1194" y="1579318"/>
            <a:ext cx="620684" cy="620684"/>
          </a:xfrm>
          <a:prstGeom prst="rect">
            <a:avLst/>
          </a:prstGeom>
        </p:spPr>
      </p:pic>
      <p:pic>
        <p:nvPicPr>
          <p:cNvPr id="11" name="Graphic 10" descr="Beaker">
            <a:extLst>
              <a:ext uri="{FF2B5EF4-FFF2-40B4-BE49-F238E27FC236}">
                <a16:creationId xmlns:a16="http://schemas.microsoft.com/office/drawing/2014/main" id="{4B7F430F-3BBA-44F2-AEC4-308E542BEA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9349" y="3605142"/>
            <a:ext cx="535903" cy="535903"/>
          </a:xfrm>
          <a:prstGeom prst="rect">
            <a:avLst/>
          </a:prstGeom>
        </p:spPr>
      </p:pic>
      <p:pic>
        <p:nvPicPr>
          <p:cNvPr id="15" name="Graphic 14" descr="Mountains">
            <a:extLst>
              <a:ext uri="{FF2B5EF4-FFF2-40B4-BE49-F238E27FC236}">
                <a16:creationId xmlns:a16="http://schemas.microsoft.com/office/drawing/2014/main" id="{B5161DE1-8ECF-4832-83FD-16FE64665E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7895" y="1162559"/>
            <a:ext cx="914400" cy="914400"/>
          </a:xfrm>
          <a:prstGeom prst="rect">
            <a:avLst/>
          </a:prstGeom>
        </p:spPr>
      </p:pic>
      <p:pic>
        <p:nvPicPr>
          <p:cNvPr id="17" name="Graphic 16" descr="Thermometer">
            <a:extLst>
              <a:ext uri="{FF2B5EF4-FFF2-40B4-BE49-F238E27FC236}">
                <a16:creationId xmlns:a16="http://schemas.microsoft.com/office/drawing/2014/main" id="{3F569F72-EA29-42A3-9D3A-C9F8435305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28964" y="477908"/>
            <a:ext cx="914400" cy="914400"/>
          </a:xfrm>
          <a:prstGeom prst="rect">
            <a:avLst/>
          </a:prstGeom>
        </p:spPr>
      </p:pic>
      <p:pic>
        <p:nvPicPr>
          <p:cNvPr id="19" name="Graphic 18" descr="Snowflake">
            <a:extLst>
              <a:ext uri="{FF2B5EF4-FFF2-40B4-BE49-F238E27FC236}">
                <a16:creationId xmlns:a16="http://schemas.microsoft.com/office/drawing/2014/main" id="{115967AD-0DD1-4E00-911E-231F42D85C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22135" y="533129"/>
            <a:ext cx="914400" cy="914400"/>
          </a:xfrm>
          <a:prstGeom prst="rect">
            <a:avLst/>
          </a:prstGeom>
        </p:spPr>
      </p:pic>
      <p:pic>
        <p:nvPicPr>
          <p:cNvPr id="21" name="Graphic 20" descr="Map with pin">
            <a:extLst>
              <a:ext uri="{FF2B5EF4-FFF2-40B4-BE49-F238E27FC236}">
                <a16:creationId xmlns:a16="http://schemas.microsoft.com/office/drawing/2014/main" id="{3C9AB628-3E0B-4AC1-92FB-0907208F72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34168" y="5554958"/>
            <a:ext cx="914400" cy="914400"/>
          </a:xfrm>
          <a:prstGeom prst="rect">
            <a:avLst/>
          </a:prstGeom>
        </p:spPr>
      </p:pic>
      <p:pic>
        <p:nvPicPr>
          <p:cNvPr id="25" name="Graphic 24" descr="Table">
            <a:extLst>
              <a:ext uri="{FF2B5EF4-FFF2-40B4-BE49-F238E27FC236}">
                <a16:creationId xmlns:a16="http://schemas.microsoft.com/office/drawing/2014/main" id="{155DE77F-CDDD-473F-8405-75C43BB548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24015" y="2993980"/>
            <a:ext cx="1253073" cy="1253073"/>
          </a:xfrm>
          <a:prstGeom prst="rect">
            <a:avLst/>
          </a:prstGeom>
        </p:spPr>
      </p:pic>
      <p:pic>
        <p:nvPicPr>
          <p:cNvPr id="26" name="Graphic 25" descr="Line Arrow: Clockwise curve">
            <a:extLst>
              <a:ext uri="{FF2B5EF4-FFF2-40B4-BE49-F238E27FC236}">
                <a16:creationId xmlns:a16="http://schemas.microsoft.com/office/drawing/2014/main" id="{3EC456A3-D218-43F9-9CC3-DA8588FE2B3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9469664">
            <a:off x="5625050" y="3297943"/>
            <a:ext cx="2211086" cy="2211086"/>
          </a:xfrm>
          <a:prstGeom prst="rect">
            <a:avLst/>
          </a:prstGeom>
        </p:spPr>
      </p:pic>
      <p:pic>
        <p:nvPicPr>
          <p:cNvPr id="12" name="Picture 6" descr="https://github.com/mikejohnson51/AOI/raw/master/man/figures/logo.png">
            <a:extLst>
              <a:ext uri="{FF2B5EF4-FFF2-40B4-BE49-F238E27FC236}">
                <a16:creationId xmlns:a16="http://schemas.microsoft.com/office/drawing/2014/main" id="{4F6A9384-529E-4A42-BA08-FC09428D3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034" y="1313643"/>
            <a:ext cx="1312104" cy="152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github.com/khufkens/daymetr/raw/master/daymetr-logo.png">
            <a:extLst>
              <a:ext uri="{FF2B5EF4-FFF2-40B4-BE49-F238E27FC236}">
                <a16:creationId xmlns:a16="http://schemas.microsoft.com/office/drawing/2014/main" id="{A4E2D8AF-CEAC-4E2E-8610-A1018EC23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866" y="1329592"/>
            <a:ext cx="869509" cy="100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github.com/ropensci/tidyhydat/raw/master/tools/readme/tidyhydat.png">
            <a:extLst>
              <a:ext uri="{FF2B5EF4-FFF2-40B4-BE49-F238E27FC236}">
                <a16:creationId xmlns:a16="http://schemas.microsoft.com/office/drawing/2014/main" id="{A7ACBCBB-986E-41C3-9276-3B55B5DA1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7" y="1359079"/>
            <a:ext cx="854336" cy="98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github.com/bcgov/fasstr/raw/master/tools/readme/fasstr.PNG">
            <a:extLst>
              <a:ext uri="{FF2B5EF4-FFF2-40B4-BE49-F238E27FC236}">
                <a16:creationId xmlns:a16="http://schemas.microsoft.com/office/drawing/2014/main" id="{987974DA-E883-4C6C-B139-3F0773309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773" y="3343451"/>
            <a:ext cx="871623" cy="101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Line Arrow: Clockwise curve">
            <a:extLst>
              <a:ext uri="{FF2B5EF4-FFF2-40B4-BE49-F238E27FC236}">
                <a16:creationId xmlns:a16="http://schemas.microsoft.com/office/drawing/2014/main" id="{1A800181-6007-49C0-B2D9-1E477486349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9469664">
            <a:off x="3110576" y="1263581"/>
            <a:ext cx="2211086" cy="22110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0B6C24-FCFF-4032-A4E0-C8F8E4DF2D86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7834" y="5311700"/>
            <a:ext cx="1523708" cy="4754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11A603-E29C-49D0-8EF8-37BBCA1BBD49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86009" y="5844502"/>
            <a:ext cx="1827442" cy="58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3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ar chart">
            <a:extLst>
              <a:ext uri="{FF2B5EF4-FFF2-40B4-BE49-F238E27FC236}">
                <a16:creationId xmlns:a16="http://schemas.microsoft.com/office/drawing/2014/main" id="{540C4F69-509F-48AB-AC15-7B211F58E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7709" y="4380835"/>
            <a:ext cx="914400" cy="914400"/>
          </a:xfrm>
          <a:prstGeom prst="rect">
            <a:avLst/>
          </a:prstGeom>
        </p:spPr>
      </p:pic>
      <p:pic>
        <p:nvPicPr>
          <p:cNvPr id="7" name="Graphic 6" descr="Download from cloud">
            <a:extLst>
              <a:ext uri="{FF2B5EF4-FFF2-40B4-BE49-F238E27FC236}">
                <a16:creationId xmlns:a16="http://schemas.microsoft.com/office/drawing/2014/main" id="{790EC9C1-918F-4C55-AA20-1A68C8828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6158" y="1403984"/>
            <a:ext cx="620684" cy="620684"/>
          </a:xfrm>
          <a:prstGeom prst="rect">
            <a:avLst/>
          </a:prstGeom>
        </p:spPr>
      </p:pic>
      <p:pic>
        <p:nvPicPr>
          <p:cNvPr id="11" name="Graphic 10" descr="Beaker">
            <a:extLst>
              <a:ext uri="{FF2B5EF4-FFF2-40B4-BE49-F238E27FC236}">
                <a16:creationId xmlns:a16="http://schemas.microsoft.com/office/drawing/2014/main" id="{4B7F430F-3BBA-44F2-AEC4-308E542BEA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28971" y="3027961"/>
            <a:ext cx="535903" cy="535903"/>
          </a:xfrm>
          <a:prstGeom prst="rect">
            <a:avLst/>
          </a:prstGeom>
        </p:spPr>
      </p:pic>
      <p:pic>
        <p:nvPicPr>
          <p:cNvPr id="13" name="Graphic 12" descr="Line Arrow: Clockwise curve">
            <a:extLst>
              <a:ext uri="{FF2B5EF4-FFF2-40B4-BE49-F238E27FC236}">
                <a16:creationId xmlns:a16="http://schemas.microsoft.com/office/drawing/2014/main" id="{772C2923-5692-486A-92D7-8681254894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9469664">
            <a:off x="4712008" y="1419601"/>
            <a:ext cx="1665035" cy="1665035"/>
          </a:xfrm>
          <a:prstGeom prst="rect">
            <a:avLst/>
          </a:prstGeom>
        </p:spPr>
      </p:pic>
      <p:pic>
        <p:nvPicPr>
          <p:cNvPr id="21" name="Graphic 20" descr="Map with pin">
            <a:extLst>
              <a:ext uri="{FF2B5EF4-FFF2-40B4-BE49-F238E27FC236}">
                <a16:creationId xmlns:a16="http://schemas.microsoft.com/office/drawing/2014/main" id="{3C9AB628-3E0B-4AC1-92FB-0907208F72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12109" y="4380835"/>
            <a:ext cx="914400" cy="914400"/>
          </a:xfrm>
          <a:prstGeom prst="rect">
            <a:avLst/>
          </a:prstGeom>
        </p:spPr>
      </p:pic>
      <p:pic>
        <p:nvPicPr>
          <p:cNvPr id="25" name="Graphic 24" descr="Table">
            <a:extLst>
              <a:ext uri="{FF2B5EF4-FFF2-40B4-BE49-F238E27FC236}">
                <a16:creationId xmlns:a16="http://schemas.microsoft.com/office/drawing/2014/main" id="{155DE77F-CDDD-473F-8405-75C43BB548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33218" y="2709319"/>
            <a:ext cx="1253073" cy="1253073"/>
          </a:xfrm>
          <a:prstGeom prst="rect">
            <a:avLst/>
          </a:prstGeom>
        </p:spPr>
      </p:pic>
      <p:pic>
        <p:nvPicPr>
          <p:cNvPr id="26" name="Graphic 25" descr="Line Arrow: Clockwise curve">
            <a:extLst>
              <a:ext uri="{FF2B5EF4-FFF2-40B4-BE49-F238E27FC236}">
                <a16:creationId xmlns:a16="http://schemas.microsoft.com/office/drawing/2014/main" id="{3EC456A3-D218-43F9-9CC3-DA8588FE2B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9469664">
            <a:off x="6526466" y="3028444"/>
            <a:ext cx="1665035" cy="1665035"/>
          </a:xfrm>
          <a:prstGeom prst="rect">
            <a:avLst/>
          </a:prstGeom>
        </p:spPr>
      </p:pic>
      <p:pic>
        <p:nvPicPr>
          <p:cNvPr id="1030" name="Picture 6" descr="https://github.com/mikejohnson51/AOI/raw/master/man/figures/logo.png">
            <a:extLst>
              <a:ext uri="{FF2B5EF4-FFF2-40B4-BE49-F238E27FC236}">
                <a16:creationId xmlns:a16="http://schemas.microsoft.com/office/drawing/2014/main" id="{FE25B029-3EED-4E70-AEB8-DCF2F870F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34" y="1182688"/>
            <a:ext cx="1312104" cy="152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github.com/khufkens/daymetr/raw/master/daymetr-logo.png">
            <a:extLst>
              <a:ext uri="{FF2B5EF4-FFF2-40B4-BE49-F238E27FC236}">
                <a16:creationId xmlns:a16="http://schemas.microsoft.com/office/drawing/2014/main" id="{A9C1599B-7B2A-4AA7-AF66-7E1C793AC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477" y="1251813"/>
            <a:ext cx="79184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thub.com/ropensci/tidyhydat/raw/master/tools/readme/tidyhydat.png">
            <a:extLst>
              <a:ext uri="{FF2B5EF4-FFF2-40B4-BE49-F238E27FC236}">
                <a16:creationId xmlns:a16="http://schemas.microsoft.com/office/drawing/2014/main" id="{9DC4672C-B73F-40C0-8C03-039A7F81B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605" y="482046"/>
            <a:ext cx="78941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github.com/bcgov/fasstr/raw/master/tools/readme/fasstr.PNG">
            <a:extLst>
              <a:ext uri="{FF2B5EF4-FFF2-40B4-BE49-F238E27FC236}">
                <a16:creationId xmlns:a16="http://schemas.microsoft.com/office/drawing/2014/main" id="{48D3DED8-9252-40C5-84FE-98880B078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264" y="2426688"/>
            <a:ext cx="669053" cy="77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81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656170-365F-42AF-A305-5140C9ECBDBD}"/>
              </a:ext>
            </a:extLst>
          </p:cNvPr>
          <p:cNvSpPr/>
          <p:nvPr/>
        </p:nvSpPr>
        <p:spPr>
          <a:xfrm>
            <a:off x="2605177" y="856891"/>
            <a:ext cx="5555412" cy="1857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FA83BB-E415-4674-B546-27DB0479565A}"/>
              </a:ext>
            </a:extLst>
          </p:cNvPr>
          <p:cNvSpPr/>
          <p:nvPr/>
        </p:nvSpPr>
        <p:spPr>
          <a:xfrm>
            <a:off x="2608051" y="2889846"/>
            <a:ext cx="5555412" cy="20962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FBDAB-5FFD-4458-849B-91290AC82B58}"/>
              </a:ext>
            </a:extLst>
          </p:cNvPr>
          <p:cNvSpPr txBox="1"/>
          <p:nvPr/>
        </p:nvSpPr>
        <p:spPr>
          <a:xfrm rot="16200000">
            <a:off x="1443806" y="1473789"/>
            <a:ext cx="1724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Condensed" pitchFamily="2" charset="0"/>
                <a:ea typeface="Roboto Condensed" pitchFamily="2" charset="0"/>
              </a:rPr>
              <a:t>Precipitation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EC596-10F1-4D99-9C4A-C0F563514FE8}"/>
              </a:ext>
            </a:extLst>
          </p:cNvPr>
          <p:cNvSpPr txBox="1"/>
          <p:nvPr/>
        </p:nvSpPr>
        <p:spPr>
          <a:xfrm rot="16200000">
            <a:off x="1443807" y="3737901"/>
            <a:ext cx="1724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Condensed" pitchFamily="2" charset="0"/>
                <a:ea typeface="Roboto Condensed" pitchFamily="2" charset="0"/>
              </a:rPr>
              <a:t>Q (</a:t>
            </a:r>
            <a:r>
              <a:rPr lang="en-US" sz="2000" dirty="0" err="1">
                <a:latin typeface="Roboto Condensed" pitchFamily="2" charset="0"/>
                <a:ea typeface="Roboto Condensed" pitchFamily="2" charset="0"/>
              </a:rPr>
              <a:t>cms</a:t>
            </a:r>
            <a:r>
              <a:rPr lang="en-US" sz="2000" dirty="0">
                <a:latin typeface="Roboto Condensed" pitchFamily="2" charset="0"/>
                <a:ea typeface="Roboto Condensed" pitchFamily="2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8A6DE-4F61-4BFF-B8A5-83E2F8B00105}"/>
              </a:ext>
            </a:extLst>
          </p:cNvPr>
          <p:cNvSpPr txBox="1"/>
          <p:nvPr/>
        </p:nvSpPr>
        <p:spPr>
          <a:xfrm>
            <a:off x="4592448" y="5161469"/>
            <a:ext cx="1724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Condensed" pitchFamily="2" charset="0"/>
                <a:ea typeface="Roboto Condensed" pitchFamily="2" charset="0"/>
              </a:rPr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1947AE-5B6A-4190-8521-023767365196}"/>
              </a:ext>
            </a:extLst>
          </p:cNvPr>
          <p:cNvSpPr/>
          <p:nvPr/>
        </p:nvSpPr>
        <p:spPr>
          <a:xfrm>
            <a:off x="2823712" y="1270958"/>
            <a:ext cx="161027" cy="126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3E9457-A460-43C2-9573-FA670390F990}"/>
              </a:ext>
            </a:extLst>
          </p:cNvPr>
          <p:cNvSpPr/>
          <p:nvPr/>
        </p:nvSpPr>
        <p:spPr>
          <a:xfrm>
            <a:off x="3096456" y="1598762"/>
            <a:ext cx="175831" cy="938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B733C-4DFD-4F6F-8196-C7DC0D700EA2}"/>
              </a:ext>
            </a:extLst>
          </p:cNvPr>
          <p:cNvSpPr/>
          <p:nvPr/>
        </p:nvSpPr>
        <p:spPr>
          <a:xfrm>
            <a:off x="3984976" y="1144438"/>
            <a:ext cx="175831" cy="139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C506F7-EAEC-4EBF-A988-25120A2ADA27}"/>
              </a:ext>
            </a:extLst>
          </p:cNvPr>
          <p:cNvSpPr/>
          <p:nvPr/>
        </p:nvSpPr>
        <p:spPr>
          <a:xfrm>
            <a:off x="3740562" y="1598762"/>
            <a:ext cx="175831" cy="938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B9C0D9-B3E0-4931-8F23-47E90EC88040}"/>
              </a:ext>
            </a:extLst>
          </p:cNvPr>
          <p:cNvSpPr/>
          <p:nvPr/>
        </p:nvSpPr>
        <p:spPr>
          <a:xfrm>
            <a:off x="4979034" y="1597325"/>
            <a:ext cx="175831" cy="938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012316-87E7-435C-9560-7072D7634706}"/>
              </a:ext>
            </a:extLst>
          </p:cNvPr>
          <p:cNvSpPr/>
          <p:nvPr/>
        </p:nvSpPr>
        <p:spPr>
          <a:xfrm>
            <a:off x="6317097" y="1612422"/>
            <a:ext cx="175831" cy="938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BF27E7-F4B8-49BF-BDC4-517DDAC22AA5}"/>
              </a:ext>
            </a:extLst>
          </p:cNvPr>
          <p:cNvSpPr/>
          <p:nvPr/>
        </p:nvSpPr>
        <p:spPr>
          <a:xfrm>
            <a:off x="2915728" y="3134257"/>
            <a:ext cx="4376468" cy="1541262"/>
          </a:xfrm>
          <a:custGeom>
            <a:avLst/>
            <a:gdLst>
              <a:gd name="connsiteX0" fmla="*/ 0 w 3255034"/>
              <a:gd name="connsiteY0" fmla="*/ 1449246 h 1470467"/>
              <a:gd name="connsiteX1" fmla="*/ 218536 w 3255034"/>
              <a:gd name="connsiteY1" fmla="*/ 506091 h 1470467"/>
              <a:gd name="connsiteX2" fmla="*/ 529087 w 3255034"/>
              <a:gd name="connsiteY2" fmla="*/ 1460748 h 1470467"/>
              <a:gd name="connsiteX3" fmla="*/ 1155940 w 3255034"/>
              <a:gd name="connsiteY3" fmla="*/ 8 h 1470467"/>
              <a:gd name="connsiteX4" fmla="*/ 1828800 w 3255034"/>
              <a:gd name="connsiteY4" fmla="*/ 1437744 h 1470467"/>
              <a:gd name="connsiteX5" fmla="*/ 2127849 w 3255034"/>
              <a:gd name="connsiteY5" fmla="*/ 914408 h 1470467"/>
              <a:gd name="connsiteX6" fmla="*/ 2628181 w 3255034"/>
              <a:gd name="connsiteY6" fmla="*/ 1426242 h 1470467"/>
              <a:gd name="connsiteX7" fmla="*/ 3255034 w 3255034"/>
              <a:gd name="connsiteY7" fmla="*/ 1443495 h 1470467"/>
              <a:gd name="connsiteX8" fmla="*/ 3255034 w 3255034"/>
              <a:gd name="connsiteY8" fmla="*/ 1443495 h 1470467"/>
              <a:gd name="connsiteX0" fmla="*/ 0 w 3255034"/>
              <a:gd name="connsiteY0" fmla="*/ 1449246 h 1477162"/>
              <a:gd name="connsiteX1" fmla="*/ 218536 w 3255034"/>
              <a:gd name="connsiteY1" fmla="*/ 506091 h 1477162"/>
              <a:gd name="connsiteX2" fmla="*/ 529087 w 3255034"/>
              <a:gd name="connsiteY2" fmla="*/ 1460748 h 1477162"/>
              <a:gd name="connsiteX3" fmla="*/ 1155940 w 3255034"/>
              <a:gd name="connsiteY3" fmla="*/ 8 h 1477162"/>
              <a:gd name="connsiteX4" fmla="*/ 1828800 w 3255034"/>
              <a:gd name="connsiteY4" fmla="*/ 1437744 h 1477162"/>
              <a:gd name="connsiteX5" fmla="*/ 2127849 w 3255034"/>
              <a:gd name="connsiteY5" fmla="*/ 914408 h 1477162"/>
              <a:gd name="connsiteX6" fmla="*/ 2628181 w 3255034"/>
              <a:gd name="connsiteY6" fmla="*/ 1426242 h 1477162"/>
              <a:gd name="connsiteX7" fmla="*/ 2939703 w 3255034"/>
              <a:gd name="connsiteY7" fmla="*/ 1460748 h 1477162"/>
              <a:gd name="connsiteX8" fmla="*/ 3255034 w 3255034"/>
              <a:gd name="connsiteY8" fmla="*/ 1443495 h 1477162"/>
              <a:gd name="connsiteX9" fmla="*/ 3255034 w 3255034"/>
              <a:gd name="connsiteY9" fmla="*/ 1443495 h 1477162"/>
              <a:gd name="connsiteX0" fmla="*/ 0 w 3438130"/>
              <a:gd name="connsiteY0" fmla="*/ 1449246 h 1984084"/>
              <a:gd name="connsiteX1" fmla="*/ 218536 w 3438130"/>
              <a:gd name="connsiteY1" fmla="*/ 506091 h 1984084"/>
              <a:gd name="connsiteX2" fmla="*/ 529087 w 3438130"/>
              <a:gd name="connsiteY2" fmla="*/ 1460748 h 1984084"/>
              <a:gd name="connsiteX3" fmla="*/ 1155940 w 3438130"/>
              <a:gd name="connsiteY3" fmla="*/ 8 h 1984084"/>
              <a:gd name="connsiteX4" fmla="*/ 1828800 w 3438130"/>
              <a:gd name="connsiteY4" fmla="*/ 1437744 h 1984084"/>
              <a:gd name="connsiteX5" fmla="*/ 2127849 w 3438130"/>
              <a:gd name="connsiteY5" fmla="*/ 914408 h 1984084"/>
              <a:gd name="connsiteX6" fmla="*/ 2628181 w 3438130"/>
              <a:gd name="connsiteY6" fmla="*/ 1426242 h 1984084"/>
              <a:gd name="connsiteX7" fmla="*/ 2939703 w 3438130"/>
              <a:gd name="connsiteY7" fmla="*/ 1460748 h 1984084"/>
              <a:gd name="connsiteX8" fmla="*/ 3255034 w 3438130"/>
              <a:gd name="connsiteY8" fmla="*/ 1443495 h 1984084"/>
              <a:gd name="connsiteX9" fmla="*/ 3438130 w 3438130"/>
              <a:gd name="connsiteY9" fmla="*/ 1984084 h 1984084"/>
              <a:gd name="connsiteX0" fmla="*/ 0 w 3870439"/>
              <a:gd name="connsiteY0" fmla="*/ 1449246 h 1541262"/>
              <a:gd name="connsiteX1" fmla="*/ 218536 w 3870439"/>
              <a:gd name="connsiteY1" fmla="*/ 506091 h 1541262"/>
              <a:gd name="connsiteX2" fmla="*/ 529087 w 3870439"/>
              <a:gd name="connsiteY2" fmla="*/ 1460748 h 1541262"/>
              <a:gd name="connsiteX3" fmla="*/ 1155940 w 3870439"/>
              <a:gd name="connsiteY3" fmla="*/ 8 h 1541262"/>
              <a:gd name="connsiteX4" fmla="*/ 1828800 w 3870439"/>
              <a:gd name="connsiteY4" fmla="*/ 1437744 h 1541262"/>
              <a:gd name="connsiteX5" fmla="*/ 2127849 w 3870439"/>
              <a:gd name="connsiteY5" fmla="*/ 914408 h 1541262"/>
              <a:gd name="connsiteX6" fmla="*/ 2628181 w 3870439"/>
              <a:gd name="connsiteY6" fmla="*/ 1426242 h 1541262"/>
              <a:gd name="connsiteX7" fmla="*/ 2939703 w 3870439"/>
              <a:gd name="connsiteY7" fmla="*/ 1460748 h 1541262"/>
              <a:gd name="connsiteX8" fmla="*/ 3255034 w 3870439"/>
              <a:gd name="connsiteY8" fmla="*/ 1443495 h 1541262"/>
              <a:gd name="connsiteX9" fmla="*/ 3870439 w 3870439"/>
              <a:gd name="connsiteY9" fmla="*/ 1541262 h 1541262"/>
              <a:gd name="connsiteX0" fmla="*/ 0 w 3870439"/>
              <a:gd name="connsiteY0" fmla="*/ 1449246 h 1541262"/>
              <a:gd name="connsiteX1" fmla="*/ 218536 w 3870439"/>
              <a:gd name="connsiteY1" fmla="*/ 506091 h 1541262"/>
              <a:gd name="connsiteX2" fmla="*/ 529087 w 3870439"/>
              <a:gd name="connsiteY2" fmla="*/ 1460748 h 1541262"/>
              <a:gd name="connsiteX3" fmla="*/ 1155940 w 3870439"/>
              <a:gd name="connsiteY3" fmla="*/ 8 h 1541262"/>
              <a:gd name="connsiteX4" fmla="*/ 1828800 w 3870439"/>
              <a:gd name="connsiteY4" fmla="*/ 1437744 h 1541262"/>
              <a:gd name="connsiteX5" fmla="*/ 2127849 w 3870439"/>
              <a:gd name="connsiteY5" fmla="*/ 914408 h 1541262"/>
              <a:gd name="connsiteX6" fmla="*/ 2628181 w 3870439"/>
              <a:gd name="connsiteY6" fmla="*/ 1426242 h 1541262"/>
              <a:gd name="connsiteX7" fmla="*/ 2939703 w 3870439"/>
              <a:gd name="connsiteY7" fmla="*/ 1460748 h 1541262"/>
              <a:gd name="connsiteX8" fmla="*/ 3255034 w 3870439"/>
              <a:gd name="connsiteY8" fmla="*/ 1443495 h 1541262"/>
              <a:gd name="connsiteX9" fmla="*/ 3870439 w 3870439"/>
              <a:gd name="connsiteY9" fmla="*/ 1541262 h 1541262"/>
              <a:gd name="connsiteX0" fmla="*/ 0 w 3870439"/>
              <a:gd name="connsiteY0" fmla="*/ 1449246 h 1541262"/>
              <a:gd name="connsiteX1" fmla="*/ 218536 w 3870439"/>
              <a:gd name="connsiteY1" fmla="*/ 506091 h 1541262"/>
              <a:gd name="connsiteX2" fmla="*/ 529087 w 3870439"/>
              <a:gd name="connsiteY2" fmla="*/ 1460748 h 1541262"/>
              <a:gd name="connsiteX3" fmla="*/ 1155940 w 3870439"/>
              <a:gd name="connsiteY3" fmla="*/ 8 h 1541262"/>
              <a:gd name="connsiteX4" fmla="*/ 1828800 w 3870439"/>
              <a:gd name="connsiteY4" fmla="*/ 1437744 h 1541262"/>
              <a:gd name="connsiteX5" fmla="*/ 2127849 w 3870439"/>
              <a:gd name="connsiteY5" fmla="*/ 914408 h 1541262"/>
              <a:gd name="connsiteX6" fmla="*/ 2628181 w 3870439"/>
              <a:gd name="connsiteY6" fmla="*/ 1426242 h 1541262"/>
              <a:gd name="connsiteX7" fmla="*/ 2939703 w 3870439"/>
              <a:gd name="connsiteY7" fmla="*/ 1460748 h 1541262"/>
              <a:gd name="connsiteX8" fmla="*/ 3255034 w 3870439"/>
              <a:gd name="connsiteY8" fmla="*/ 1443495 h 1541262"/>
              <a:gd name="connsiteX9" fmla="*/ 3870439 w 3870439"/>
              <a:gd name="connsiteY9" fmla="*/ 1541262 h 154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70439" h="1541262">
                <a:moveTo>
                  <a:pt x="0" y="1449246"/>
                </a:moveTo>
                <a:cubicBezTo>
                  <a:pt x="65177" y="976710"/>
                  <a:pt x="130355" y="504174"/>
                  <a:pt x="218536" y="506091"/>
                </a:cubicBezTo>
                <a:cubicBezTo>
                  <a:pt x="306717" y="508008"/>
                  <a:pt x="372853" y="1545095"/>
                  <a:pt x="529087" y="1460748"/>
                </a:cubicBezTo>
                <a:cubicBezTo>
                  <a:pt x="685321" y="1376401"/>
                  <a:pt x="939321" y="3842"/>
                  <a:pt x="1155940" y="8"/>
                </a:cubicBezTo>
                <a:cubicBezTo>
                  <a:pt x="1372559" y="-3826"/>
                  <a:pt x="1666815" y="1285344"/>
                  <a:pt x="1828800" y="1437744"/>
                </a:cubicBezTo>
                <a:cubicBezTo>
                  <a:pt x="1990785" y="1590144"/>
                  <a:pt x="1994619" y="916325"/>
                  <a:pt x="2127849" y="914408"/>
                </a:cubicBezTo>
                <a:cubicBezTo>
                  <a:pt x="2261079" y="912491"/>
                  <a:pt x="2492872" y="1335185"/>
                  <a:pt x="2628181" y="1426242"/>
                </a:cubicBezTo>
                <a:cubicBezTo>
                  <a:pt x="2763490" y="1517299"/>
                  <a:pt x="2835228" y="1457873"/>
                  <a:pt x="2939703" y="1460748"/>
                </a:cubicBezTo>
                <a:cubicBezTo>
                  <a:pt x="3044178" y="1463623"/>
                  <a:pt x="3140474" y="1548943"/>
                  <a:pt x="3255034" y="1443495"/>
                </a:cubicBezTo>
                <a:cubicBezTo>
                  <a:pt x="3496619" y="1221125"/>
                  <a:pt x="3387270" y="1033262"/>
                  <a:pt x="3870439" y="15412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5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Hurley (PhD Geog + Envt Sc Lab FT)</dc:creator>
  <cp:lastModifiedBy>Alexander Hurley (PhD Geog + Envt Sc Lab FT)</cp:lastModifiedBy>
  <cp:revision>4</cp:revision>
  <dcterms:created xsi:type="dcterms:W3CDTF">2019-03-30T14:37:24Z</dcterms:created>
  <dcterms:modified xsi:type="dcterms:W3CDTF">2019-03-31T18:42:03Z</dcterms:modified>
</cp:coreProperties>
</file>