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3D5"/>
    <a:srgbClr val="A9D18E"/>
    <a:srgbClr val="F8CBAD"/>
    <a:srgbClr val="FFD966"/>
    <a:srgbClr val="E495F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8" y="3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27B0-94FA-4AC7-902D-09D00089F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B245C-0831-4747-92E7-56F1AC8C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4C02C-E01A-4E7B-86F8-F044A2AA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FB58-476D-43AE-961B-2CD9265ED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3C75-D867-4750-B3E6-216BCB32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1FC5C-DC16-4979-92E3-A001A6E4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A543-FC1C-4BCF-B1E2-A371B874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5A27-6241-441E-953E-B816B798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FE955-1BF7-4838-830E-893CAF7D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E38D-6741-4E6A-B8FB-88C684AD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FB58-476D-43AE-961B-2CD9265ED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0301-B044-4E8B-AA47-B9403B1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5A229-DBA0-4FCB-BCF8-E6ADE57F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A543-FC1C-4BCF-B1E2-A371B874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AF1EC-8A74-4E72-8F4C-17D39EFDF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3E1CF-72AB-4D0A-86CD-8580A54FB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E4F6-6856-402B-B151-5A2AEECC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FB58-476D-43AE-961B-2CD9265ED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228B-69C2-457F-AC8E-55307DA9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6CBA-C4EA-45DB-8F71-F0FE8E70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A543-FC1C-4BCF-B1E2-A371B874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ECD8-1135-4EA9-B30F-C894C864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37E1-9022-4A3F-BA0E-C28B4FC8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28BAC-561A-4C0F-8899-DA6963B3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FB58-476D-43AE-961B-2CD9265ED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A447-29B0-49CE-9C33-ED05492F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540B-54C8-42B8-9FE7-A11865CF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A543-FC1C-4BCF-B1E2-A371B874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95A1-C085-49E9-9F54-07F4B426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F8E76-6F0D-4CD2-8C1A-699E8D0E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832E-C681-4980-81F4-3C563BFE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FB58-476D-43AE-961B-2CD9265ED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AC03-CF1A-4743-8548-0798DAD5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CB3B-048F-4D71-82F0-02D3E50F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A543-FC1C-4BCF-B1E2-A371B874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26AA-2142-42A1-9DA4-78EF1870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0DF7-8BB8-46BD-AE45-C5A4DEE68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33FC8-1385-4A14-8E92-5B8445B2E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FD651-A3C6-42CA-9E1A-4EAD497D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FB58-476D-43AE-961B-2CD9265ED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410BE-07CE-4006-8D0E-3F4101CE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7C058-95C8-4104-8AA8-B37D1A5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A543-FC1C-4BCF-B1E2-A371B874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1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B516-F661-4CCB-ABC1-8B38215A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15001-E875-4B46-AE05-3605AFD4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6C7DA-FBB9-4A6E-91E4-F8EC8243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105C3-04B9-4F5A-A40A-2A50CF196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EAED9-BB29-4CBC-B04D-442CFCDE6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549D0-0367-41A7-89C9-9F88DC86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FB58-476D-43AE-961B-2CD9265ED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A78EE-6BAA-4C13-8CED-4FA2065D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F928F-7EF6-47D2-96FD-78BB503E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A543-FC1C-4BCF-B1E2-A371B874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A45-01E6-4A0A-8186-8301844E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E0B84-2DB4-4585-A2BC-88DEB509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FB58-476D-43AE-961B-2CD9265ED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1AD0-D125-4246-B53D-BF8A0629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CA9CD-98F6-4CDC-8401-B3A04E3C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A543-FC1C-4BCF-B1E2-A371B874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FA93C-786B-482B-BE57-B366D81F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FB58-476D-43AE-961B-2CD9265ED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FD4B7-067D-4201-9778-39157AE5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9852A-20A1-4736-A11C-F713A29B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A543-FC1C-4BCF-B1E2-A371B874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533F-BA23-4F0D-914B-426BB377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2898-8D30-493F-915F-C5CED95C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932EE-D521-4713-89B0-D2EA2431C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D820C-6727-463D-92B6-FF268F43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FB58-476D-43AE-961B-2CD9265ED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206D-6678-4C1A-B1FE-0CFCBDB2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F2C6C-0FA7-4FA9-AC1D-9A93EE2D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A543-FC1C-4BCF-B1E2-A371B874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7069-F12F-4F0B-A42D-717F0E6C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88841-49EE-463B-A8C6-F6372C8B3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09819-9DED-4638-9478-3529220C6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8CCB-25AD-460B-B437-671B5D11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FB58-476D-43AE-961B-2CD9265ED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8B9A7-3205-4618-AA48-72C8836F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1CC56-030F-4805-B96C-BABA1F94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A543-FC1C-4BCF-B1E2-A371B874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2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A0174-A2FD-49A2-BA7E-0CE1EAFE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77652-612C-4C05-95A2-40351C54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50F5-7B05-400A-8CCC-27767AE64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FB58-476D-43AE-961B-2CD9265ED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07D3-4BBA-457F-AC0B-783B7EAE7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A4F0-ACBA-4F81-AA7C-1E61508FD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A543-FC1C-4BCF-B1E2-A371B874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92C346-162C-43EE-9A12-8B007AA66DE8}"/>
              </a:ext>
            </a:extLst>
          </p:cNvPr>
          <p:cNvCxnSpPr>
            <a:cxnSpLocks/>
          </p:cNvCxnSpPr>
          <p:nvPr/>
        </p:nvCxnSpPr>
        <p:spPr>
          <a:xfrm>
            <a:off x="2428470" y="544349"/>
            <a:ext cx="740081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06F0B-CB14-4CD3-B176-B758E0981F7C}"/>
              </a:ext>
            </a:extLst>
          </p:cNvPr>
          <p:cNvSpPr/>
          <p:nvPr/>
        </p:nvSpPr>
        <p:spPr>
          <a:xfrm>
            <a:off x="4173185" y="1741344"/>
            <a:ext cx="1699925" cy="375887"/>
          </a:xfrm>
          <a:prstGeom prst="rect">
            <a:avLst/>
          </a:prstGeom>
          <a:solidFill>
            <a:srgbClr val="E495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512340-A014-47EE-BB68-6B2A585FF5B5}"/>
              </a:ext>
            </a:extLst>
          </p:cNvPr>
          <p:cNvSpPr/>
          <p:nvPr/>
        </p:nvSpPr>
        <p:spPr>
          <a:xfrm>
            <a:off x="6516593" y="1751892"/>
            <a:ext cx="1699925" cy="375887"/>
          </a:xfrm>
          <a:prstGeom prst="rect">
            <a:avLst/>
          </a:prstGeom>
          <a:solidFill>
            <a:srgbClr val="E495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F721B-0F6D-4A7A-91D1-B1B16CE7726C}"/>
              </a:ext>
            </a:extLst>
          </p:cNvPr>
          <p:cNvSpPr/>
          <p:nvPr/>
        </p:nvSpPr>
        <p:spPr>
          <a:xfrm>
            <a:off x="6516593" y="2129310"/>
            <a:ext cx="1699925" cy="375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394116-3D3A-4F78-93C1-B3EE0A173F38}"/>
              </a:ext>
            </a:extLst>
          </p:cNvPr>
          <p:cNvSpPr/>
          <p:nvPr/>
        </p:nvSpPr>
        <p:spPr>
          <a:xfrm>
            <a:off x="6516592" y="2505088"/>
            <a:ext cx="1699925" cy="375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4DCE31-1F51-4616-BD18-1916A2052DAD}"/>
              </a:ext>
            </a:extLst>
          </p:cNvPr>
          <p:cNvSpPr txBox="1"/>
          <p:nvPr/>
        </p:nvSpPr>
        <p:spPr>
          <a:xfrm>
            <a:off x="5610575" y="-987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oboto Condensed" pitchFamily="2" charset="0"/>
                <a:ea typeface="Roboto Condensed" pitchFamily="2" charset="0"/>
              </a:rPr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DF30D-2FA9-4AEF-841C-C1AC9F4867F0}"/>
              </a:ext>
            </a:extLst>
          </p:cNvPr>
          <p:cNvSpPr/>
          <p:nvPr/>
        </p:nvSpPr>
        <p:spPr>
          <a:xfrm>
            <a:off x="8758143" y="1751892"/>
            <a:ext cx="1699925" cy="375887"/>
          </a:xfrm>
          <a:prstGeom prst="rect">
            <a:avLst/>
          </a:prstGeom>
          <a:solidFill>
            <a:srgbClr val="E495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9CE2E3-FB3B-4633-A2C4-DAD02A01956C}"/>
              </a:ext>
            </a:extLst>
          </p:cNvPr>
          <p:cNvSpPr/>
          <p:nvPr/>
        </p:nvSpPr>
        <p:spPr>
          <a:xfrm>
            <a:off x="8758143" y="2129310"/>
            <a:ext cx="1699925" cy="375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F6125-8283-4FB5-8FC2-936D0D7C0328}"/>
              </a:ext>
            </a:extLst>
          </p:cNvPr>
          <p:cNvSpPr/>
          <p:nvPr/>
        </p:nvSpPr>
        <p:spPr>
          <a:xfrm>
            <a:off x="8758142" y="2505088"/>
            <a:ext cx="1699925" cy="375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0BC2BA-DF3E-4FD1-9D62-3A87721CBA7A}"/>
              </a:ext>
            </a:extLst>
          </p:cNvPr>
          <p:cNvSpPr txBox="1"/>
          <p:nvPr/>
        </p:nvSpPr>
        <p:spPr>
          <a:xfrm>
            <a:off x="5080751" y="3600830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oboto Condensed" pitchFamily="2" charset="0"/>
                <a:ea typeface="Roboto Condensed" pitchFamily="2" charset="0"/>
              </a:rPr>
              <a:t>What git ‘sees’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34ACD2-F00B-4416-A166-DB44CB87E7BA}"/>
              </a:ext>
            </a:extLst>
          </p:cNvPr>
          <p:cNvCxnSpPr>
            <a:cxnSpLocks/>
          </p:cNvCxnSpPr>
          <p:nvPr/>
        </p:nvCxnSpPr>
        <p:spPr>
          <a:xfrm>
            <a:off x="2476957" y="4320509"/>
            <a:ext cx="740081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1B7699B-56A6-4D51-AE0B-51FB9E205945}"/>
              </a:ext>
            </a:extLst>
          </p:cNvPr>
          <p:cNvSpPr/>
          <p:nvPr/>
        </p:nvSpPr>
        <p:spPr>
          <a:xfrm>
            <a:off x="2370909" y="4560316"/>
            <a:ext cx="351812" cy="311150"/>
          </a:xfrm>
          <a:prstGeom prst="rect">
            <a:avLst/>
          </a:prstGeom>
          <a:solidFill>
            <a:srgbClr val="339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+</a:t>
            </a:r>
            <a:endParaRPr lang="en-US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B414B7-5AF1-40AD-B99B-E2009B4AC9F6}"/>
              </a:ext>
            </a:extLst>
          </p:cNvPr>
          <p:cNvSpPr/>
          <p:nvPr/>
        </p:nvSpPr>
        <p:spPr>
          <a:xfrm>
            <a:off x="4847241" y="4560316"/>
            <a:ext cx="351812" cy="311150"/>
          </a:xfrm>
          <a:prstGeom prst="rect">
            <a:avLst/>
          </a:prstGeom>
          <a:solidFill>
            <a:srgbClr val="E495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F96273-DE76-4C41-AC21-4B9AB2973683}"/>
              </a:ext>
            </a:extLst>
          </p:cNvPr>
          <p:cNvSpPr/>
          <p:nvPr/>
        </p:nvSpPr>
        <p:spPr>
          <a:xfrm>
            <a:off x="7273980" y="4560316"/>
            <a:ext cx="351812" cy="311150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284BCD-7534-4502-9060-1753474F36B1}"/>
              </a:ext>
            </a:extLst>
          </p:cNvPr>
          <p:cNvSpPr/>
          <p:nvPr/>
        </p:nvSpPr>
        <p:spPr>
          <a:xfrm>
            <a:off x="7273980" y="5025972"/>
            <a:ext cx="351812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F723FF-E90D-4F09-B0EB-BB970CE99555}"/>
              </a:ext>
            </a:extLst>
          </p:cNvPr>
          <p:cNvSpPr/>
          <p:nvPr/>
        </p:nvSpPr>
        <p:spPr>
          <a:xfrm>
            <a:off x="9346734" y="4560316"/>
            <a:ext cx="351812" cy="311150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62F7AE-FF2D-47F9-A85C-32C598D33E25}"/>
              </a:ext>
            </a:extLst>
          </p:cNvPr>
          <p:cNvSpPr/>
          <p:nvPr/>
        </p:nvSpPr>
        <p:spPr>
          <a:xfrm>
            <a:off x="9791902" y="4560316"/>
            <a:ext cx="351812" cy="31115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E684ED-59E8-4BB4-9928-13D17537024D}"/>
              </a:ext>
            </a:extLst>
          </p:cNvPr>
          <p:cNvSpPr txBox="1"/>
          <p:nvPr/>
        </p:nvSpPr>
        <p:spPr>
          <a:xfrm>
            <a:off x="1661869" y="938303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itchFamily="2" charset="0"/>
                <a:ea typeface="Roboto Condensed" pitchFamily="2" charset="0"/>
              </a:rPr>
              <a:t>#1 created </a:t>
            </a:r>
            <a:r>
              <a:rPr lang="en-US" dirty="0" err="1">
                <a:latin typeface="Roboto Condensed" pitchFamily="2" charset="0"/>
                <a:ea typeface="Roboto Condensed" pitchFamily="2" charset="0"/>
              </a:rPr>
              <a:t>analyses.R</a:t>
            </a:r>
            <a:endParaRPr lang="en-US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3E323E-44AA-401D-8304-2D9E5459A7E3}"/>
              </a:ext>
            </a:extLst>
          </p:cNvPr>
          <p:cNvSpPr txBox="1"/>
          <p:nvPr/>
        </p:nvSpPr>
        <p:spPr>
          <a:xfrm>
            <a:off x="4349969" y="91838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itchFamily="2" charset="0"/>
                <a:ea typeface="Roboto Condensed" pitchFamily="2" charset="0"/>
              </a:rPr>
              <a:t>#2 Added Plot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432B4C-440F-4808-8888-DCC6C398C834}"/>
              </a:ext>
            </a:extLst>
          </p:cNvPr>
          <p:cNvSpPr txBox="1"/>
          <p:nvPr/>
        </p:nvSpPr>
        <p:spPr>
          <a:xfrm>
            <a:off x="6260075" y="918381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itchFamily="2" charset="0"/>
                <a:ea typeface="Roboto Condensed" pitchFamily="2" charset="0"/>
              </a:rPr>
              <a:t>#3 changed x + y axes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A4EA55-F7B0-4A0C-8408-2ACE4CEB84CC}"/>
              </a:ext>
            </a:extLst>
          </p:cNvPr>
          <p:cNvSpPr txBox="1"/>
          <p:nvPr/>
        </p:nvSpPr>
        <p:spPr>
          <a:xfrm>
            <a:off x="8548916" y="918381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itchFamily="2" charset="0"/>
                <a:ea typeface="Roboto Condensed" pitchFamily="2" charset="0"/>
              </a:rPr>
              <a:t>#4 used log scale in 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3C72C8-F5C8-4FF7-9DC5-AE48EFECE5B3}"/>
              </a:ext>
            </a:extLst>
          </p:cNvPr>
          <p:cNvSpPr txBox="1"/>
          <p:nvPr/>
        </p:nvSpPr>
        <p:spPr>
          <a:xfrm>
            <a:off x="2111439" y="5541836"/>
            <a:ext cx="870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Roboto Condensed" pitchFamily="2" charset="0"/>
                <a:ea typeface="Roboto Condensed" pitchFamily="2" charset="0"/>
              </a:rPr>
              <a:t>init</a:t>
            </a:r>
            <a:endParaRPr lang="en-US" dirty="0">
              <a:latin typeface="Roboto Condensed" pitchFamily="2" charset="0"/>
              <a:ea typeface="Roboto Condensed" pitchFamily="2" charset="0"/>
            </a:endParaRPr>
          </a:p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add</a:t>
            </a:r>
          </a:p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commit</a:t>
            </a:r>
          </a:p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push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C67A49-E7F5-47C0-A448-ABB09E097B20}"/>
              </a:ext>
            </a:extLst>
          </p:cNvPr>
          <p:cNvSpPr/>
          <p:nvPr/>
        </p:nvSpPr>
        <p:spPr>
          <a:xfrm>
            <a:off x="91687" y="5552926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Roboto Condensed" pitchFamily="2" charset="0"/>
                <a:ea typeface="Roboto Condensed" pitchFamily="2" charset="0"/>
              </a:rPr>
              <a:t>Operations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E9B505-3A6F-4AEB-853D-7DAAB164FE64}"/>
              </a:ext>
            </a:extLst>
          </p:cNvPr>
          <p:cNvSpPr txBox="1"/>
          <p:nvPr/>
        </p:nvSpPr>
        <p:spPr>
          <a:xfrm>
            <a:off x="4587771" y="5521689"/>
            <a:ext cx="870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commit</a:t>
            </a:r>
          </a:p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push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B0D038-ECFF-4FDA-BEB4-086B2AF7D3DC}"/>
              </a:ext>
            </a:extLst>
          </p:cNvPr>
          <p:cNvSpPr txBox="1"/>
          <p:nvPr/>
        </p:nvSpPr>
        <p:spPr>
          <a:xfrm>
            <a:off x="7014510" y="5541836"/>
            <a:ext cx="870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commit</a:t>
            </a:r>
          </a:p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push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25D04E-7FBE-40F0-81A0-308D33EFF164}"/>
              </a:ext>
            </a:extLst>
          </p:cNvPr>
          <p:cNvSpPr txBox="1"/>
          <p:nvPr/>
        </p:nvSpPr>
        <p:spPr>
          <a:xfrm>
            <a:off x="9356526" y="5531259"/>
            <a:ext cx="870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commit</a:t>
            </a:r>
          </a:p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push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A2AD97-E41D-4D8E-AAB8-A7698F5E3371}"/>
              </a:ext>
            </a:extLst>
          </p:cNvPr>
          <p:cNvSpPr/>
          <p:nvPr/>
        </p:nvSpPr>
        <p:spPr>
          <a:xfrm>
            <a:off x="4173183" y="1372050"/>
            <a:ext cx="1699925" cy="375887"/>
          </a:xfrm>
          <a:prstGeom prst="rect">
            <a:avLst/>
          </a:prstGeom>
          <a:solidFill>
            <a:srgbClr val="339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4FD1B5-DC6D-440A-B1F9-4A866138CDB2}"/>
              </a:ext>
            </a:extLst>
          </p:cNvPr>
          <p:cNvSpPr/>
          <p:nvPr/>
        </p:nvSpPr>
        <p:spPr>
          <a:xfrm>
            <a:off x="6516591" y="1365155"/>
            <a:ext cx="1699925" cy="375887"/>
          </a:xfrm>
          <a:prstGeom prst="rect">
            <a:avLst/>
          </a:prstGeom>
          <a:solidFill>
            <a:srgbClr val="339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B4A3FA-9087-4AF7-B7E4-E242845A7C27}"/>
              </a:ext>
            </a:extLst>
          </p:cNvPr>
          <p:cNvSpPr/>
          <p:nvPr/>
        </p:nvSpPr>
        <p:spPr>
          <a:xfrm>
            <a:off x="8758141" y="1376060"/>
            <a:ext cx="1699925" cy="375887"/>
          </a:xfrm>
          <a:prstGeom prst="rect">
            <a:avLst/>
          </a:prstGeom>
          <a:solidFill>
            <a:srgbClr val="339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838F3C-7193-4A27-9587-81C6B9DBB1CD}"/>
              </a:ext>
            </a:extLst>
          </p:cNvPr>
          <p:cNvSpPr/>
          <p:nvPr/>
        </p:nvSpPr>
        <p:spPr>
          <a:xfrm>
            <a:off x="1828539" y="1372049"/>
            <a:ext cx="1699925" cy="375887"/>
          </a:xfrm>
          <a:prstGeom prst="rect">
            <a:avLst/>
          </a:prstGeom>
          <a:solidFill>
            <a:srgbClr val="339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4714A1-A556-42C8-8D26-29D5F0C8E8A5}"/>
              </a:ext>
            </a:extLst>
          </p:cNvPr>
          <p:cNvSpPr/>
          <p:nvPr/>
        </p:nvSpPr>
        <p:spPr>
          <a:xfrm>
            <a:off x="130964" y="935742"/>
            <a:ext cx="1117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Roboto Condensed" pitchFamily="2" charset="0"/>
                <a:ea typeface="Roboto Condensed" pitchFamily="2" charset="0"/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409413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Hurley (PhD Geog + Envt Sc Lab FT)</dc:creator>
  <cp:lastModifiedBy>Alexander Hurley (PhD Geog + Envt Sc Lab FT)</cp:lastModifiedBy>
  <cp:revision>4</cp:revision>
  <dcterms:created xsi:type="dcterms:W3CDTF">2018-10-24T15:07:37Z</dcterms:created>
  <dcterms:modified xsi:type="dcterms:W3CDTF">2018-10-24T15:26:14Z</dcterms:modified>
</cp:coreProperties>
</file>