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41" autoAdjust="0"/>
  </p:normalViewPr>
  <p:slideViewPr>
    <p:cSldViewPr snapToGrid="0">
      <p:cViewPr varScale="1">
        <p:scale>
          <a:sx n="74" d="100"/>
          <a:sy n="74" d="100"/>
        </p:scale>
        <p:origin x="-99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D7F91-2490-4878-8110-0B4D6A81C37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684D-924C-4E4F-AC7A-943E28A9B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dollars, and many choices, what to choose?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….At last!... You jump up with joy! It’s lunch time another boy yelled! But wait….mom only  gave you $5 for lunch….with so many choices and so little time…what is a young boy supposed to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81E69E-87AE-4410-968C-E6B07441AD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the-Sergio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Buchowiecki</a:t>
            </a:r>
            <a:r>
              <a:rPr lang="en-US" dirty="0" smtClean="0"/>
              <a:t>, Andy Montes,</a:t>
            </a:r>
          </a:p>
          <a:p>
            <a:r>
              <a:rPr lang="en-US" dirty="0" smtClean="0"/>
              <a:t>Claude Phan, Roberto Rodriquez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astfoodmenuprice.com/wp-content/uploads/2014/11/carl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67" y="4329652"/>
            <a:ext cx="2299949" cy="21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QJwcvp4jLVXB1a3pGhUxWs9k9kERNKK63QeyFr72UnDEHPMOm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26" y="44112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pload.wikimedia.org/wikipedia/en/thumb/8/85/Panda_Express_logo.svg/1024px-Panda_Expres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5" y="3508979"/>
            <a:ext cx="2619163" cy="26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ngelfire.com/mi/ferretsetc/2013Fest/LogoQdob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51" y="892932"/>
            <a:ext cx="2115014" cy="10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investorplace.com/wp-content/uploads/2014/07/Taco-Bell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" y="441128"/>
            <a:ext cx="1982437" cy="23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upload.wikimedia.org/wikipedia/en/6/62/Jambajui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1" y="879279"/>
            <a:ext cx="19907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roundtablepizza.com/rtp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96" y="584003"/>
            <a:ext cx="16764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city-data.com/forum/attachments/phoenix-area/18942d1209596237-new-five-dollar-bill-new-five-dollar-bill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50" y="2951239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upload.wikimedia.org/wikipedia/en/thumb/3/37/Denny's_logo.svg/1280px-Denny'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583" y="2607588"/>
            <a:ext cx="3102918" cy="155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49332"/>
              </p:ext>
            </p:extLst>
          </p:nvPr>
        </p:nvGraphicFramePr>
        <p:xfrm>
          <a:off x="723900" y="1736725"/>
          <a:ext cx="1094581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5" imgW="10946032" imgH="3771429" progId="Photoshop.Image.13">
                  <p:embed/>
                </p:oleObj>
              </mc:Choice>
              <mc:Fallback>
                <p:oleObj name="Image" r:id="rId5" imgW="10946032" imgH="3771429" progId="Photoshop.Image.1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736725"/>
                        <a:ext cx="10945813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3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4" name="School Bell-SoundBible.com-449398625.wav"/>
          </p:stSnd>
        </p:sndAc>
      </p:transition>
    </mc:Choice>
    <mc:Fallback xmlns="">
      <p:transition spd="slow">
        <p:sndAc>
          <p:stSnd>
            <p:snd r:embed="rId7" name="School Bell-SoundBible.com-449398625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45" y="1538103"/>
            <a:ext cx="10058400" cy="1985933"/>
          </a:xfrm>
        </p:spPr>
        <p:txBody>
          <a:bodyPr>
            <a:noAutofit/>
          </a:bodyPr>
          <a:lstStyle/>
          <a:p>
            <a:pPr algn="ctr"/>
            <a:r>
              <a:rPr lang="en-US" sz="10000" dirty="0" err="1" smtClean="0">
                <a:solidFill>
                  <a:schemeClr val="tx1"/>
                </a:solidFill>
              </a:rPr>
              <a:t>BudgetGrubbin</a:t>
            </a:r>
            <a:endParaRPr lang="en-US" sz="10000" dirty="0">
              <a:solidFill>
                <a:schemeClr val="tx1"/>
              </a:solidFill>
            </a:endParaRPr>
          </a:p>
        </p:txBody>
      </p:sp>
      <p:pic>
        <p:nvPicPr>
          <p:cNvPr id="2054" name="Picture 6" descr="http://ec.l.thumbs.canstockphoto.com/canstock67274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33" y="3362217"/>
            <a:ext cx="2741737" cy="30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00009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Mobile and Website Ads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+</a:t>
            </a:r>
          </a:p>
          <a:p>
            <a:pPr marL="0" indent="0">
              <a:buNone/>
            </a:pPr>
            <a:r>
              <a:rPr lang="en-US" dirty="0" smtClean="0"/>
              <a:t>Marketing for Campus Restaurants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+</a:t>
            </a:r>
          </a:p>
          <a:p>
            <a:pPr marL="0" indent="0">
              <a:buNone/>
            </a:pPr>
            <a:r>
              <a:rPr lang="en-US" dirty="0" smtClean="0"/>
              <a:t>No User subscription Fees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=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://images.rapgenius.com/2526467350c102c79919b7ca30971ff1.640x427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17" y="802437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adamsmith.org/wp-content/uploads/maximizing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9" y="4357339"/>
            <a:ext cx="3060236" cy="22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Market Size &amp;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~22,000 students at Cal Poly Pomona</a:t>
            </a:r>
          </a:p>
          <a:p>
            <a:r>
              <a:rPr lang="en-US" dirty="0" smtClean="0"/>
              <a:t>At .005 (half a cent per view), expected to profit $5.00 per 1,000 view</a:t>
            </a:r>
            <a:br>
              <a:rPr lang="en-US" dirty="0" smtClean="0"/>
            </a:br>
            <a:r>
              <a:rPr lang="en-US" dirty="0" smtClean="0"/>
              <a:t>			5 X 22,000 = $110 per day!</a:t>
            </a:r>
            <a:br>
              <a:rPr lang="en-US" dirty="0" smtClean="0"/>
            </a:br>
            <a:r>
              <a:rPr lang="en-US" dirty="0" smtClean="0"/>
              <a:t>			$110 x 55 days = $6,050 per quarter</a:t>
            </a:r>
          </a:p>
          <a:p>
            <a:r>
              <a:rPr lang="en-US" dirty="0" smtClean="0"/>
              <a:t>$100 marketing contract per quarter for each location on campus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22 locations X $100 = $2,200 per quarter</a:t>
            </a:r>
          </a:p>
          <a:p>
            <a:r>
              <a:rPr lang="en-US" dirty="0" smtClean="0"/>
              <a:t>Annual profit: 	$6,600</a:t>
            </a:r>
            <a:r>
              <a:rPr lang="en-US" dirty="0"/>
              <a:t> </a:t>
            </a:r>
            <a:r>
              <a:rPr lang="en-US" dirty="0" smtClean="0"/>
              <a:t>per year from marketing</a:t>
            </a:r>
            <a:br>
              <a:rPr lang="en-US" dirty="0" smtClean="0"/>
            </a:br>
            <a:r>
              <a:rPr lang="en-US" dirty="0" smtClean="0"/>
              <a:t>		       +	$18,150 per year from Ads</a:t>
            </a:r>
            <a:br>
              <a:rPr lang="en-US" dirty="0" smtClean="0"/>
            </a:br>
            <a:r>
              <a:rPr lang="en-US" dirty="0" smtClean="0"/>
              <a:t>		      =   $24,750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P</a:t>
            </a:r>
            <a:r>
              <a:rPr lang="en-US" dirty="0" smtClean="0"/>
              <a:t>rofit</a:t>
            </a:r>
            <a:br>
              <a:rPr lang="en-US" dirty="0" smtClean="0"/>
            </a:br>
            <a:r>
              <a:rPr lang="en-US" dirty="0" smtClean="0"/>
              <a:t>			</a:t>
            </a:r>
            <a:br>
              <a:rPr lang="en-US" dirty="0" smtClean="0"/>
            </a:br>
            <a:r>
              <a:rPr lang="en-US" dirty="0" smtClean="0"/>
              <a:t>			</a:t>
            </a:r>
          </a:p>
        </p:txBody>
      </p:sp>
      <p:pic>
        <p:nvPicPr>
          <p:cNvPr id="6146" name="Picture 2" descr="http://www.smallbusinessnaked.com/wp-content/uploads/2014/08/SuccessCh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90" y="3717764"/>
            <a:ext cx="39624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652548"/>
              </p:ext>
            </p:extLst>
          </p:nvPr>
        </p:nvGraphicFramePr>
        <p:xfrm>
          <a:off x="607247" y="4114800"/>
          <a:ext cx="1085991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82"/>
                <a:gridCol w="2171982"/>
                <a:gridCol w="2181014"/>
                <a:gridCol w="2162950"/>
                <a:gridCol w="2171982"/>
              </a:tblGrid>
              <a:tr h="81098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Jacob </a:t>
                      </a:r>
                      <a:r>
                        <a:rPr lang="en-US" sz="2400" dirty="0" err="1" smtClean="0"/>
                        <a:t>Buchowiecki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Andy Montes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Claude </a:t>
                      </a:r>
                      <a:r>
                        <a:rPr lang="en-US" sz="2400" dirty="0" err="1" smtClean="0"/>
                        <a:t>Phan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Roberto Rodriguez</a:t>
                      </a:r>
                    </a:p>
                  </a:txBody>
                  <a:tcPr/>
                </a:tc>
              </a:tr>
              <a:tr h="39003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Hometown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Rancho Santa Margarita, 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Orange,</a:t>
                      </a:r>
                      <a:r>
                        <a:rPr lang="en-US" sz="1800" baseline="0" dirty="0" smtClean="0"/>
                        <a:t> 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Diamond Bar, 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Fillmore, CA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CS</a:t>
                      </a:r>
                      <a:r>
                        <a:rPr lang="en-US" sz="1800" baseline="0" dirty="0" smtClean="0"/>
                        <a:t> interests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Graphics,</a:t>
                      </a:r>
                      <a:r>
                        <a:rPr lang="en-US" sz="1800" baseline="0" dirty="0" smtClean="0"/>
                        <a:t> audio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Mobile development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Making math games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C++,</a:t>
                      </a:r>
                      <a:r>
                        <a:rPr lang="en-US" sz="1800" baseline="0" dirty="0" smtClean="0"/>
                        <a:t> computer architecture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Outside interests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Anything else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Traveling, sports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Video games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Sports,</a:t>
                      </a:r>
                      <a:r>
                        <a:rPr lang="en-US" sz="1800" baseline="0" dirty="0" smtClean="0"/>
                        <a:t> games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pPr algn="ctr"/>
            <a:r>
              <a:rPr lang="en-US" u="sng" dirty="0" smtClean="0"/>
              <a:t>Meet the-Sergio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6" y="1414499"/>
            <a:ext cx="1759853" cy="2621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08" y="1410661"/>
            <a:ext cx="1753181" cy="2588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92" y="1422793"/>
            <a:ext cx="1808576" cy="258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529" y="1414499"/>
            <a:ext cx="1875753" cy="2605351"/>
          </a:xfrm>
          <a:prstGeom prst="rect">
            <a:avLst/>
          </a:prstGeom>
        </p:spPr>
      </p:pic>
      <p:pic>
        <p:nvPicPr>
          <p:cNvPr id="5122" name="Picture 2" descr="http://funintelligenttraining.com/wp-content/uploads/2014/04/Team-Clipart-NO-BACKGROU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1410661"/>
            <a:ext cx="2644069" cy="243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Raising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873393" cy="4876800"/>
          </a:xfrm>
        </p:spPr>
        <p:txBody>
          <a:bodyPr/>
          <a:lstStyle/>
          <a:p>
            <a:pPr lvl="1"/>
            <a:r>
              <a:rPr lang="en-US" sz="2800" dirty="0" smtClean="0"/>
              <a:t>$400,000 initial funding</a:t>
            </a:r>
          </a:p>
          <a:p>
            <a:pPr lvl="2"/>
            <a:r>
              <a:rPr lang="en-US" sz="2800" dirty="0" smtClean="0"/>
              <a:t>Expanding </a:t>
            </a:r>
            <a:r>
              <a:rPr lang="en-US" sz="2800" dirty="0" err="1" smtClean="0"/>
              <a:t>BudgetGrubbin</a:t>
            </a:r>
            <a:r>
              <a:rPr lang="en-US" sz="2800" dirty="0" smtClean="0"/>
              <a:t> to other schools</a:t>
            </a:r>
          </a:p>
          <a:p>
            <a:pPr lvl="2"/>
            <a:r>
              <a:rPr lang="en-US" sz="2800" dirty="0" smtClean="0"/>
              <a:t>Robust database system that can support live updates</a:t>
            </a:r>
          </a:p>
          <a:p>
            <a:pPr lvl="2"/>
            <a:r>
              <a:rPr lang="en-US" sz="2800" dirty="0" smtClean="0"/>
              <a:t>Marketing + advertising</a:t>
            </a:r>
          </a:p>
          <a:p>
            <a:pPr lvl="2"/>
            <a:r>
              <a:rPr lang="en-US" sz="2800" dirty="0" smtClean="0"/>
              <a:t>Travel expenses</a:t>
            </a:r>
          </a:p>
          <a:p>
            <a:pPr lvl="2"/>
            <a:endParaRPr lang="en-US" sz="28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122" name="Picture 2" descr="http://i197.photobucket.com/albums/aa256/TheWicker/pyramid_sch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08" y="782547"/>
            <a:ext cx="4647833" cy="504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$2,000 per school</a:t>
            </a:r>
          </a:p>
          <a:p>
            <a:pPr lvl="1"/>
            <a:r>
              <a:rPr lang="en-US" sz="3200" dirty="0" smtClean="0"/>
              <a:t>Travel expenses + discovery and requirements gathering</a:t>
            </a:r>
          </a:p>
          <a:p>
            <a:r>
              <a:rPr lang="en-US" sz="3200" dirty="0" smtClean="0"/>
              <a:t>Projected Revenue growth</a:t>
            </a:r>
          </a:p>
          <a:p>
            <a:pPr lvl="1"/>
            <a:r>
              <a:rPr lang="en-US" sz="3200" dirty="0" smtClean="0"/>
              <a:t>10 Schools first year</a:t>
            </a:r>
          </a:p>
          <a:p>
            <a:pPr lvl="1"/>
            <a:r>
              <a:rPr lang="en-US" sz="3200" dirty="0" smtClean="0"/>
              <a:t>$300,000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 descr="http://www.insurancejournal.com/app/uploads/2013/08/Business-Revenue-Growth--580x4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66" y="2790083"/>
            <a:ext cx="4850936" cy="36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</TotalTime>
  <Words>209</Words>
  <Application>Microsoft Office PowerPoint</Application>
  <PresentationFormat>Custom</PresentationFormat>
  <Paragraphs>57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Clarity</vt:lpstr>
      <vt:lpstr>Image</vt:lpstr>
      <vt:lpstr>the-Sergio</vt:lpstr>
      <vt:lpstr>PowerPoint Presentation</vt:lpstr>
      <vt:lpstr>PowerPoint Presentation</vt:lpstr>
      <vt:lpstr>BudgetGrubbin</vt:lpstr>
      <vt:lpstr>Business Model</vt:lpstr>
      <vt:lpstr>Estimated Market Size &amp; Value</vt:lpstr>
      <vt:lpstr>Meet the-Sergio</vt:lpstr>
      <vt:lpstr>Money Raising</vt:lpstr>
      <vt:lpstr>Break Even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the-Sergio</dc:title>
  <dc:creator>claude</dc:creator>
  <cp:lastModifiedBy>pschomantis125</cp:lastModifiedBy>
  <cp:revision>17</cp:revision>
  <dcterms:created xsi:type="dcterms:W3CDTF">2015-01-15T08:02:30Z</dcterms:created>
  <dcterms:modified xsi:type="dcterms:W3CDTF">2015-03-07T22:56:28Z</dcterms:modified>
</cp:coreProperties>
</file>