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67b8f3e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67b8f3e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67b8f3e0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67b8f3e0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58ab963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58ab963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58ab9639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58ab9639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58ab963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58ab963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58ab963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58ab963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e43592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e43592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58ab9639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58ab9639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67b8f3e0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67b8f3e0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67b8f3e0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67b8f3e0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2183573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2183573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67b8f3e0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67b8f3e0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ixilart.com/draw#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Squirrel Eats Squirrel: </a:t>
            </a:r>
            <a:r>
              <a:rPr lang="en" sz="3500"/>
              <a:t>Description and Changes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Hoyt, Asa, </a:t>
            </a:r>
            <a:r>
              <a:rPr lang="en"/>
              <a:t>Meridan</a:t>
            </a:r>
            <a:r>
              <a:rPr lang="en"/>
              <a:t>, Sarina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Vampire Squirrel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Does blood taste good? I should try it out - Vampire Squirrel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Functionality:</a:t>
            </a:r>
            <a:r>
              <a:rPr lang="en"/>
              <a:t> </a:t>
            </a:r>
            <a:r>
              <a:rPr lang="en" sz="1200"/>
              <a:t>This squirrel has a randomly accelerated speed 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3185" r="0" t="0"/>
          <a:stretch/>
        </p:blipFill>
        <p:spPr>
          <a:xfrm>
            <a:off x="5512525" y="1339375"/>
            <a:ext cx="2505150" cy="24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Drunk Squirrel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Don’t drink and Drive, kids!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Functionality: </a:t>
            </a:r>
            <a:r>
              <a:rPr lang="en" sz="1200"/>
              <a:t>The player’s controls are inverted for a short amount of time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575" y="1459975"/>
            <a:ext cx="2297675" cy="22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172" y="704525"/>
            <a:ext cx="2269603" cy="17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275" y="693150"/>
            <a:ext cx="2254101" cy="178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875" y="704513"/>
            <a:ext cx="2254101" cy="176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1469275"/>
            <a:ext cx="76887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Sweigart, Al. “Chapter 8 – Squirrel Eat Squirrel.”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 with Python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https://inventwithpython.com/pygame/chapter8.html.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Sweigart, Al.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Games with Python &amp; Pygame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https://inventwithpython.com/pygame/.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YouTube, 21 Jan. 2022, https://www.youtube.com/watch?v=A3-CDBglkjs. Accessed 5 Dec. 2022.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YouTube, 25 Sept. 2016, https://www.youtube.com/watch?v=6hURqvyTBvA. Accessed 5 Dec. 2022.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20, March, director.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YourClassical from American Public Media and Minnesota Public Radio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Minnesota Public Radio, 20 Mar. 2017, https://www.yourclassical.org/episode/2017/03/20/daily-download-antonio-vivaldi--the-4-seasons-spring-i-allegro. Accessed 5 Dec. 2022.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ZapSplat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16 Nov. 2022, https://www.zapsplat.com/. Accessed 5 Dec. 2022.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21, June, director.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YourClassical from American Public Media and Minnesota Public Radio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Minnesota Public Radio, 21 June 2016, https://www.yourclassical.org/episode/2016/06/21/daily-download-edvard-grieg--peer-gynt-suite-no-1-morning-mood. Accessed 5 Dec. 2022.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rPr lang="en"/>
              <a:t>Used Pixilart for visual upgrades: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Pixilart - Free online pixel art drawing 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original code is found in “Invent with python” </a:t>
            </a:r>
            <a:r>
              <a:rPr lang="en"/>
              <a:t>under</a:t>
            </a:r>
            <a:r>
              <a:rPr lang="en"/>
              <a:t> Squirrel eat squirrel, the name of our game.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Functionality: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Player can move at any direction using the arrow keys or using the WASD keys (‘w’ = up, ‘a’ = left, ‘s’ = down, ‘d’ =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Main goal of the game is to become Omega Squirrel (largest squirrel) in the shortest amount of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achieve this by eating squirrels that are smaller and avoid the ones that are bigger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Collide with the bigger ones, you lose a life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90275" y="1197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Changes: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Music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Added non-player squirrels with power-ups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Time/Best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New best record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Sound effects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Debuffs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Music, Sound effects, and </a:t>
            </a:r>
            <a:r>
              <a:rPr lang="en"/>
              <a:t>Best time System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688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Music done through pygame mixer and music </a:t>
            </a:r>
            <a:r>
              <a:rPr lang="en"/>
              <a:t>module.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3 songs with a random chance to play.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Sound effects for various game actions i.e (moving).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Best time system done through a file writers.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Display the fastest time to beat the game.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00" y="770550"/>
            <a:ext cx="4808300" cy="360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365375"/>
            <a:ext cx="76887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the functionality from the original code, there are some extras we added in: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200"/>
              <a:t>3 music soundtracks that have set probabilities of change after re-opening the game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If the player’s squirrel grows to reach the Omega squirrel size, a best time is saved.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different types of non-player squirrels: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Regular enemy squirrel:</a:t>
            </a:r>
            <a:r>
              <a:rPr lang="en" sz="1200"/>
              <a:t> The player loses one life when being eaten by a larger squirrel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Drunk squirrel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Ghost squirrel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Vampire squirrel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Unicorn </a:t>
            </a:r>
            <a:r>
              <a:rPr lang="en"/>
              <a:t>squirrel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Chernobyl squirrel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Einstein squirrel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</a:t>
            </a:r>
            <a:r>
              <a:rPr lang="en" sz="1200"/>
              <a:t>There are different probabilities for each of these squirrels to spawn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Chernobyl Squirrel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squirrel looks fine… I think.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…bruh, its melting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Functionality: The player squirrel explodes. It’s game over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00" y="1403550"/>
            <a:ext cx="2336400" cy="2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Unicorn Squirrel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Unicorns are just cooler rhinos. Change my mind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Functionality</a:t>
            </a:r>
            <a:r>
              <a:rPr lang="en"/>
              <a:t>: </a:t>
            </a:r>
            <a:r>
              <a:rPr lang="en"/>
              <a:t>I</a:t>
            </a:r>
            <a:r>
              <a:rPr lang="en" sz="1200"/>
              <a:t>f the player’s squirrel is larger, they regain one life and the game goes into disco mode for a short amount of time. If not, it behaves as a normal squirrel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375" y="1378950"/>
            <a:ext cx="2429775" cy="23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Einstein Squirrel 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on </a:t>
            </a:r>
            <a:r>
              <a:rPr lang="en"/>
              <a:t>realization</a:t>
            </a:r>
            <a:r>
              <a:rPr lang="en"/>
              <a:t> that professors are way smarter than you.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Functionality: Plays </a:t>
            </a:r>
            <a:r>
              <a:rPr lang="en"/>
              <a:t>unique</a:t>
            </a:r>
            <a:r>
              <a:rPr lang="en"/>
              <a:t> sound effect on </a:t>
            </a:r>
            <a:r>
              <a:rPr lang="en"/>
              <a:t>collision, upon eating grants player +1 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1920" r="-1920" t="0"/>
          <a:stretch/>
        </p:blipFill>
        <p:spPr>
          <a:xfrm>
            <a:off x="5209600" y="1227325"/>
            <a:ext cx="2778450" cy="26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Ghost Squirrel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think this squirrel exists…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Functionality: </a:t>
            </a:r>
            <a:r>
              <a:rPr lang="en" sz="1200"/>
              <a:t>The player is scared frozen for a short amount of time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1960" r="-1959" t="0"/>
          <a:stretch/>
        </p:blipFill>
        <p:spPr>
          <a:xfrm>
            <a:off x="5736675" y="1509600"/>
            <a:ext cx="2403750" cy="2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