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82F35-6DF1-47BE-97ED-ED9A0E213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1226A8-7C46-4C18-9449-F5FE2A6882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73B4B7-DA6B-498A-A79D-8E473F74FF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697F04-26EF-441F-9A5E-EDF54CBCF2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CA8F5FC-FDCA-4B68-879C-0D7EC5B999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C19F67-80A6-4F1C-8ACC-32A3A329D33B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-360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093E304-791C-4586-AA33-36221952F2ED}" type="slidenum"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9000360" y="270036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-179640" y="243036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522036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9720360" y="468036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9540360" y="342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8100360" y="468036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7920360" y="540036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CB65D8-4983-4971-81B4-C8ABA70FD88F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4B941D8-9639-4039-A1EE-8B21682BA040}" type="slidenum"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5E3AF6-1BB9-454D-8BCC-61AEF4C6C6AD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5455C9-A5A5-40BD-ACEF-990BC3C44A88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6D915D-4685-4D8A-B754-86206403EAF1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Radix Sort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87920" y="1148040"/>
            <a:ext cx="5681520" cy="3894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Алгоритм сортировки, использующий 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«поразрядное сравнение»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Сложность: O(nk) по времени,  O(n) по памяти,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где n — количество элементов, а k — максимальное количество разрядов.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Преимущества: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Быстрее для больших наборов данных с ограниченным диапазоном значений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Эффективен для целых чисел и строк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Недостатки: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Сложнее в реализации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Сложная реализация для некоторых типов данных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Ограничен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302880" y="222480"/>
            <a:ext cx="2981160" cy="3060000"/>
          </a:xfrm>
          <a:prstGeom prst="rect">
            <a:avLst/>
          </a:prstGeom>
          <a:ln w="18000">
            <a:noFill/>
          </a:ln>
        </p:spPr>
      </p:pic>
      <p:pic>
        <p:nvPicPr>
          <p:cNvPr id="70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6473880" y="3584880"/>
            <a:ext cx="3016800" cy="1783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395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8. Переписываем массив </a:t>
            </a:r>
            <a:r>
              <a:rPr b="0" i="1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 в </a:t>
            </a:r>
            <a:r>
              <a:rPr b="0" i="1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а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и </a:t>
            </a:r>
            <a:br>
              <a:rPr sz="3600"/>
            </a:b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    увеличиваем </a:t>
            </a:r>
            <a:r>
              <a:rPr b="0" i="1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k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a = [91, 21, 1, 13, 33, 83, 3, 35, 15, 68, 28, 98, 8]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800000"/>
            <a:ext cx="9395640" cy="25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9. повторяем 5-8 пока </a:t>
            </a:r>
            <a:r>
              <a:rPr b="0" i="1" lang="ru-RU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k &lt; 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a = [1, 3, 8, 13, 15, 21, 28, 33, 35, 68, 83, 91, 98]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395640" cy="25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Рассмотрим принцип работы на массиве,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приведенном ниже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40000" y="4675320"/>
            <a:ext cx="917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95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999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1. Выбираем основание системы счисления и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обозначим за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exp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. Также возьмем номер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текущего разряда и обозначим его за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примера возьмем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exp = 10;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k = 0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395640" cy="25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888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2. Выбираем максимальное число max_num из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массива и обозначаем количество его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разрядов за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n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данного массива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n = 2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395640" cy="28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3.  Создаем массив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длиной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exp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 заполняем его нулями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данного примера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 = [0, 0, 0, 0, 0, 0, 0, 0, 0]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395640" cy="28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4. Заводим массив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b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такой же длины, что и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массив 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данного примера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b = [0, 0, 0, 0, 0, 0, 0, 0, 0, 0, 0, 0, 0]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395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5. Подсчитываем количество чисел с цифрой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в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k-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том разряде и записываем в массив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i-того элемента: </a:t>
            </a:r>
            <a:br>
              <a:rPr sz="3200"/>
            </a:b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cnt[a[i] // exp**k % exp**(k + 1)] += 1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данного примера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 = [0, 3, 0, 4, 0, 2, 0, 0, 4, 0]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0000" y="1324080"/>
            <a:ext cx="939564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6. К каждому элементу массива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</a:t>
            </a:r>
            <a:br>
              <a:rPr sz="3200"/>
            </a:b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прибавляем предыдущий элемент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данного примера: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cnt = [0, 3, 3, 7, 7, 9, 9, 9, 13, 13]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Принцип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395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7. Заполняем массив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b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по следующему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   правилу: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  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b[cnt[a[i] // exp**k % exp**(k + 1)] — 1] = a[i]</a:t>
            </a:r>
            <a:br>
              <a:rPr sz="3200"/>
            </a:b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   cnt[a[i] // exp**k % exp**(k + 1)] -= 1</a:t>
            </a:r>
            <a:br>
              <a:rPr sz="3200"/>
            </a:b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где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от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len(a) - 1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до -1 (цикл </a:t>
            </a: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данного примера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b = [91, 21, 1, 13, 33, 83, 3, 35, 15, 68, 28, 98, 8]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900000" y="4677120"/>
            <a:ext cx="8999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 = [35, 68, 28, 13, 15, 33, 98, 8, 83, 3, 91, 21, 1]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2024-10-28T23:31:59Z</dcterms:created>
  <dc:creator/>
  <dc:description/>
  <dc:language>ru-RU</dc:language>
  <cp:lastModifiedBy/>
  <dcterms:modified xsi:type="dcterms:W3CDTF">2024-11-04T19:50:51Z</dcterms:modified>
  <cp:revision>8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