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4"/>
  </p:notesMasterIdLst>
  <p:handoutMasterIdLst>
    <p:handoutMasterId r:id="rId35"/>
  </p:handoutMasterIdLst>
  <p:sldIdLst>
    <p:sldId id="319" r:id="rId3"/>
    <p:sldId id="258" r:id="rId4"/>
    <p:sldId id="257" r:id="rId5"/>
    <p:sldId id="291" r:id="rId6"/>
    <p:sldId id="289" r:id="rId7"/>
    <p:sldId id="294" r:id="rId8"/>
    <p:sldId id="308" r:id="rId9"/>
    <p:sldId id="309" r:id="rId10"/>
    <p:sldId id="311" r:id="rId11"/>
    <p:sldId id="314" r:id="rId12"/>
    <p:sldId id="292" r:id="rId13"/>
    <p:sldId id="304" r:id="rId14"/>
    <p:sldId id="310" r:id="rId15"/>
    <p:sldId id="293" r:id="rId16"/>
    <p:sldId id="303" r:id="rId17"/>
    <p:sldId id="297" r:id="rId18"/>
    <p:sldId id="302" r:id="rId19"/>
    <p:sldId id="315" r:id="rId20"/>
    <p:sldId id="301" r:id="rId21"/>
    <p:sldId id="300" r:id="rId22"/>
    <p:sldId id="307" r:id="rId23"/>
    <p:sldId id="295" r:id="rId24"/>
    <p:sldId id="305" r:id="rId25"/>
    <p:sldId id="316" r:id="rId26"/>
    <p:sldId id="296" r:id="rId27"/>
    <p:sldId id="298" r:id="rId28"/>
    <p:sldId id="299" r:id="rId29"/>
    <p:sldId id="306" r:id="rId30"/>
    <p:sldId id="312" r:id="rId31"/>
    <p:sldId id="313" r:id="rId32"/>
    <p:sldId id="317" r:id="rId33"/>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8C8"/>
    <a:srgbClr val="6868AC"/>
    <a:srgbClr val="B8B6D5"/>
    <a:srgbClr val="6362B0"/>
    <a:srgbClr val="F0B6B5"/>
    <a:srgbClr val="F5E2B8"/>
    <a:srgbClr val="A2CECD"/>
    <a:srgbClr val="FE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18" autoAdjust="0"/>
  </p:normalViewPr>
  <p:slideViewPr>
    <p:cSldViewPr snapToGrid="0" showGuides="1">
      <p:cViewPr varScale="1">
        <p:scale>
          <a:sx n="70" d="100"/>
          <a:sy n="70" d="100"/>
        </p:scale>
        <p:origin x="43" y="187"/>
      </p:cViewPr>
      <p:guideLst>
        <p:guide orient="horz" pos="2160"/>
        <p:guide pos="3840"/>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AC704-8CD5-4A4F-A3F0-26C0668326F3}" type="datetimeFigureOut">
              <a:rPr lang="zh-CN" altLang="en-US" smtClean="0"/>
              <a:t>2024/1/11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8E949-8639-4355-BC05-32103CF0905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8E949-8639-4355-BC05-32103CF09052}"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defRPr/>
            </a:pPr>
            <a:fld id="{344135CD-E861-41A7-81F0-F3B524A2884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2FC115-43AE-41EB-BF0D-DEDE8EE1D962}" type="slidenum">
              <a:rPr lang="zh-CN" altLang="en-US" smtClean="0"/>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55A3731-76CF-4989-A589-534C50BC76FD}"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7CAE1-DC6C-464D-9A6A-DEDBFF4474A6}"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3"/>
          <p:cNvSpPr txBox="1"/>
          <p:nvPr userDrawn="1"/>
        </p:nvSpPr>
        <p:spPr>
          <a:xfrm>
            <a:off x="256705" y="6602869"/>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2024/1/11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2024/1/11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4000">
        <p:blinds dir="vert"/>
      </p:transition>
    </mc:Choice>
    <mc:Fallback xmlns="">
      <p:transition spd="slow" advClick="0" advTm="4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microsoft.com/office/2007/relationships/hdphoto" Target="../media/hdphoto6.wdp"/><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microsoft.com/office/2007/relationships/hdphoto" Target="../media/hdphoto3.wdp"/><Relationship Id="rId11" Type="http://schemas.openxmlformats.org/officeDocument/2006/relationships/image" Target="../media/image9.png"/><Relationship Id="rId5" Type="http://schemas.openxmlformats.org/officeDocument/2006/relationships/image" Target="../media/image6.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8.png"/><Relationship Id="rId14" Type="http://schemas.microsoft.com/office/2007/relationships/hdphoto" Target="../media/hdphoto7.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8"/>
          <p:cNvSpPr/>
          <p:nvPr/>
        </p:nvSpPr>
        <p:spPr>
          <a:xfrm>
            <a:off x="2936867" y="4417232"/>
            <a:ext cx="9255133" cy="2440767"/>
          </a:xfrm>
          <a:custGeom>
            <a:avLst/>
            <a:gdLst>
              <a:gd name="connsiteX0" fmla="*/ 0 w 10742023"/>
              <a:gd name="connsiteY0" fmla="*/ 0 h 2037805"/>
              <a:gd name="connsiteX1" fmla="*/ 10742023 w 10742023"/>
              <a:gd name="connsiteY1" fmla="*/ 0 h 2037805"/>
              <a:gd name="connsiteX2" fmla="*/ 10742023 w 10742023"/>
              <a:gd name="connsiteY2" fmla="*/ 2037805 h 2037805"/>
              <a:gd name="connsiteX3" fmla="*/ 0 w 10742023"/>
              <a:gd name="connsiteY3" fmla="*/ 2037805 h 2037805"/>
              <a:gd name="connsiteX4" fmla="*/ 0 w 10742023"/>
              <a:gd name="connsiteY4" fmla="*/ 0 h 2037805"/>
              <a:gd name="connsiteX0-1" fmla="*/ 1828800 w 10742023"/>
              <a:gd name="connsiteY0-2" fmla="*/ 1371600 h 2037805"/>
              <a:gd name="connsiteX1-3" fmla="*/ 10742023 w 10742023"/>
              <a:gd name="connsiteY1-4" fmla="*/ 0 h 2037805"/>
              <a:gd name="connsiteX2-5" fmla="*/ 10742023 w 10742023"/>
              <a:gd name="connsiteY2-6" fmla="*/ 2037805 h 2037805"/>
              <a:gd name="connsiteX3-7" fmla="*/ 0 w 10742023"/>
              <a:gd name="connsiteY3-8" fmla="*/ 2037805 h 2037805"/>
              <a:gd name="connsiteX4-9" fmla="*/ 1828800 w 10742023"/>
              <a:gd name="connsiteY4-10" fmla="*/ 1371600 h 2037805"/>
              <a:gd name="connsiteX0-11" fmla="*/ 2429104 w 11342327"/>
              <a:gd name="connsiteY0-12" fmla="*/ 1379162 h 2045367"/>
              <a:gd name="connsiteX1-13" fmla="*/ 11342327 w 11342327"/>
              <a:gd name="connsiteY1-14" fmla="*/ 7562 h 2045367"/>
              <a:gd name="connsiteX2-15" fmla="*/ 11342327 w 11342327"/>
              <a:gd name="connsiteY2-16" fmla="*/ 2045367 h 2045367"/>
              <a:gd name="connsiteX3-17" fmla="*/ 600304 w 11342327"/>
              <a:gd name="connsiteY3-18" fmla="*/ 2045367 h 2045367"/>
              <a:gd name="connsiteX4-19" fmla="*/ 2429104 w 11342327"/>
              <a:gd name="connsiteY4-20" fmla="*/ 1379162 h 2045367"/>
              <a:gd name="connsiteX0-21" fmla="*/ 2429104 w 11342327"/>
              <a:gd name="connsiteY0-22" fmla="*/ 1408535 h 2074740"/>
              <a:gd name="connsiteX1-23" fmla="*/ 5511938 w 11342327"/>
              <a:gd name="connsiteY1-24" fmla="*/ 807644 h 2074740"/>
              <a:gd name="connsiteX2-25" fmla="*/ 11342327 w 11342327"/>
              <a:gd name="connsiteY2-26" fmla="*/ 36935 h 2074740"/>
              <a:gd name="connsiteX3-27" fmla="*/ 11342327 w 11342327"/>
              <a:gd name="connsiteY3-28" fmla="*/ 2074740 h 2074740"/>
              <a:gd name="connsiteX4-29" fmla="*/ 600304 w 11342327"/>
              <a:gd name="connsiteY4-30" fmla="*/ 2074740 h 2074740"/>
              <a:gd name="connsiteX5" fmla="*/ 2429104 w 11342327"/>
              <a:gd name="connsiteY5" fmla="*/ 1408535 h 2074740"/>
              <a:gd name="connsiteX0-31" fmla="*/ 2276651 w 11189874"/>
              <a:gd name="connsiteY0-32" fmla="*/ 1454799 h 2121004"/>
              <a:gd name="connsiteX1-33" fmla="*/ 4562651 w 11189874"/>
              <a:gd name="connsiteY1-34" fmla="*/ 331393 h 2121004"/>
              <a:gd name="connsiteX2-35" fmla="*/ 11189874 w 11189874"/>
              <a:gd name="connsiteY2-36" fmla="*/ 83199 h 2121004"/>
              <a:gd name="connsiteX3-37" fmla="*/ 11189874 w 11189874"/>
              <a:gd name="connsiteY3-38" fmla="*/ 2121004 h 2121004"/>
              <a:gd name="connsiteX4-39" fmla="*/ 447851 w 11189874"/>
              <a:gd name="connsiteY4-40" fmla="*/ 2121004 h 2121004"/>
              <a:gd name="connsiteX5-41" fmla="*/ 2276651 w 11189874"/>
              <a:gd name="connsiteY5-42" fmla="*/ 1454799 h 2121004"/>
              <a:gd name="connsiteX0-43" fmla="*/ 2276651 w 11189874"/>
              <a:gd name="connsiteY0-44" fmla="*/ 1454799 h 2121004"/>
              <a:gd name="connsiteX1-45" fmla="*/ 4562651 w 11189874"/>
              <a:gd name="connsiteY1-46" fmla="*/ 331393 h 2121004"/>
              <a:gd name="connsiteX2-47" fmla="*/ 11189874 w 11189874"/>
              <a:gd name="connsiteY2-48" fmla="*/ 83199 h 2121004"/>
              <a:gd name="connsiteX3-49" fmla="*/ 11189874 w 11189874"/>
              <a:gd name="connsiteY3-50" fmla="*/ 2121004 h 2121004"/>
              <a:gd name="connsiteX4-51" fmla="*/ 447851 w 11189874"/>
              <a:gd name="connsiteY4-52" fmla="*/ 2121004 h 2121004"/>
              <a:gd name="connsiteX5-53" fmla="*/ 2276651 w 11189874"/>
              <a:gd name="connsiteY5-54" fmla="*/ 1454799 h 2121004"/>
              <a:gd name="connsiteX0-55" fmla="*/ 2276651 w 11189874"/>
              <a:gd name="connsiteY0-56" fmla="*/ 1417330 h 2083535"/>
              <a:gd name="connsiteX1-57" fmla="*/ 4562651 w 11189874"/>
              <a:gd name="connsiteY1-58" fmla="*/ 293924 h 2083535"/>
              <a:gd name="connsiteX2-59" fmla="*/ 11189874 w 11189874"/>
              <a:gd name="connsiteY2-60" fmla="*/ 45730 h 2083535"/>
              <a:gd name="connsiteX3-61" fmla="*/ 11189874 w 11189874"/>
              <a:gd name="connsiteY3-62" fmla="*/ 2083535 h 2083535"/>
              <a:gd name="connsiteX4-63" fmla="*/ 447851 w 11189874"/>
              <a:gd name="connsiteY4-64" fmla="*/ 2083535 h 2083535"/>
              <a:gd name="connsiteX5-65" fmla="*/ 2276651 w 11189874"/>
              <a:gd name="connsiteY5-66" fmla="*/ 1417330 h 2083535"/>
              <a:gd name="connsiteX0-67" fmla="*/ 2276651 w 11189874"/>
              <a:gd name="connsiteY0-68" fmla="*/ 1745940 h 2412145"/>
              <a:gd name="connsiteX1-69" fmla="*/ 4562651 w 11189874"/>
              <a:gd name="connsiteY1-70" fmla="*/ 622534 h 2412145"/>
              <a:gd name="connsiteX2-71" fmla="*/ 11189874 w 11189874"/>
              <a:gd name="connsiteY2-72" fmla="*/ 374340 h 2412145"/>
              <a:gd name="connsiteX3-73" fmla="*/ 11189874 w 11189874"/>
              <a:gd name="connsiteY3-74" fmla="*/ 2412145 h 2412145"/>
              <a:gd name="connsiteX4-75" fmla="*/ 447851 w 11189874"/>
              <a:gd name="connsiteY4-76" fmla="*/ 2412145 h 2412145"/>
              <a:gd name="connsiteX5-77" fmla="*/ 2276651 w 11189874"/>
              <a:gd name="connsiteY5-78" fmla="*/ 1745940 h 2412145"/>
              <a:gd name="connsiteX0-79" fmla="*/ 2276651 w 11189874"/>
              <a:gd name="connsiteY0-80" fmla="*/ 1870688 h 2536893"/>
              <a:gd name="connsiteX1-81" fmla="*/ 4562651 w 11189874"/>
              <a:gd name="connsiteY1-82" fmla="*/ 747282 h 2536893"/>
              <a:gd name="connsiteX2-83" fmla="*/ 11189874 w 11189874"/>
              <a:gd name="connsiteY2-84" fmla="*/ 499088 h 2536893"/>
              <a:gd name="connsiteX3-85" fmla="*/ 11189874 w 11189874"/>
              <a:gd name="connsiteY3-86" fmla="*/ 2536893 h 2536893"/>
              <a:gd name="connsiteX4-87" fmla="*/ 447851 w 11189874"/>
              <a:gd name="connsiteY4-88" fmla="*/ 2536893 h 2536893"/>
              <a:gd name="connsiteX5-89" fmla="*/ 2276651 w 11189874"/>
              <a:gd name="connsiteY5-90" fmla="*/ 1870688 h 2536893"/>
              <a:gd name="connsiteX0-91" fmla="*/ 2276651 w 11189874"/>
              <a:gd name="connsiteY0-92" fmla="*/ 1879765 h 2545970"/>
              <a:gd name="connsiteX1-93" fmla="*/ 4562651 w 11189874"/>
              <a:gd name="connsiteY1-94" fmla="*/ 756359 h 2545970"/>
              <a:gd name="connsiteX2-95" fmla="*/ 11189874 w 11189874"/>
              <a:gd name="connsiteY2-96" fmla="*/ 508165 h 2545970"/>
              <a:gd name="connsiteX3-97" fmla="*/ 11189874 w 11189874"/>
              <a:gd name="connsiteY3-98" fmla="*/ 2545970 h 2545970"/>
              <a:gd name="connsiteX4-99" fmla="*/ 447851 w 11189874"/>
              <a:gd name="connsiteY4-100" fmla="*/ 2545970 h 2545970"/>
              <a:gd name="connsiteX5-101" fmla="*/ 2276651 w 11189874"/>
              <a:gd name="connsiteY5-102" fmla="*/ 1879765 h 2545970"/>
              <a:gd name="connsiteX0-103" fmla="*/ 2276651 w 11189874"/>
              <a:gd name="connsiteY0-104" fmla="*/ 1650991 h 2317196"/>
              <a:gd name="connsiteX1-105" fmla="*/ 4562651 w 11189874"/>
              <a:gd name="connsiteY1-106" fmla="*/ 527585 h 2317196"/>
              <a:gd name="connsiteX2-107" fmla="*/ 7358102 w 11189874"/>
              <a:gd name="connsiteY2-108" fmla="*/ 44260 h 2317196"/>
              <a:gd name="connsiteX3-109" fmla="*/ 11189874 w 11189874"/>
              <a:gd name="connsiteY3-110" fmla="*/ 279391 h 2317196"/>
              <a:gd name="connsiteX4-111" fmla="*/ 11189874 w 11189874"/>
              <a:gd name="connsiteY4-112" fmla="*/ 2317196 h 2317196"/>
              <a:gd name="connsiteX5-113" fmla="*/ 447851 w 11189874"/>
              <a:gd name="connsiteY5-114" fmla="*/ 2317196 h 2317196"/>
              <a:gd name="connsiteX6" fmla="*/ 2276651 w 11189874"/>
              <a:gd name="connsiteY6" fmla="*/ 1650991 h 2317196"/>
              <a:gd name="connsiteX0-115" fmla="*/ 2276651 w 11189874"/>
              <a:gd name="connsiteY0-116" fmla="*/ 1496658 h 2162863"/>
              <a:gd name="connsiteX1-117" fmla="*/ 4562651 w 11189874"/>
              <a:gd name="connsiteY1-118" fmla="*/ 373252 h 2162863"/>
              <a:gd name="connsiteX2-119" fmla="*/ 7449542 w 11189874"/>
              <a:gd name="connsiteY2-120" fmla="*/ 386316 h 2162863"/>
              <a:gd name="connsiteX3-121" fmla="*/ 11189874 w 11189874"/>
              <a:gd name="connsiteY3-122" fmla="*/ 125058 h 2162863"/>
              <a:gd name="connsiteX4-123" fmla="*/ 11189874 w 11189874"/>
              <a:gd name="connsiteY4-124" fmla="*/ 2162863 h 2162863"/>
              <a:gd name="connsiteX5-125" fmla="*/ 447851 w 11189874"/>
              <a:gd name="connsiteY5-126" fmla="*/ 2162863 h 2162863"/>
              <a:gd name="connsiteX6-127" fmla="*/ 2276651 w 11189874"/>
              <a:gd name="connsiteY6-128" fmla="*/ 1496658 h 2162863"/>
              <a:gd name="connsiteX0-129" fmla="*/ 2276651 w 11189874"/>
              <a:gd name="connsiteY0-130" fmla="*/ 1496658 h 2162863"/>
              <a:gd name="connsiteX1-131" fmla="*/ 4562651 w 11189874"/>
              <a:gd name="connsiteY1-132" fmla="*/ 373252 h 2162863"/>
              <a:gd name="connsiteX2-133" fmla="*/ 7449542 w 11189874"/>
              <a:gd name="connsiteY2-134" fmla="*/ 386316 h 2162863"/>
              <a:gd name="connsiteX3-135" fmla="*/ 11189874 w 11189874"/>
              <a:gd name="connsiteY3-136" fmla="*/ 125058 h 2162863"/>
              <a:gd name="connsiteX4-137" fmla="*/ 11189874 w 11189874"/>
              <a:gd name="connsiteY4-138" fmla="*/ 2162863 h 2162863"/>
              <a:gd name="connsiteX5-139" fmla="*/ 447851 w 11189874"/>
              <a:gd name="connsiteY5-140" fmla="*/ 2162863 h 2162863"/>
              <a:gd name="connsiteX6-141" fmla="*/ 2276651 w 11189874"/>
              <a:gd name="connsiteY6-142" fmla="*/ 1496658 h 2162863"/>
              <a:gd name="connsiteX0-143" fmla="*/ 2276651 w 11189874"/>
              <a:gd name="connsiteY0-144" fmla="*/ 1638592 h 2304797"/>
              <a:gd name="connsiteX1-145" fmla="*/ 4562651 w 11189874"/>
              <a:gd name="connsiteY1-146" fmla="*/ 515186 h 2304797"/>
              <a:gd name="connsiteX2-147" fmla="*/ 7449542 w 11189874"/>
              <a:gd name="connsiteY2-148" fmla="*/ 528250 h 2304797"/>
              <a:gd name="connsiteX3-149" fmla="*/ 11189874 w 11189874"/>
              <a:gd name="connsiteY3-150" fmla="*/ 266992 h 2304797"/>
              <a:gd name="connsiteX4-151" fmla="*/ 11189874 w 11189874"/>
              <a:gd name="connsiteY4-152" fmla="*/ 2304797 h 2304797"/>
              <a:gd name="connsiteX5-153" fmla="*/ 447851 w 11189874"/>
              <a:gd name="connsiteY5-154" fmla="*/ 2304797 h 2304797"/>
              <a:gd name="connsiteX6-155" fmla="*/ 2276651 w 11189874"/>
              <a:gd name="connsiteY6-156" fmla="*/ 1638592 h 2304797"/>
              <a:gd name="connsiteX0-157" fmla="*/ 2276651 w 11189874"/>
              <a:gd name="connsiteY0-158" fmla="*/ 1884610 h 2550815"/>
              <a:gd name="connsiteX1-159" fmla="*/ 4562651 w 11189874"/>
              <a:gd name="connsiteY1-160" fmla="*/ 761204 h 2550815"/>
              <a:gd name="connsiteX2-161" fmla="*/ 7449542 w 11189874"/>
              <a:gd name="connsiteY2-162" fmla="*/ 774268 h 2550815"/>
              <a:gd name="connsiteX3-163" fmla="*/ 11189874 w 11189874"/>
              <a:gd name="connsiteY3-164" fmla="*/ 513010 h 2550815"/>
              <a:gd name="connsiteX4-165" fmla="*/ 11189874 w 11189874"/>
              <a:gd name="connsiteY4-166" fmla="*/ 2550815 h 2550815"/>
              <a:gd name="connsiteX5-167" fmla="*/ 447851 w 11189874"/>
              <a:gd name="connsiteY5-168" fmla="*/ 2550815 h 2550815"/>
              <a:gd name="connsiteX6-169" fmla="*/ 2276651 w 11189874"/>
              <a:gd name="connsiteY6-170" fmla="*/ 1884610 h 2550815"/>
              <a:gd name="connsiteX0-171" fmla="*/ 2276651 w 11189874"/>
              <a:gd name="connsiteY0-172" fmla="*/ 1884610 h 2550815"/>
              <a:gd name="connsiteX1-173" fmla="*/ 4562651 w 11189874"/>
              <a:gd name="connsiteY1-174" fmla="*/ 761204 h 2550815"/>
              <a:gd name="connsiteX2-175" fmla="*/ 7449542 w 11189874"/>
              <a:gd name="connsiteY2-176" fmla="*/ 774268 h 2550815"/>
              <a:gd name="connsiteX3-177" fmla="*/ 11189874 w 11189874"/>
              <a:gd name="connsiteY3-178" fmla="*/ 513010 h 2550815"/>
              <a:gd name="connsiteX4-179" fmla="*/ 11189874 w 11189874"/>
              <a:gd name="connsiteY4-180" fmla="*/ 2550815 h 2550815"/>
              <a:gd name="connsiteX5-181" fmla="*/ 447851 w 11189874"/>
              <a:gd name="connsiteY5-182" fmla="*/ 2550815 h 2550815"/>
              <a:gd name="connsiteX6-183" fmla="*/ 2276651 w 11189874"/>
              <a:gd name="connsiteY6-184" fmla="*/ 1884610 h 2550815"/>
              <a:gd name="connsiteX0-185" fmla="*/ 2276651 w 11189874"/>
              <a:gd name="connsiteY0-186" fmla="*/ 1873965 h 2540170"/>
              <a:gd name="connsiteX1-187" fmla="*/ 4562651 w 11189874"/>
              <a:gd name="connsiteY1-188" fmla="*/ 750559 h 2540170"/>
              <a:gd name="connsiteX2-189" fmla="*/ 7449542 w 11189874"/>
              <a:gd name="connsiteY2-190" fmla="*/ 763623 h 2540170"/>
              <a:gd name="connsiteX3-191" fmla="*/ 11189874 w 11189874"/>
              <a:gd name="connsiteY3-192" fmla="*/ 502365 h 2540170"/>
              <a:gd name="connsiteX4-193" fmla="*/ 11189874 w 11189874"/>
              <a:gd name="connsiteY4-194" fmla="*/ 2540170 h 2540170"/>
              <a:gd name="connsiteX5-195" fmla="*/ 447851 w 11189874"/>
              <a:gd name="connsiteY5-196" fmla="*/ 2540170 h 2540170"/>
              <a:gd name="connsiteX6-197" fmla="*/ 2276651 w 11189874"/>
              <a:gd name="connsiteY6-198" fmla="*/ 1873965 h 2540170"/>
              <a:gd name="connsiteX0-199" fmla="*/ 2282371 w 11195594"/>
              <a:gd name="connsiteY0-200" fmla="*/ 1873965 h 2540170"/>
              <a:gd name="connsiteX1-201" fmla="*/ 4568371 w 11195594"/>
              <a:gd name="connsiteY1-202" fmla="*/ 750559 h 2540170"/>
              <a:gd name="connsiteX2-203" fmla="*/ 7455262 w 11195594"/>
              <a:gd name="connsiteY2-204" fmla="*/ 763623 h 2540170"/>
              <a:gd name="connsiteX3-205" fmla="*/ 11195594 w 11195594"/>
              <a:gd name="connsiteY3-206" fmla="*/ 502365 h 2540170"/>
              <a:gd name="connsiteX4-207" fmla="*/ 11195594 w 11195594"/>
              <a:gd name="connsiteY4-208" fmla="*/ 2540170 h 2540170"/>
              <a:gd name="connsiteX5-209" fmla="*/ 453571 w 11195594"/>
              <a:gd name="connsiteY5-210" fmla="*/ 2540170 h 2540170"/>
              <a:gd name="connsiteX6-211" fmla="*/ 2282371 w 11195594"/>
              <a:gd name="connsiteY6-212" fmla="*/ 1873965 h 2540170"/>
              <a:gd name="connsiteX0-213" fmla="*/ 1828800 w 10742023"/>
              <a:gd name="connsiteY0-214" fmla="*/ 1873965 h 2540170"/>
              <a:gd name="connsiteX1-215" fmla="*/ 4114800 w 10742023"/>
              <a:gd name="connsiteY1-216" fmla="*/ 750559 h 2540170"/>
              <a:gd name="connsiteX2-217" fmla="*/ 7001691 w 10742023"/>
              <a:gd name="connsiteY2-218" fmla="*/ 763623 h 2540170"/>
              <a:gd name="connsiteX3-219" fmla="*/ 10742023 w 10742023"/>
              <a:gd name="connsiteY3-220" fmla="*/ 502365 h 2540170"/>
              <a:gd name="connsiteX4-221" fmla="*/ 10742023 w 10742023"/>
              <a:gd name="connsiteY4-222" fmla="*/ 2540170 h 2540170"/>
              <a:gd name="connsiteX5-223" fmla="*/ 0 w 10742023"/>
              <a:gd name="connsiteY5-224" fmla="*/ 2540170 h 2540170"/>
              <a:gd name="connsiteX6-225" fmla="*/ 1828800 w 10742023"/>
              <a:gd name="connsiteY6-226" fmla="*/ 1873965 h 2540170"/>
              <a:gd name="connsiteX0-227" fmla="*/ 1828800 w 10742023"/>
              <a:gd name="connsiteY0-228" fmla="*/ 1873965 h 2540170"/>
              <a:gd name="connsiteX1-229" fmla="*/ 4114800 w 10742023"/>
              <a:gd name="connsiteY1-230" fmla="*/ 750559 h 2540170"/>
              <a:gd name="connsiteX2-231" fmla="*/ 7001691 w 10742023"/>
              <a:gd name="connsiteY2-232" fmla="*/ 763623 h 2540170"/>
              <a:gd name="connsiteX3-233" fmla="*/ 10742023 w 10742023"/>
              <a:gd name="connsiteY3-234" fmla="*/ 502365 h 2540170"/>
              <a:gd name="connsiteX4-235" fmla="*/ 10742023 w 10742023"/>
              <a:gd name="connsiteY4-236" fmla="*/ 2540170 h 2540170"/>
              <a:gd name="connsiteX5-237" fmla="*/ 0 w 10742023"/>
              <a:gd name="connsiteY5-238" fmla="*/ 2540170 h 2540170"/>
              <a:gd name="connsiteX6-239" fmla="*/ 1828800 w 10742023"/>
              <a:gd name="connsiteY6-240" fmla="*/ 1873965 h 2540170"/>
              <a:gd name="connsiteX0-241" fmla="*/ 1828800 w 10742023"/>
              <a:gd name="connsiteY0-242" fmla="*/ 1863571 h 2529776"/>
              <a:gd name="connsiteX1-243" fmla="*/ 4114800 w 10742023"/>
              <a:gd name="connsiteY1-244" fmla="*/ 740165 h 2529776"/>
              <a:gd name="connsiteX2-245" fmla="*/ 7001691 w 10742023"/>
              <a:gd name="connsiteY2-246" fmla="*/ 753229 h 2529776"/>
              <a:gd name="connsiteX3-247" fmla="*/ 10742023 w 10742023"/>
              <a:gd name="connsiteY3-248" fmla="*/ 491971 h 2529776"/>
              <a:gd name="connsiteX4-249" fmla="*/ 10742023 w 10742023"/>
              <a:gd name="connsiteY4-250" fmla="*/ 2529776 h 2529776"/>
              <a:gd name="connsiteX5-251" fmla="*/ 0 w 10742023"/>
              <a:gd name="connsiteY5-252" fmla="*/ 2529776 h 2529776"/>
              <a:gd name="connsiteX6-253" fmla="*/ 1828800 w 10742023"/>
              <a:gd name="connsiteY6-254" fmla="*/ 1863571 h 25297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41" y="connsiteY5-42"/>
              </a:cxn>
              <a:cxn ang="0">
                <a:pos x="connsiteX6-127" y="connsiteY6-128"/>
              </a:cxn>
            </a:cxnLst>
            <a:rect l="l" t="t" r="r" b="b"/>
            <a:pathLst>
              <a:path w="10742023" h="2529776">
                <a:moveTo>
                  <a:pt x="1828800" y="1863571"/>
                </a:moveTo>
                <a:cubicBezTo>
                  <a:pt x="2566851" y="1669806"/>
                  <a:pt x="3043647" y="507211"/>
                  <a:pt x="4114800" y="740165"/>
                </a:cubicBezTo>
                <a:cubicBezTo>
                  <a:pt x="5185953" y="973119"/>
                  <a:pt x="5753463" y="1343236"/>
                  <a:pt x="7001691" y="753229"/>
                </a:cubicBezTo>
                <a:cubicBezTo>
                  <a:pt x="8249919" y="163222"/>
                  <a:pt x="9829074" y="-461618"/>
                  <a:pt x="10742023" y="491971"/>
                </a:cubicBezTo>
                <a:lnTo>
                  <a:pt x="10742023" y="2529776"/>
                </a:lnTo>
                <a:lnTo>
                  <a:pt x="0" y="2529776"/>
                </a:lnTo>
                <a:cubicBezTo>
                  <a:pt x="421640" y="1334525"/>
                  <a:pt x="1090749" y="2057336"/>
                  <a:pt x="1828800" y="1863571"/>
                </a:cubicBezTo>
                <a:close/>
              </a:path>
            </a:pathLst>
          </a:custGeom>
          <a:solidFill>
            <a:srgbClr val="6362B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4"/>
          <p:cNvSpPr/>
          <p:nvPr/>
        </p:nvSpPr>
        <p:spPr>
          <a:xfrm>
            <a:off x="0" y="-26127"/>
            <a:ext cx="5035095" cy="4004370"/>
          </a:xfrm>
          <a:custGeom>
            <a:avLst/>
            <a:gdLst>
              <a:gd name="connsiteX0" fmla="*/ 0 w 5904411"/>
              <a:gd name="connsiteY0" fmla="*/ 0 h 4624251"/>
              <a:gd name="connsiteX1" fmla="*/ 5904411 w 5904411"/>
              <a:gd name="connsiteY1" fmla="*/ 0 h 4624251"/>
              <a:gd name="connsiteX2" fmla="*/ 5904411 w 5904411"/>
              <a:gd name="connsiteY2" fmla="*/ 4624251 h 4624251"/>
              <a:gd name="connsiteX3" fmla="*/ 0 w 5904411"/>
              <a:gd name="connsiteY3" fmla="*/ 4624251 h 4624251"/>
              <a:gd name="connsiteX4" fmla="*/ 0 w 5904411"/>
              <a:gd name="connsiteY4" fmla="*/ 0 h 4624251"/>
              <a:gd name="connsiteX0-1" fmla="*/ 0 w 5904411"/>
              <a:gd name="connsiteY0-2" fmla="*/ 0 h 4624251"/>
              <a:gd name="connsiteX1-3" fmla="*/ 5904411 w 5904411"/>
              <a:gd name="connsiteY1-4" fmla="*/ 0 h 4624251"/>
              <a:gd name="connsiteX2-5" fmla="*/ 2599508 w 5904411"/>
              <a:gd name="connsiteY2-6" fmla="*/ 1881051 h 4624251"/>
              <a:gd name="connsiteX3-7" fmla="*/ 0 w 5904411"/>
              <a:gd name="connsiteY3-8" fmla="*/ 4624251 h 4624251"/>
              <a:gd name="connsiteX4-9" fmla="*/ 0 w 5904411"/>
              <a:gd name="connsiteY4-10" fmla="*/ 0 h 4624251"/>
              <a:gd name="connsiteX0-11" fmla="*/ 0 w 5950274"/>
              <a:gd name="connsiteY0-12" fmla="*/ 0 h 4653582"/>
              <a:gd name="connsiteX1-13" fmla="*/ 5904411 w 5950274"/>
              <a:gd name="connsiteY1-14" fmla="*/ 0 h 4653582"/>
              <a:gd name="connsiteX2-15" fmla="*/ 2599508 w 5950274"/>
              <a:gd name="connsiteY2-16" fmla="*/ 1881051 h 4653582"/>
              <a:gd name="connsiteX3-17" fmla="*/ 0 w 5950274"/>
              <a:gd name="connsiteY3-18" fmla="*/ 4624251 h 4653582"/>
              <a:gd name="connsiteX4-19" fmla="*/ 0 w 5950274"/>
              <a:gd name="connsiteY4-20" fmla="*/ 0 h 4653582"/>
              <a:gd name="connsiteX0-21" fmla="*/ 0 w 5950274"/>
              <a:gd name="connsiteY0-22" fmla="*/ 0 h 4624251"/>
              <a:gd name="connsiteX1-23" fmla="*/ 5904411 w 5950274"/>
              <a:gd name="connsiteY1-24" fmla="*/ 0 h 4624251"/>
              <a:gd name="connsiteX2-25" fmla="*/ 2599508 w 5950274"/>
              <a:gd name="connsiteY2-26" fmla="*/ 1881051 h 4624251"/>
              <a:gd name="connsiteX3-27" fmla="*/ 0 w 5950274"/>
              <a:gd name="connsiteY3-28" fmla="*/ 4624251 h 4624251"/>
              <a:gd name="connsiteX4-29" fmla="*/ 0 w 5950274"/>
              <a:gd name="connsiteY4-30" fmla="*/ 0 h 4624251"/>
              <a:gd name="connsiteX0-31" fmla="*/ 0 w 4974282"/>
              <a:gd name="connsiteY0-32" fmla="*/ 404949 h 5029200"/>
              <a:gd name="connsiteX1-33" fmla="*/ 4911633 w 4974282"/>
              <a:gd name="connsiteY1-34" fmla="*/ 0 h 5029200"/>
              <a:gd name="connsiteX2-35" fmla="*/ 2599508 w 4974282"/>
              <a:gd name="connsiteY2-36" fmla="*/ 2286000 h 5029200"/>
              <a:gd name="connsiteX3-37" fmla="*/ 0 w 4974282"/>
              <a:gd name="connsiteY3-38" fmla="*/ 5029200 h 5029200"/>
              <a:gd name="connsiteX4-39" fmla="*/ 0 w 4974282"/>
              <a:gd name="connsiteY4-40" fmla="*/ 404949 h 5029200"/>
              <a:gd name="connsiteX0-41" fmla="*/ 0 w 5821322"/>
              <a:gd name="connsiteY0-42" fmla="*/ 0 h 4624251"/>
              <a:gd name="connsiteX1-43" fmla="*/ 5773781 w 5821322"/>
              <a:gd name="connsiteY1-44" fmla="*/ 1907176 h 4624251"/>
              <a:gd name="connsiteX2-45" fmla="*/ 2599508 w 5821322"/>
              <a:gd name="connsiteY2-46" fmla="*/ 1881051 h 4624251"/>
              <a:gd name="connsiteX3-47" fmla="*/ 0 w 5821322"/>
              <a:gd name="connsiteY3-48" fmla="*/ 4624251 h 4624251"/>
              <a:gd name="connsiteX4-49" fmla="*/ 0 w 5821322"/>
              <a:gd name="connsiteY4-50" fmla="*/ 0 h 4624251"/>
              <a:gd name="connsiteX0-51" fmla="*/ 0 w 5821322"/>
              <a:gd name="connsiteY0-52" fmla="*/ 0 h 4624251"/>
              <a:gd name="connsiteX1-53" fmla="*/ 5773781 w 5821322"/>
              <a:gd name="connsiteY1-54" fmla="*/ 1907176 h 4624251"/>
              <a:gd name="connsiteX2-55" fmla="*/ 2599508 w 5821322"/>
              <a:gd name="connsiteY2-56" fmla="*/ 1881051 h 4624251"/>
              <a:gd name="connsiteX3-57" fmla="*/ 0 w 5821322"/>
              <a:gd name="connsiteY3-58" fmla="*/ 4624251 h 4624251"/>
              <a:gd name="connsiteX4-59" fmla="*/ 0 w 5821322"/>
              <a:gd name="connsiteY4-60" fmla="*/ 0 h 4624251"/>
              <a:gd name="connsiteX0-61" fmla="*/ 0 w 5885782"/>
              <a:gd name="connsiteY0-62" fmla="*/ 26127 h 4650378"/>
              <a:gd name="connsiteX1-63" fmla="*/ 5839095 w 5885782"/>
              <a:gd name="connsiteY1-64" fmla="*/ 0 h 4650378"/>
              <a:gd name="connsiteX2-65" fmla="*/ 2599508 w 5885782"/>
              <a:gd name="connsiteY2-66" fmla="*/ 1907178 h 4650378"/>
              <a:gd name="connsiteX3-67" fmla="*/ 0 w 5885782"/>
              <a:gd name="connsiteY3-68" fmla="*/ 4650378 h 4650378"/>
              <a:gd name="connsiteX4-69" fmla="*/ 0 w 5885782"/>
              <a:gd name="connsiteY4-70" fmla="*/ 26127 h 4650378"/>
              <a:gd name="connsiteX0-71" fmla="*/ 0 w 5854869"/>
              <a:gd name="connsiteY0-72" fmla="*/ 26127 h 4650378"/>
              <a:gd name="connsiteX1-73" fmla="*/ 5839095 w 5854869"/>
              <a:gd name="connsiteY1-74" fmla="*/ 0 h 4650378"/>
              <a:gd name="connsiteX2-75" fmla="*/ 2599508 w 5854869"/>
              <a:gd name="connsiteY2-76" fmla="*/ 1907178 h 4650378"/>
              <a:gd name="connsiteX3-77" fmla="*/ 0 w 5854869"/>
              <a:gd name="connsiteY3-78" fmla="*/ 4650378 h 4650378"/>
              <a:gd name="connsiteX4-79" fmla="*/ 0 w 5854869"/>
              <a:gd name="connsiteY4-80" fmla="*/ 26127 h 4650378"/>
              <a:gd name="connsiteX0-81" fmla="*/ 0 w 5856530"/>
              <a:gd name="connsiteY0-82" fmla="*/ 26127 h 4650378"/>
              <a:gd name="connsiteX1-83" fmla="*/ 5839095 w 5856530"/>
              <a:gd name="connsiteY1-84" fmla="*/ 0 h 4650378"/>
              <a:gd name="connsiteX2-85" fmla="*/ 2599508 w 5856530"/>
              <a:gd name="connsiteY2-86" fmla="*/ 1907178 h 4650378"/>
              <a:gd name="connsiteX3-87" fmla="*/ 0 w 5856530"/>
              <a:gd name="connsiteY3-88" fmla="*/ 4650378 h 4650378"/>
              <a:gd name="connsiteX4-89" fmla="*/ 0 w 5856530"/>
              <a:gd name="connsiteY4-90" fmla="*/ 26127 h 4650378"/>
              <a:gd name="connsiteX0-91" fmla="*/ 0 w 5856530"/>
              <a:gd name="connsiteY0-92" fmla="*/ 26127 h 4650378"/>
              <a:gd name="connsiteX1-93" fmla="*/ 5839095 w 5856530"/>
              <a:gd name="connsiteY1-94" fmla="*/ 0 h 4650378"/>
              <a:gd name="connsiteX2-95" fmla="*/ 2599508 w 5856530"/>
              <a:gd name="connsiteY2-96" fmla="*/ 1907178 h 4650378"/>
              <a:gd name="connsiteX3-97" fmla="*/ 0 w 5856530"/>
              <a:gd name="connsiteY3-98" fmla="*/ 4650378 h 4650378"/>
              <a:gd name="connsiteX4-99" fmla="*/ 0 w 5856530"/>
              <a:gd name="connsiteY4-100" fmla="*/ 26127 h 4650378"/>
              <a:gd name="connsiteX0-101" fmla="*/ 0 w 5847385"/>
              <a:gd name="connsiteY0-102" fmla="*/ 26127 h 4650378"/>
              <a:gd name="connsiteX1-103" fmla="*/ 5839095 w 5847385"/>
              <a:gd name="connsiteY1-104" fmla="*/ 0 h 4650378"/>
              <a:gd name="connsiteX2-105" fmla="*/ 2599508 w 5847385"/>
              <a:gd name="connsiteY2-106" fmla="*/ 1907178 h 4650378"/>
              <a:gd name="connsiteX3-107" fmla="*/ 0 w 5847385"/>
              <a:gd name="connsiteY3-108" fmla="*/ 4650378 h 4650378"/>
              <a:gd name="connsiteX4-109" fmla="*/ 0 w 5847385"/>
              <a:gd name="connsiteY4-110" fmla="*/ 26127 h 46503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47385" h="4650378">
                <a:moveTo>
                  <a:pt x="0" y="26127"/>
                </a:moveTo>
                <a:lnTo>
                  <a:pt x="5839095" y="0"/>
                </a:lnTo>
                <a:cubicBezTo>
                  <a:pt x="5998027" y="1972491"/>
                  <a:pt x="3833948" y="1223555"/>
                  <a:pt x="2599508" y="1907178"/>
                </a:cubicBezTo>
                <a:cubicBezTo>
                  <a:pt x="1365068" y="2590801"/>
                  <a:pt x="2288176" y="4441372"/>
                  <a:pt x="0" y="4650378"/>
                </a:cubicBezTo>
                <a:lnTo>
                  <a:pt x="0" y="26127"/>
                </a:ln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6"/>
          <p:cNvSpPr/>
          <p:nvPr/>
        </p:nvSpPr>
        <p:spPr>
          <a:xfrm>
            <a:off x="8925060" y="497305"/>
            <a:ext cx="3266939" cy="6360694"/>
          </a:xfrm>
          <a:custGeom>
            <a:avLst/>
            <a:gdLst>
              <a:gd name="connsiteX0" fmla="*/ 0 w 4079966"/>
              <a:gd name="connsiteY0" fmla="*/ 0 h 6884127"/>
              <a:gd name="connsiteX1" fmla="*/ 4079966 w 4079966"/>
              <a:gd name="connsiteY1" fmla="*/ 0 h 6884127"/>
              <a:gd name="connsiteX2" fmla="*/ 4079966 w 4079966"/>
              <a:gd name="connsiteY2" fmla="*/ 6884127 h 6884127"/>
              <a:gd name="connsiteX3" fmla="*/ 0 w 4079966"/>
              <a:gd name="connsiteY3" fmla="*/ 6884127 h 6884127"/>
              <a:gd name="connsiteX4" fmla="*/ 0 w 4079966"/>
              <a:gd name="connsiteY4" fmla="*/ 0 h 6884127"/>
              <a:gd name="connsiteX0-1" fmla="*/ 0 w 4079966"/>
              <a:gd name="connsiteY0-2" fmla="*/ 13061 h 6897188"/>
              <a:gd name="connsiteX1-3" fmla="*/ 2873829 w 4079966"/>
              <a:gd name="connsiteY1-4" fmla="*/ 0 h 6897188"/>
              <a:gd name="connsiteX2-5" fmla="*/ 4079966 w 4079966"/>
              <a:gd name="connsiteY2-6" fmla="*/ 13061 h 6897188"/>
              <a:gd name="connsiteX3-7" fmla="*/ 4079966 w 4079966"/>
              <a:gd name="connsiteY3-8" fmla="*/ 6897188 h 6897188"/>
              <a:gd name="connsiteX4-9" fmla="*/ 0 w 4079966"/>
              <a:gd name="connsiteY4-10" fmla="*/ 6897188 h 6897188"/>
              <a:gd name="connsiteX5" fmla="*/ 0 w 4079966"/>
              <a:gd name="connsiteY5" fmla="*/ 13061 h 6897188"/>
              <a:gd name="connsiteX0-11" fmla="*/ 2142309 w 4079966"/>
              <a:gd name="connsiteY0-12" fmla="*/ 3474718 h 6897188"/>
              <a:gd name="connsiteX1-13" fmla="*/ 2873829 w 4079966"/>
              <a:gd name="connsiteY1-14" fmla="*/ 0 h 6897188"/>
              <a:gd name="connsiteX2-15" fmla="*/ 4079966 w 4079966"/>
              <a:gd name="connsiteY2-16" fmla="*/ 13061 h 6897188"/>
              <a:gd name="connsiteX3-17" fmla="*/ 4079966 w 4079966"/>
              <a:gd name="connsiteY3-18" fmla="*/ 6897188 h 6897188"/>
              <a:gd name="connsiteX4-19" fmla="*/ 0 w 4079966"/>
              <a:gd name="connsiteY4-20" fmla="*/ 6897188 h 6897188"/>
              <a:gd name="connsiteX5-21" fmla="*/ 2142309 w 4079966"/>
              <a:gd name="connsiteY5-22" fmla="*/ 3474718 h 6897188"/>
              <a:gd name="connsiteX0-23" fmla="*/ 2177614 w 4115271"/>
              <a:gd name="connsiteY0-24" fmla="*/ 3474718 h 6897188"/>
              <a:gd name="connsiteX1-25" fmla="*/ 2909134 w 4115271"/>
              <a:gd name="connsiteY1-26" fmla="*/ 0 h 6897188"/>
              <a:gd name="connsiteX2-27" fmla="*/ 4115271 w 4115271"/>
              <a:gd name="connsiteY2-28" fmla="*/ 13061 h 6897188"/>
              <a:gd name="connsiteX3-29" fmla="*/ 4115271 w 4115271"/>
              <a:gd name="connsiteY3-30" fmla="*/ 6897188 h 6897188"/>
              <a:gd name="connsiteX4-31" fmla="*/ 35305 w 4115271"/>
              <a:gd name="connsiteY4-32" fmla="*/ 6897188 h 6897188"/>
              <a:gd name="connsiteX5-33" fmla="*/ 2177614 w 4115271"/>
              <a:gd name="connsiteY5-34" fmla="*/ 3474718 h 6897188"/>
              <a:gd name="connsiteX0-35" fmla="*/ 2142309 w 4079966"/>
              <a:gd name="connsiteY0-36" fmla="*/ 3474718 h 6897188"/>
              <a:gd name="connsiteX1-37" fmla="*/ 2873829 w 4079966"/>
              <a:gd name="connsiteY1-38" fmla="*/ 0 h 6897188"/>
              <a:gd name="connsiteX2-39" fmla="*/ 4079966 w 4079966"/>
              <a:gd name="connsiteY2-40" fmla="*/ 13061 h 6897188"/>
              <a:gd name="connsiteX3-41" fmla="*/ 4079966 w 4079966"/>
              <a:gd name="connsiteY3-42" fmla="*/ 6897188 h 6897188"/>
              <a:gd name="connsiteX4-43" fmla="*/ 0 w 4079966"/>
              <a:gd name="connsiteY4-44" fmla="*/ 6897188 h 6897188"/>
              <a:gd name="connsiteX5-45" fmla="*/ 2142309 w 4079966"/>
              <a:gd name="connsiteY5-46" fmla="*/ 3474718 h 6897188"/>
              <a:gd name="connsiteX0-47" fmla="*/ 2142309 w 4079966"/>
              <a:gd name="connsiteY0-48" fmla="*/ 3474718 h 6897188"/>
              <a:gd name="connsiteX1-49" fmla="*/ 2873829 w 4079966"/>
              <a:gd name="connsiteY1-50" fmla="*/ 0 h 6897188"/>
              <a:gd name="connsiteX2-51" fmla="*/ 4079966 w 4079966"/>
              <a:gd name="connsiteY2-52" fmla="*/ 13061 h 6897188"/>
              <a:gd name="connsiteX3-53" fmla="*/ 4079966 w 4079966"/>
              <a:gd name="connsiteY3-54" fmla="*/ 6897188 h 6897188"/>
              <a:gd name="connsiteX4-55" fmla="*/ 0 w 4079966"/>
              <a:gd name="connsiteY4-56" fmla="*/ 6897188 h 6897188"/>
              <a:gd name="connsiteX5-57" fmla="*/ 2142309 w 4079966"/>
              <a:gd name="connsiteY5-58" fmla="*/ 3474718 h 6897188"/>
              <a:gd name="connsiteX0-59" fmla="*/ 2142309 w 4079966"/>
              <a:gd name="connsiteY0-60" fmla="*/ 3474718 h 6897188"/>
              <a:gd name="connsiteX1-61" fmla="*/ 2873829 w 4079966"/>
              <a:gd name="connsiteY1-62" fmla="*/ 0 h 6897188"/>
              <a:gd name="connsiteX2-63" fmla="*/ 4079966 w 4079966"/>
              <a:gd name="connsiteY2-64" fmla="*/ 13061 h 6897188"/>
              <a:gd name="connsiteX3-65" fmla="*/ 4079966 w 4079966"/>
              <a:gd name="connsiteY3-66" fmla="*/ 6897188 h 6897188"/>
              <a:gd name="connsiteX4-67" fmla="*/ 0 w 4079966"/>
              <a:gd name="connsiteY4-68" fmla="*/ 6897188 h 6897188"/>
              <a:gd name="connsiteX5-69" fmla="*/ 2142309 w 4079966"/>
              <a:gd name="connsiteY5-70" fmla="*/ 3474718 h 6897188"/>
              <a:gd name="connsiteX0-71" fmla="*/ 2142309 w 4079966"/>
              <a:gd name="connsiteY0-72" fmla="*/ 3474718 h 6897188"/>
              <a:gd name="connsiteX1-73" fmla="*/ 2873829 w 4079966"/>
              <a:gd name="connsiteY1-74" fmla="*/ 0 h 6897188"/>
              <a:gd name="connsiteX2-75" fmla="*/ 4079966 w 4079966"/>
              <a:gd name="connsiteY2-76" fmla="*/ 13061 h 6897188"/>
              <a:gd name="connsiteX3-77" fmla="*/ 4079966 w 4079966"/>
              <a:gd name="connsiteY3-78" fmla="*/ 6897188 h 6897188"/>
              <a:gd name="connsiteX4-79" fmla="*/ 0 w 4079966"/>
              <a:gd name="connsiteY4-80" fmla="*/ 6897188 h 6897188"/>
              <a:gd name="connsiteX5-81" fmla="*/ 2142309 w 4079966"/>
              <a:gd name="connsiteY5-82" fmla="*/ 3474718 h 6897188"/>
              <a:gd name="connsiteX0-83" fmla="*/ 2142351 w 4080008"/>
              <a:gd name="connsiteY0-84" fmla="*/ 3474718 h 6897188"/>
              <a:gd name="connsiteX1-85" fmla="*/ 2873871 w 4080008"/>
              <a:gd name="connsiteY1-86" fmla="*/ 0 h 6897188"/>
              <a:gd name="connsiteX2-87" fmla="*/ 4080008 w 4080008"/>
              <a:gd name="connsiteY2-88" fmla="*/ 13061 h 6897188"/>
              <a:gd name="connsiteX3-89" fmla="*/ 4080008 w 4080008"/>
              <a:gd name="connsiteY3-90" fmla="*/ 6897188 h 6897188"/>
              <a:gd name="connsiteX4-91" fmla="*/ 42 w 4080008"/>
              <a:gd name="connsiteY4-92" fmla="*/ 6897188 h 6897188"/>
              <a:gd name="connsiteX5-93" fmla="*/ 2142351 w 4080008"/>
              <a:gd name="connsiteY5-94" fmla="*/ 3474718 h 6897188"/>
              <a:gd name="connsiteX0-95" fmla="*/ 2142351 w 4080008"/>
              <a:gd name="connsiteY0-96" fmla="*/ 3535516 h 6957986"/>
              <a:gd name="connsiteX1-97" fmla="*/ 4080008 w 4080008"/>
              <a:gd name="connsiteY1-98" fmla="*/ 73859 h 6957986"/>
              <a:gd name="connsiteX2-99" fmla="*/ 4080008 w 4080008"/>
              <a:gd name="connsiteY2-100" fmla="*/ 6957986 h 6957986"/>
              <a:gd name="connsiteX3-101" fmla="*/ 42 w 4080008"/>
              <a:gd name="connsiteY3-102" fmla="*/ 6957986 h 6957986"/>
              <a:gd name="connsiteX4-103" fmla="*/ 2142351 w 4080008"/>
              <a:gd name="connsiteY4-104" fmla="*/ 3535516 h 6957986"/>
              <a:gd name="connsiteX0-105" fmla="*/ 2142351 w 4080008"/>
              <a:gd name="connsiteY0-106" fmla="*/ 3461657 h 6884127"/>
              <a:gd name="connsiteX1-107" fmla="*/ 4080008 w 4080008"/>
              <a:gd name="connsiteY1-108" fmla="*/ 0 h 6884127"/>
              <a:gd name="connsiteX2-109" fmla="*/ 4080008 w 4080008"/>
              <a:gd name="connsiteY2-110" fmla="*/ 6884127 h 6884127"/>
              <a:gd name="connsiteX3-111" fmla="*/ 42 w 4080008"/>
              <a:gd name="connsiteY3-112" fmla="*/ 6884127 h 6884127"/>
              <a:gd name="connsiteX4-113" fmla="*/ 2142351 w 4080008"/>
              <a:gd name="connsiteY4-114" fmla="*/ 3461657 h 6884127"/>
              <a:gd name="connsiteX0-115" fmla="*/ 2142359 w 4080016"/>
              <a:gd name="connsiteY0-116" fmla="*/ 3461657 h 6884127"/>
              <a:gd name="connsiteX1-117" fmla="*/ 4080016 w 4080016"/>
              <a:gd name="connsiteY1-118" fmla="*/ 0 h 6884127"/>
              <a:gd name="connsiteX2-119" fmla="*/ 4080016 w 4080016"/>
              <a:gd name="connsiteY2-120" fmla="*/ 6884127 h 6884127"/>
              <a:gd name="connsiteX3-121" fmla="*/ 50 w 4080016"/>
              <a:gd name="connsiteY3-122" fmla="*/ 6884127 h 6884127"/>
              <a:gd name="connsiteX4-123" fmla="*/ 2142359 w 4080016"/>
              <a:gd name="connsiteY4-124" fmla="*/ 3461657 h 6884127"/>
              <a:gd name="connsiteX0-125" fmla="*/ 2142359 w 4080016"/>
              <a:gd name="connsiteY0-126" fmla="*/ 3461657 h 6884127"/>
              <a:gd name="connsiteX1-127" fmla="*/ 4080016 w 4080016"/>
              <a:gd name="connsiteY1-128" fmla="*/ 0 h 6884127"/>
              <a:gd name="connsiteX2-129" fmla="*/ 4080016 w 4080016"/>
              <a:gd name="connsiteY2-130" fmla="*/ 6884127 h 6884127"/>
              <a:gd name="connsiteX3-131" fmla="*/ 50 w 4080016"/>
              <a:gd name="connsiteY3-132" fmla="*/ 6884127 h 6884127"/>
              <a:gd name="connsiteX4-133" fmla="*/ 2142359 w 4080016"/>
              <a:gd name="connsiteY4-134" fmla="*/ 3461657 h 68841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80016" h="6884127">
                <a:moveTo>
                  <a:pt x="2142359" y="3461657"/>
                </a:moveTo>
                <a:cubicBezTo>
                  <a:pt x="2968236" y="2409553"/>
                  <a:pt x="1860595" y="172538"/>
                  <a:pt x="4080016" y="0"/>
                </a:cubicBezTo>
                <a:lnTo>
                  <a:pt x="4080016" y="6884127"/>
                </a:lnTo>
                <a:lnTo>
                  <a:pt x="50" y="6884127"/>
                </a:lnTo>
                <a:cubicBezTo>
                  <a:pt x="-9384" y="5334001"/>
                  <a:pt x="1316482" y="4513761"/>
                  <a:pt x="2142359" y="3461657"/>
                </a:cubicBezTo>
                <a:close/>
              </a:path>
            </a:pathLst>
          </a:custGeom>
          <a:solidFill>
            <a:srgbClr val="6362B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4"/>
          <p:cNvSpPr/>
          <p:nvPr/>
        </p:nvSpPr>
        <p:spPr>
          <a:xfrm>
            <a:off x="6118057" y="881743"/>
            <a:ext cx="6330845" cy="6198326"/>
          </a:xfrm>
          <a:custGeom>
            <a:avLst/>
            <a:gdLst>
              <a:gd name="connsiteX0" fmla="*/ 7524206 w 7524206"/>
              <a:gd name="connsiteY0" fmla="*/ 0 h 6805749"/>
              <a:gd name="connsiteX1" fmla="*/ 6191794 w 7524206"/>
              <a:gd name="connsiteY1" fmla="*/ 1175657 h 6805749"/>
              <a:gd name="connsiteX2" fmla="*/ 6439989 w 7524206"/>
              <a:gd name="connsiteY2" fmla="*/ 5421086 h 6805749"/>
              <a:gd name="connsiteX3" fmla="*/ 1698172 w 7524206"/>
              <a:gd name="connsiteY3" fmla="*/ 5826034 h 6805749"/>
              <a:gd name="connsiteX4" fmla="*/ 0 w 7524206"/>
              <a:gd name="connsiteY4" fmla="*/ 6805749 h 6805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206" h="6805749">
                <a:moveTo>
                  <a:pt x="7524206" y="0"/>
                </a:moveTo>
                <a:cubicBezTo>
                  <a:pt x="6948351" y="136071"/>
                  <a:pt x="6372497" y="272143"/>
                  <a:pt x="6191794" y="1175657"/>
                </a:cubicBezTo>
                <a:cubicBezTo>
                  <a:pt x="6011091" y="2079171"/>
                  <a:pt x="7188926" y="4646023"/>
                  <a:pt x="6439989" y="5421086"/>
                </a:cubicBezTo>
                <a:cubicBezTo>
                  <a:pt x="5691052" y="6196149"/>
                  <a:pt x="2771503" y="5595257"/>
                  <a:pt x="1698172" y="5826034"/>
                </a:cubicBezTo>
                <a:cubicBezTo>
                  <a:pt x="624841" y="6056811"/>
                  <a:pt x="312420" y="6431280"/>
                  <a:pt x="0" y="6805749"/>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5"/>
          <p:cNvSpPr/>
          <p:nvPr/>
        </p:nvSpPr>
        <p:spPr>
          <a:xfrm>
            <a:off x="-182880" y="-65314"/>
            <a:ext cx="4950823" cy="1894114"/>
          </a:xfrm>
          <a:custGeom>
            <a:avLst/>
            <a:gdLst>
              <a:gd name="connsiteX0" fmla="*/ 0 w 4950823"/>
              <a:gd name="connsiteY0" fmla="*/ 1894114 h 1894114"/>
              <a:gd name="connsiteX1" fmla="*/ 1280160 w 4950823"/>
              <a:gd name="connsiteY1" fmla="*/ 1188720 h 1894114"/>
              <a:gd name="connsiteX2" fmla="*/ 3735977 w 4950823"/>
              <a:gd name="connsiteY2" fmla="*/ 1097280 h 1894114"/>
              <a:gd name="connsiteX3" fmla="*/ 4950823 w 4950823"/>
              <a:gd name="connsiteY3" fmla="*/ 0 h 1894114"/>
            </a:gdLst>
            <a:ahLst/>
            <a:cxnLst>
              <a:cxn ang="0">
                <a:pos x="connsiteX0" y="connsiteY0"/>
              </a:cxn>
              <a:cxn ang="0">
                <a:pos x="connsiteX1" y="connsiteY1"/>
              </a:cxn>
              <a:cxn ang="0">
                <a:pos x="connsiteX2" y="connsiteY2"/>
              </a:cxn>
              <a:cxn ang="0">
                <a:pos x="connsiteX3" y="connsiteY3"/>
              </a:cxn>
            </a:cxnLst>
            <a:rect l="l" t="t" r="r" b="b"/>
            <a:pathLst>
              <a:path w="4950823" h="1894114">
                <a:moveTo>
                  <a:pt x="0" y="1894114"/>
                </a:moveTo>
                <a:cubicBezTo>
                  <a:pt x="328748" y="1607820"/>
                  <a:pt x="657497" y="1321526"/>
                  <a:pt x="1280160" y="1188720"/>
                </a:cubicBezTo>
                <a:cubicBezTo>
                  <a:pt x="1902823" y="1055914"/>
                  <a:pt x="3124200" y="1295400"/>
                  <a:pt x="3735977" y="1097280"/>
                </a:cubicBezTo>
                <a:cubicBezTo>
                  <a:pt x="4347754" y="899160"/>
                  <a:pt x="4649288" y="449580"/>
                  <a:pt x="4950823" y="0"/>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1810021" y="5160476"/>
            <a:ext cx="962354" cy="962354"/>
            <a:chOff x="1881051" y="4328224"/>
            <a:chExt cx="1162595" cy="1162595"/>
          </a:xfrm>
        </p:grpSpPr>
        <p:sp>
          <p:nvSpPr>
            <p:cNvPr id="8" name="椭圆 7"/>
            <p:cNvSpPr/>
            <p:nvPr/>
          </p:nvSpPr>
          <p:spPr>
            <a:xfrm>
              <a:off x="1881051" y="4328224"/>
              <a:ext cx="1162595" cy="1162595"/>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弧形 8"/>
            <p:cNvSpPr/>
            <p:nvPr/>
          </p:nvSpPr>
          <p:spPr>
            <a:xfrm>
              <a:off x="2046895" y="4494068"/>
              <a:ext cx="830906" cy="830906"/>
            </a:xfrm>
            <a:prstGeom prst="arc">
              <a:avLst>
                <a:gd name="adj1" fmla="val 10553773"/>
                <a:gd name="adj2" fmla="val 14853271"/>
              </a:avLst>
            </a:prstGeom>
            <a:ln w="508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10" name="组合 9"/>
          <p:cNvGrpSpPr/>
          <p:nvPr/>
        </p:nvGrpSpPr>
        <p:grpSpPr>
          <a:xfrm>
            <a:off x="9827259" y="881742"/>
            <a:ext cx="731270" cy="731270"/>
            <a:chOff x="1881051" y="4328224"/>
            <a:chExt cx="1162595" cy="1162595"/>
          </a:xfrm>
        </p:grpSpPr>
        <p:sp>
          <p:nvSpPr>
            <p:cNvPr id="11" name="椭圆 10"/>
            <p:cNvSpPr/>
            <p:nvPr/>
          </p:nvSpPr>
          <p:spPr>
            <a:xfrm>
              <a:off x="1881051" y="4328224"/>
              <a:ext cx="1162595" cy="1162595"/>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弧形 11"/>
            <p:cNvSpPr/>
            <p:nvPr/>
          </p:nvSpPr>
          <p:spPr>
            <a:xfrm>
              <a:off x="2046895" y="4494068"/>
              <a:ext cx="830906" cy="830906"/>
            </a:xfrm>
            <a:prstGeom prst="arc">
              <a:avLst>
                <a:gd name="adj1" fmla="val 10553773"/>
                <a:gd name="adj2" fmla="val 14853271"/>
              </a:avLst>
            </a:prstGeom>
            <a:ln w="508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3" name="椭圆 12"/>
          <p:cNvSpPr/>
          <p:nvPr/>
        </p:nvSpPr>
        <p:spPr>
          <a:xfrm>
            <a:off x="1640426" y="3379142"/>
            <a:ext cx="414748" cy="414748"/>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Rectangle 3"/>
          <p:cNvSpPr/>
          <p:nvPr/>
        </p:nvSpPr>
        <p:spPr bwMode="auto">
          <a:xfrm>
            <a:off x="2936868" y="3524771"/>
            <a:ext cx="631686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eaLnBrk="1">
              <a:lnSpc>
                <a:spcPct val="120000"/>
              </a:lnSpc>
              <a:spcBef>
                <a:spcPct val="0"/>
              </a:spcBef>
              <a:buSzTx/>
              <a:buFontTx/>
              <a:buNone/>
            </a:pPr>
            <a:r>
              <a:rPr lang="zh-CN" altLang="zh-CN" sz="1000" dirty="0">
                <a:solidFill>
                  <a:schemeClr val="tx1">
                    <a:lumMod val="50000"/>
                    <a:lumOff val="50000"/>
                    <a:alpha val="80000"/>
                  </a:schemeClr>
                </a:solidFill>
                <a:latin typeface="+mn-lt"/>
                <a:ea typeface="+mn-ea"/>
                <a:cs typeface="+mn-ea"/>
                <a:sym typeface="+mn-lt"/>
              </a:rPr>
              <a:t>Lorem ipsum dolor sit amet, consectetuer dipiscing elit, sed diam nonummy nibheuismod tincidunt ut laoreet  Ut wisi enim ad minim veniam</a:t>
            </a:r>
          </a:p>
        </p:txBody>
      </p:sp>
      <p:sp>
        <p:nvSpPr>
          <p:cNvPr id="15" name="文本框 14"/>
          <p:cNvSpPr txBox="1"/>
          <p:nvPr/>
        </p:nvSpPr>
        <p:spPr>
          <a:xfrm>
            <a:off x="1701122" y="2545153"/>
            <a:ext cx="8788352" cy="1015663"/>
          </a:xfrm>
          <a:prstGeom prst="rect">
            <a:avLst/>
          </a:prstGeom>
          <a:noFill/>
        </p:spPr>
        <p:txBody>
          <a:bodyPr wrap="square" rtlCol="0">
            <a:spAutoFit/>
          </a:bodyPr>
          <a:lstStyle/>
          <a:p>
            <a:pPr algn="ctr"/>
            <a:r>
              <a:rPr lang="zh-CN" altLang="en-US" sz="6000" dirty="0">
                <a:solidFill>
                  <a:srgbClr val="6362B0"/>
                </a:solidFill>
                <a:effectLst>
                  <a:outerShdw blurRad="12700" dist="25400" dir="2700000" algn="tl">
                    <a:srgbClr val="000000">
                      <a:alpha val="25000"/>
                    </a:srgbClr>
                  </a:outerShdw>
                </a:effectLst>
                <a:cs typeface="+mn-ea"/>
                <a:sym typeface="+mn-lt"/>
              </a:rPr>
              <a:t>简约年终总结汇报</a:t>
            </a:r>
          </a:p>
        </p:txBody>
      </p:sp>
      <p:sp>
        <p:nvSpPr>
          <p:cNvPr id="16" name="文本框 15"/>
          <p:cNvSpPr txBox="1"/>
          <p:nvPr/>
        </p:nvSpPr>
        <p:spPr>
          <a:xfrm>
            <a:off x="3327634" y="2067621"/>
            <a:ext cx="5535328" cy="600164"/>
          </a:xfrm>
          <a:prstGeom prst="rect">
            <a:avLst/>
          </a:prstGeom>
          <a:noFill/>
        </p:spPr>
        <p:txBody>
          <a:bodyPr wrap="square" rtlCol="0">
            <a:spAutoFit/>
          </a:bodyPr>
          <a:lstStyle/>
          <a:p>
            <a:pPr algn="ctr"/>
            <a:r>
              <a:rPr lang="en-US" altLang="zh-CN" sz="3300" dirty="0">
                <a:solidFill>
                  <a:schemeClr val="tx1">
                    <a:lumMod val="75000"/>
                    <a:lumOff val="25000"/>
                  </a:schemeClr>
                </a:solidFill>
                <a:effectLst>
                  <a:outerShdw blurRad="12700" dist="25400" dir="2700000" algn="tl">
                    <a:srgbClr val="000000">
                      <a:alpha val="25000"/>
                    </a:srgbClr>
                  </a:outerShdw>
                </a:effectLst>
                <a:cs typeface="+mn-ea"/>
                <a:sym typeface="+mn-lt"/>
              </a:rPr>
              <a:t>20XX</a:t>
            </a:r>
            <a:r>
              <a:rPr lang="en-US" altLang="zh-CN" sz="3200" dirty="0">
                <a:solidFill>
                  <a:schemeClr val="tx1">
                    <a:lumMod val="75000"/>
                    <a:lumOff val="25000"/>
                  </a:schemeClr>
                </a:solidFill>
                <a:effectLst>
                  <a:outerShdw blurRad="12700" dist="25400" dir="2700000" algn="tl">
                    <a:srgbClr val="000000">
                      <a:alpha val="25000"/>
                    </a:srgbClr>
                  </a:outerShdw>
                </a:effectLst>
                <a:cs typeface="+mn-ea"/>
                <a:sym typeface="+mn-lt"/>
              </a:rPr>
              <a:t>-WORK REPORT</a:t>
            </a:r>
            <a:endParaRPr lang="zh-CN" altLang="en-US" sz="3200" dirty="0">
              <a:solidFill>
                <a:schemeClr val="tx1">
                  <a:lumMod val="75000"/>
                  <a:lumOff val="25000"/>
                </a:schemeClr>
              </a:solidFill>
              <a:effectLst>
                <a:outerShdw blurRad="12700" dist="25400" dir="2700000" algn="tl">
                  <a:srgbClr val="000000">
                    <a:alpha val="25000"/>
                  </a:srgbClr>
                </a:outerShdw>
              </a:effectLst>
              <a:cs typeface="+mn-ea"/>
              <a:sym typeface="+mn-lt"/>
            </a:endParaRPr>
          </a:p>
        </p:txBody>
      </p:sp>
      <p:sp>
        <p:nvSpPr>
          <p:cNvPr id="17" name="文本框 16"/>
          <p:cNvSpPr txBox="1"/>
          <p:nvPr/>
        </p:nvSpPr>
        <p:spPr>
          <a:xfrm>
            <a:off x="305949" y="296968"/>
            <a:ext cx="1504072" cy="584775"/>
          </a:xfrm>
          <a:prstGeom prst="rect">
            <a:avLst/>
          </a:prstGeom>
          <a:noFill/>
        </p:spPr>
        <p:txBody>
          <a:bodyPr wrap="square" rtlCol="0">
            <a:spAutoFit/>
          </a:bodyPr>
          <a:lstStyle/>
          <a:p>
            <a:pPr algn="ctr"/>
            <a:r>
              <a:rPr lang="en-US" altLang="zh-CN" sz="3200" dirty="0">
                <a:solidFill>
                  <a:schemeClr val="bg1">
                    <a:alpha val="90000"/>
                  </a:schemeClr>
                </a:solidFill>
                <a:cs typeface="+mn-ea"/>
                <a:sym typeface="+mn-lt"/>
              </a:rPr>
              <a:t>LOGO</a:t>
            </a:r>
            <a:endParaRPr lang="zh-CN" altLang="en-US" sz="3200" dirty="0">
              <a:solidFill>
                <a:schemeClr val="bg1">
                  <a:alpha val="90000"/>
                </a:schemeClr>
              </a:solidFill>
              <a:cs typeface="+mn-ea"/>
              <a:sym typeface="+mn-lt"/>
            </a:endParaRPr>
          </a:p>
        </p:txBody>
      </p:sp>
      <p:grpSp>
        <p:nvGrpSpPr>
          <p:cNvPr id="18" name="组合 17"/>
          <p:cNvGrpSpPr/>
          <p:nvPr/>
        </p:nvGrpSpPr>
        <p:grpSpPr>
          <a:xfrm>
            <a:off x="6451118" y="4164801"/>
            <a:ext cx="2011390" cy="276999"/>
            <a:chOff x="3434345" y="5961037"/>
            <a:chExt cx="2463061" cy="339202"/>
          </a:xfrm>
        </p:grpSpPr>
        <p:grpSp>
          <p:nvGrpSpPr>
            <p:cNvPr id="19" name="组合 18"/>
            <p:cNvGrpSpPr/>
            <p:nvPr/>
          </p:nvGrpSpPr>
          <p:grpSpPr>
            <a:xfrm>
              <a:off x="3434345" y="5969714"/>
              <a:ext cx="290422" cy="290422"/>
              <a:chOff x="3434345" y="5959066"/>
              <a:chExt cx="290422" cy="290422"/>
            </a:xfrm>
          </p:grpSpPr>
          <p:sp>
            <p:nvSpPr>
              <p:cNvPr id="21" name="椭圆 20"/>
              <p:cNvSpPr/>
              <p:nvPr/>
            </p:nvSpPr>
            <p:spPr>
              <a:xfrm>
                <a:off x="3434345" y="5959066"/>
                <a:ext cx="290422" cy="290422"/>
              </a:xfrm>
              <a:prstGeom prst="ellipse">
                <a:avLst/>
              </a:prstGeom>
              <a:solidFill>
                <a:srgbClr val="6868AC"/>
              </a:solidFill>
              <a:ln>
                <a:no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75000"/>
                      <a:lumOff val="25000"/>
                    </a:schemeClr>
                  </a:solidFill>
                  <a:cs typeface="+mn-ea"/>
                  <a:sym typeface="+mn-lt"/>
                </a:endParaRPr>
              </a:p>
            </p:txBody>
          </p:sp>
          <p:sp>
            <p:nvSpPr>
              <p:cNvPr id="22" name="student-graduation-cap-shape_52041"/>
              <p:cNvSpPr>
                <a:spLocks noChangeAspect="1"/>
              </p:cNvSpPr>
              <p:nvPr/>
            </p:nvSpPr>
            <p:spPr bwMode="auto">
              <a:xfrm>
                <a:off x="3506911" y="6029152"/>
                <a:ext cx="145290" cy="150250"/>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20" name="文本框 19"/>
            <p:cNvSpPr txBox="1"/>
            <p:nvPr/>
          </p:nvSpPr>
          <p:spPr>
            <a:xfrm>
              <a:off x="3788130" y="5961037"/>
              <a:ext cx="2109276" cy="3392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i="0" u="none" strike="noStrike" kern="1200" cap="none" spc="0" normalizeH="0" baseline="0" noProof="0" dirty="0">
                  <a:ln>
                    <a:noFill/>
                  </a:ln>
                  <a:solidFill>
                    <a:schemeClr val="tx1">
                      <a:lumMod val="75000"/>
                      <a:lumOff val="25000"/>
                    </a:schemeClr>
                  </a:solidFill>
                  <a:effectLst/>
                  <a:uLnTx/>
                  <a:uFillTx/>
                  <a:cs typeface="+mn-ea"/>
                  <a:sym typeface="+mn-lt"/>
                </a:rPr>
                <a:t>时间：</a:t>
              </a:r>
              <a:r>
                <a:rPr kumimoji="0" lang="en-US" altLang="zh-CN" sz="1200" i="0" u="none" strike="noStrike" kern="1200" cap="none" spc="0" normalizeH="0" baseline="0" noProof="0" dirty="0">
                  <a:ln>
                    <a:noFill/>
                  </a:ln>
                  <a:solidFill>
                    <a:schemeClr val="tx1">
                      <a:lumMod val="75000"/>
                      <a:lumOff val="25000"/>
                    </a:schemeClr>
                  </a:solidFill>
                  <a:effectLst/>
                  <a:uLnTx/>
                  <a:uFillTx/>
                  <a:cs typeface="+mn-ea"/>
                  <a:sym typeface="+mn-lt"/>
                </a:rPr>
                <a:t>20XX.XX</a:t>
              </a:r>
              <a:endParaRPr kumimoji="0" lang="zh-CN" altLang="en-US" sz="120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23" name="组合 22"/>
          <p:cNvGrpSpPr/>
          <p:nvPr/>
        </p:nvGrpSpPr>
        <p:grpSpPr>
          <a:xfrm>
            <a:off x="4399888" y="4164801"/>
            <a:ext cx="2055832" cy="275590"/>
            <a:chOff x="6290819" y="5961037"/>
            <a:chExt cx="2517483" cy="337477"/>
          </a:xfrm>
        </p:grpSpPr>
        <p:sp>
          <p:nvSpPr>
            <p:cNvPr id="24" name="文本框 23"/>
            <p:cNvSpPr txBox="1"/>
            <p:nvPr/>
          </p:nvSpPr>
          <p:spPr>
            <a:xfrm>
              <a:off x="6642755" y="5961037"/>
              <a:ext cx="2165547" cy="3374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i="0" u="none" strike="noStrike" kern="1200" cap="none" spc="0" normalizeH="0" baseline="0" noProof="0" dirty="0">
                  <a:ln>
                    <a:noFill/>
                  </a:ln>
                  <a:solidFill>
                    <a:schemeClr val="tx1">
                      <a:lumMod val="75000"/>
                      <a:lumOff val="25000"/>
                    </a:schemeClr>
                  </a:solidFill>
                  <a:effectLst/>
                  <a:uLnTx/>
                  <a:uFillTx/>
                  <a:cs typeface="+mn-ea"/>
                  <a:sym typeface="+mn-lt"/>
                </a:rPr>
                <a:t>汇报人</a:t>
              </a:r>
              <a:r>
                <a:rPr lang="zh-CN" altLang="en-US" sz="1200" dirty="0">
                  <a:solidFill>
                    <a:schemeClr val="tx1">
                      <a:lumMod val="75000"/>
                      <a:lumOff val="25000"/>
                    </a:schemeClr>
                  </a:solidFill>
                  <a:cs typeface="+mn-ea"/>
                  <a:sym typeface="+mn-lt"/>
                </a:rPr>
                <a:t>：www.2ppt.com</a:t>
              </a:r>
              <a:endParaRPr kumimoji="0" lang="zh-CN" altLang="en-US" sz="120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nvGrpSpPr>
            <p:cNvPr id="25" name="组合 24"/>
            <p:cNvGrpSpPr/>
            <p:nvPr/>
          </p:nvGrpSpPr>
          <p:grpSpPr>
            <a:xfrm>
              <a:off x="6290819" y="5969714"/>
              <a:ext cx="290422" cy="290422"/>
              <a:chOff x="6112795" y="5959066"/>
              <a:chExt cx="290422" cy="290422"/>
            </a:xfrm>
          </p:grpSpPr>
          <p:sp>
            <p:nvSpPr>
              <p:cNvPr id="26" name="椭圆 25"/>
              <p:cNvSpPr/>
              <p:nvPr/>
            </p:nvSpPr>
            <p:spPr>
              <a:xfrm>
                <a:off x="6112795" y="5959066"/>
                <a:ext cx="290422" cy="290422"/>
              </a:xfrm>
              <a:prstGeom prst="ellipse">
                <a:avLst/>
              </a:prstGeom>
              <a:solidFill>
                <a:srgbClr val="6868AC"/>
              </a:solidFill>
              <a:ln>
                <a:no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75000"/>
                      <a:lumOff val="25000"/>
                    </a:schemeClr>
                  </a:solidFill>
                  <a:cs typeface="+mn-ea"/>
                  <a:sym typeface="+mn-lt"/>
                </a:endParaRPr>
              </a:p>
            </p:txBody>
          </p:sp>
          <p:sp>
            <p:nvSpPr>
              <p:cNvPr id="27" name="student-graduation-cap-shape_52041"/>
              <p:cNvSpPr>
                <a:spLocks noChangeAspect="1"/>
              </p:cNvSpPr>
              <p:nvPr/>
            </p:nvSpPr>
            <p:spPr bwMode="auto">
              <a:xfrm>
                <a:off x="6195064" y="6028461"/>
                <a:ext cx="125885" cy="151633"/>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5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5"/>
                                        </p:tgtEl>
                                        <p:attrNameLst>
                                          <p:attrName>ppt_y</p:attrName>
                                        </p:attrNameLst>
                                      </p:cBhvr>
                                      <p:tavLst>
                                        <p:tav tm="0">
                                          <p:val>
                                            <p:strVal val="#ppt_y"/>
                                          </p:val>
                                        </p:tav>
                                        <p:tav tm="100000">
                                          <p:val>
                                            <p:strVal val="#ppt_y"/>
                                          </p:val>
                                        </p:tav>
                                      </p:tavLst>
                                    </p:anim>
                                    <p:anim calcmode="lin" valueType="num">
                                      <p:cBhvr>
                                        <p:cTn id="40"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5"/>
                                        </p:tgtEl>
                                      </p:cBhvr>
                                    </p:animEffect>
                                  </p:childTnLst>
                                </p:cTn>
                              </p:par>
                              <p:par>
                                <p:cTn id="43" presetID="42" presetClass="entr" presetSubtype="0" fill="hold" grpId="0" nodeType="withEffect">
                                  <p:stCondLst>
                                    <p:cond delay="75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par>
                                <p:cTn id="48" presetID="41" presetClass="entr" presetSubtype="0" fill="hold" grpId="0" nodeType="withEffect">
                                  <p:stCondLst>
                                    <p:cond delay="250"/>
                                  </p:stCondLst>
                                  <p:iterate type="lt">
                                    <p:tmPct val="10000"/>
                                  </p:iterate>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6"/>
                                        </p:tgtEl>
                                        <p:attrNameLst>
                                          <p:attrName>ppt_y</p:attrName>
                                        </p:attrNameLst>
                                      </p:cBhvr>
                                      <p:tavLst>
                                        <p:tav tm="0">
                                          <p:val>
                                            <p:strVal val="#ppt_y"/>
                                          </p:val>
                                        </p:tav>
                                        <p:tav tm="100000">
                                          <p:val>
                                            <p:strVal val="#ppt_y"/>
                                          </p:val>
                                        </p:tav>
                                      </p:tavLst>
                                    </p:anim>
                                    <p:anim calcmode="lin" valueType="num">
                                      <p:cBhvr>
                                        <p:cTn id="52"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6"/>
                                        </p:tgtEl>
                                      </p:cBhvr>
                                    </p:animEffect>
                                  </p:childTnLst>
                                </p:cTn>
                              </p:par>
                              <p:par>
                                <p:cTn id="55" presetID="37" presetClass="entr" presetSubtype="0" fill="hold" nodeType="withEffect">
                                  <p:stCondLst>
                                    <p:cond delay="75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750"/>
                                        <p:tgtEl>
                                          <p:spTgt spid="18"/>
                                        </p:tgtEl>
                                      </p:cBhvr>
                                    </p:animEffect>
                                    <p:anim calcmode="lin" valueType="num">
                                      <p:cBhvr>
                                        <p:cTn id="58" dur="750" fill="hold"/>
                                        <p:tgtEl>
                                          <p:spTgt spid="18"/>
                                        </p:tgtEl>
                                        <p:attrNameLst>
                                          <p:attrName>ppt_x</p:attrName>
                                        </p:attrNameLst>
                                      </p:cBhvr>
                                      <p:tavLst>
                                        <p:tav tm="0">
                                          <p:val>
                                            <p:strVal val="#ppt_x"/>
                                          </p:val>
                                        </p:tav>
                                        <p:tav tm="100000">
                                          <p:val>
                                            <p:strVal val="#ppt_x"/>
                                          </p:val>
                                        </p:tav>
                                      </p:tavLst>
                                    </p:anim>
                                    <p:anim calcmode="lin" valueType="num">
                                      <p:cBhvr>
                                        <p:cTn id="59" dur="675" decel="100000" fill="hold"/>
                                        <p:tgtEl>
                                          <p:spTgt spid="18"/>
                                        </p:tgtEl>
                                        <p:attrNameLst>
                                          <p:attrName>ppt_y</p:attrName>
                                        </p:attrNameLst>
                                      </p:cBhvr>
                                      <p:tavLst>
                                        <p:tav tm="0">
                                          <p:val>
                                            <p:strVal val="#ppt_y+1"/>
                                          </p:val>
                                        </p:tav>
                                        <p:tav tm="100000">
                                          <p:val>
                                            <p:strVal val="#ppt_y-.03"/>
                                          </p:val>
                                        </p:tav>
                                      </p:tavLst>
                                    </p:anim>
                                    <p:anim calcmode="lin" valueType="num">
                                      <p:cBhvr>
                                        <p:cTn id="60"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100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750"/>
                                        <p:tgtEl>
                                          <p:spTgt spid="23"/>
                                        </p:tgtEl>
                                      </p:cBhvr>
                                    </p:animEffect>
                                    <p:anim calcmode="lin" valueType="num">
                                      <p:cBhvr>
                                        <p:cTn id="64" dur="750" fill="hold"/>
                                        <p:tgtEl>
                                          <p:spTgt spid="23"/>
                                        </p:tgtEl>
                                        <p:attrNameLst>
                                          <p:attrName>ppt_x</p:attrName>
                                        </p:attrNameLst>
                                      </p:cBhvr>
                                      <p:tavLst>
                                        <p:tav tm="0">
                                          <p:val>
                                            <p:strVal val="#ppt_x"/>
                                          </p:val>
                                        </p:tav>
                                        <p:tav tm="100000">
                                          <p:val>
                                            <p:strVal val="#ppt_x"/>
                                          </p:val>
                                        </p:tav>
                                      </p:tavLst>
                                    </p:anim>
                                    <p:anim calcmode="lin" valueType="num">
                                      <p:cBhvr>
                                        <p:cTn id="65" dur="675" decel="100000" fill="hold"/>
                                        <p:tgtEl>
                                          <p:spTgt spid="23"/>
                                        </p:tgtEl>
                                        <p:attrNameLst>
                                          <p:attrName>ppt_y</p:attrName>
                                        </p:attrNameLst>
                                      </p:cBhvr>
                                      <p:tavLst>
                                        <p:tav tm="0">
                                          <p:val>
                                            <p:strVal val="#ppt_y+1"/>
                                          </p:val>
                                        </p:tav>
                                        <p:tav tm="100000">
                                          <p:val>
                                            <p:strVal val="#ppt_y-.03"/>
                                          </p:val>
                                        </p:tav>
                                      </p:tavLst>
                                    </p:anim>
                                    <p:anim calcmode="lin" valueType="num">
                                      <p:cBhvr>
                                        <p:cTn id="66" dur="75" accel="100000" fill="hold">
                                          <p:stCondLst>
                                            <p:cond delay="675"/>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3" grpId="0" animBg="1"/>
      <p:bldP spid="14"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683188" y="5616299"/>
            <a:ext cx="5508812" cy="1241701"/>
          </a:xfrm>
          <a:custGeom>
            <a:avLst/>
            <a:gdLst>
              <a:gd name="connsiteX0" fmla="*/ 0 w 5508812"/>
              <a:gd name="connsiteY0" fmla="*/ 0 h 1241701"/>
              <a:gd name="connsiteX1" fmla="*/ 5508812 w 5508812"/>
              <a:gd name="connsiteY1" fmla="*/ 0 h 1241701"/>
              <a:gd name="connsiteX2" fmla="*/ 5508812 w 5508812"/>
              <a:gd name="connsiteY2" fmla="*/ 1241701 h 1241701"/>
              <a:gd name="connsiteX3" fmla="*/ 0 w 5508812"/>
              <a:gd name="connsiteY3" fmla="*/ 1241701 h 1241701"/>
              <a:gd name="connsiteX4" fmla="*/ 0 w 5508812"/>
              <a:gd name="connsiteY4" fmla="*/ 0 h 1241701"/>
              <a:gd name="connsiteX0-1" fmla="*/ 0 w 5508812"/>
              <a:gd name="connsiteY0-2" fmla="*/ 1241701 h 1241701"/>
              <a:gd name="connsiteX1-3" fmla="*/ 5508812 w 5508812"/>
              <a:gd name="connsiteY1-4" fmla="*/ 0 h 1241701"/>
              <a:gd name="connsiteX2-5" fmla="*/ 5508812 w 5508812"/>
              <a:gd name="connsiteY2-6" fmla="*/ 1241701 h 1241701"/>
              <a:gd name="connsiteX3-7" fmla="*/ 0 w 5508812"/>
              <a:gd name="connsiteY3-8" fmla="*/ 1241701 h 1241701"/>
              <a:gd name="connsiteX0-9" fmla="*/ 0 w 5508812"/>
              <a:gd name="connsiteY0-10" fmla="*/ 1241701 h 1241701"/>
              <a:gd name="connsiteX1-11" fmla="*/ 5508812 w 5508812"/>
              <a:gd name="connsiteY1-12" fmla="*/ 0 h 1241701"/>
              <a:gd name="connsiteX2-13" fmla="*/ 5508812 w 5508812"/>
              <a:gd name="connsiteY2-14" fmla="*/ 1241701 h 1241701"/>
              <a:gd name="connsiteX3-15" fmla="*/ 0 w 5508812"/>
              <a:gd name="connsiteY3-16" fmla="*/ 1241701 h 1241701"/>
              <a:gd name="connsiteX0-17" fmla="*/ 0 w 5508812"/>
              <a:gd name="connsiteY0-18" fmla="*/ 1241701 h 1241701"/>
              <a:gd name="connsiteX1-19" fmla="*/ 5508812 w 5508812"/>
              <a:gd name="connsiteY1-20" fmla="*/ 0 h 1241701"/>
              <a:gd name="connsiteX2-21" fmla="*/ 5508812 w 5508812"/>
              <a:gd name="connsiteY2-22" fmla="*/ 1241701 h 1241701"/>
              <a:gd name="connsiteX3-23" fmla="*/ 0 w 5508812"/>
              <a:gd name="connsiteY3-24" fmla="*/ 1241701 h 1241701"/>
              <a:gd name="connsiteX0-25" fmla="*/ 0 w 5508812"/>
              <a:gd name="connsiteY0-26" fmla="*/ 1241701 h 1241701"/>
              <a:gd name="connsiteX1-27" fmla="*/ 5508812 w 5508812"/>
              <a:gd name="connsiteY1-28" fmla="*/ 0 h 1241701"/>
              <a:gd name="connsiteX2-29" fmla="*/ 5508812 w 5508812"/>
              <a:gd name="connsiteY2-30" fmla="*/ 1241701 h 1241701"/>
              <a:gd name="connsiteX3-31" fmla="*/ 0 w 5508812"/>
              <a:gd name="connsiteY3-32" fmla="*/ 1241701 h 1241701"/>
              <a:gd name="connsiteX0-33" fmla="*/ 0 w 5508812"/>
              <a:gd name="connsiteY0-34" fmla="*/ 1241701 h 1241701"/>
              <a:gd name="connsiteX1-35" fmla="*/ 5508812 w 5508812"/>
              <a:gd name="connsiteY1-36" fmla="*/ 0 h 1241701"/>
              <a:gd name="connsiteX2-37" fmla="*/ 5508812 w 5508812"/>
              <a:gd name="connsiteY2-38" fmla="*/ 1241701 h 1241701"/>
              <a:gd name="connsiteX3-39" fmla="*/ 0 w 5508812"/>
              <a:gd name="connsiteY3-40" fmla="*/ 1241701 h 1241701"/>
              <a:gd name="connsiteX0-41" fmla="*/ 0 w 5508812"/>
              <a:gd name="connsiteY0-42" fmla="*/ 1241701 h 1241701"/>
              <a:gd name="connsiteX1-43" fmla="*/ 5508812 w 5508812"/>
              <a:gd name="connsiteY1-44" fmla="*/ 0 h 1241701"/>
              <a:gd name="connsiteX2-45" fmla="*/ 5508812 w 5508812"/>
              <a:gd name="connsiteY2-46" fmla="*/ 1241701 h 1241701"/>
              <a:gd name="connsiteX3-47" fmla="*/ 0 w 5508812"/>
              <a:gd name="connsiteY3-48" fmla="*/ 1241701 h 1241701"/>
            </a:gdLst>
            <a:ahLst/>
            <a:cxnLst>
              <a:cxn ang="0">
                <a:pos x="connsiteX0-1" y="connsiteY0-2"/>
              </a:cxn>
              <a:cxn ang="0">
                <a:pos x="connsiteX1-3" y="connsiteY1-4"/>
              </a:cxn>
              <a:cxn ang="0">
                <a:pos x="connsiteX2-5" y="connsiteY2-6"/>
              </a:cxn>
              <a:cxn ang="0">
                <a:pos x="connsiteX3-7" y="connsiteY3-8"/>
              </a:cxn>
            </a:cxnLst>
            <a:rect l="l" t="t" r="r" b="b"/>
            <a:pathLst>
              <a:path w="5508812" h="1241701">
                <a:moveTo>
                  <a:pt x="0" y="1241701"/>
                </a:moveTo>
                <a:cubicBezTo>
                  <a:pt x="1217708" y="-920317"/>
                  <a:pt x="2408518" y="1758606"/>
                  <a:pt x="5508812" y="0"/>
                </a:cubicBezTo>
                <a:lnTo>
                  <a:pt x="5508812" y="1241701"/>
                </a:lnTo>
                <a:lnTo>
                  <a:pt x="0" y="1241701"/>
                </a:lnTo>
                <a:close/>
              </a:path>
            </a:pathLst>
          </a:custGeom>
          <a:solidFill>
            <a:srgbClr val="6362B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4504765" y="5632341"/>
            <a:ext cx="7687235" cy="1241700"/>
          </a:xfrm>
          <a:custGeom>
            <a:avLst/>
            <a:gdLst>
              <a:gd name="connsiteX0" fmla="*/ 0 w 7687235"/>
              <a:gd name="connsiteY0" fmla="*/ 0 h 860612"/>
              <a:gd name="connsiteX1" fmla="*/ 7687235 w 7687235"/>
              <a:gd name="connsiteY1" fmla="*/ 0 h 860612"/>
              <a:gd name="connsiteX2" fmla="*/ 7687235 w 7687235"/>
              <a:gd name="connsiteY2" fmla="*/ 860612 h 860612"/>
              <a:gd name="connsiteX3" fmla="*/ 0 w 7687235"/>
              <a:gd name="connsiteY3" fmla="*/ 860612 h 860612"/>
              <a:gd name="connsiteX4" fmla="*/ 0 w 7687235"/>
              <a:gd name="connsiteY4" fmla="*/ 0 h 860612"/>
              <a:gd name="connsiteX0-1" fmla="*/ 3173506 w 7687235"/>
              <a:gd name="connsiteY0-2" fmla="*/ 685800 h 860612"/>
              <a:gd name="connsiteX1-3" fmla="*/ 7687235 w 7687235"/>
              <a:gd name="connsiteY1-4" fmla="*/ 0 h 860612"/>
              <a:gd name="connsiteX2-5" fmla="*/ 7687235 w 7687235"/>
              <a:gd name="connsiteY2-6" fmla="*/ 860612 h 860612"/>
              <a:gd name="connsiteX3-7" fmla="*/ 0 w 7687235"/>
              <a:gd name="connsiteY3-8" fmla="*/ 860612 h 860612"/>
              <a:gd name="connsiteX4-9" fmla="*/ 3173506 w 7687235"/>
              <a:gd name="connsiteY4-10" fmla="*/ 685800 h 860612"/>
              <a:gd name="connsiteX0-11" fmla="*/ 3305818 w 7819547"/>
              <a:gd name="connsiteY0-12" fmla="*/ 686875 h 861687"/>
              <a:gd name="connsiteX1-13" fmla="*/ 7819547 w 7819547"/>
              <a:gd name="connsiteY1-14" fmla="*/ 1075 h 861687"/>
              <a:gd name="connsiteX2-15" fmla="*/ 7819547 w 7819547"/>
              <a:gd name="connsiteY2-16" fmla="*/ 861687 h 861687"/>
              <a:gd name="connsiteX3-17" fmla="*/ 132312 w 7819547"/>
              <a:gd name="connsiteY3-18" fmla="*/ 861687 h 861687"/>
              <a:gd name="connsiteX4-19" fmla="*/ 3305818 w 7819547"/>
              <a:gd name="connsiteY4-20" fmla="*/ 686875 h 861687"/>
              <a:gd name="connsiteX0-21" fmla="*/ 3173506 w 7687235"/>
              <a:gd name="connsiteY0-22" fmla="*/ 686875 h 861687"/>
              <a:gd name="connsiteX1-23" fmla="*/ 7687235 w 7687235"/>
              <a:gd name="connsiteY1-24" fmla="*/ 1075 h 861687"/>
              <a:gd name="connsiteX2-25" fmla="*/ 7687235 w 7687235"/>
              <a:gd name="connsiteY2-26" fmla="*/ 861687 h 861687"/>
              <a:gd name="connsiteX3-27" fmla="*/ 0 w 7687235"/>
              <a:gd name="connsiteY3-28" fmla="*/ 861687 h 861687"/>
              <a:gd name="connsiteX4-29" fmla="*/ 3173506 w 7687235"/>
              <a:gd name="connsiteY4-30" fmla="*/ 686875 h 861687"/>
              <a:gd name="connsiteX0-31" fmla="*/ 3173506 w 7687235"/>
              <a:gd name="connsiteY0-32" fmla="*/ 1036726 h 1211538"/>
              <a:gd name="connsiteX1-33" fmla="*/ 7687235 w 7687235"/>
              <a:gd name="connsiteY1-34" fmla="*/ 350926 h 1211538"/>
              <a:gd name="connsiteX2-35" fmla="*/ 7687235 w 7687235"/>
              <a:gd name="connsiteY2-36" fmla="*/ 1211538 h 1211538"/>
              <a:gd name="connsiteX3-37" fmla="*/ 0 w 7687235"/>
              <a:gd name="connsiteY3-38" fmla="*/ 1211538 h 1211538"/>
              <a:gd name="connsiteX4-39" fmla="*/ 3173506 w 7687235"/>
              <a:gd name="connsiteY4-40" fmla="*/ 1036726 h 1211538"/>
              <a:gd name="connsiteX0-41" fmla="*/ 3173506 w 7687235"/>
              <a:gd name="connsiteY0-42" fmla="*/ 1033115 h 1207927"/>
              <a:gd name="connsiteX1-43" fmla="*/ 7687235 w 7687235"/>
              <a:gd name="connsiteY1-44" fmla="*/ 347315 h 1207927"/>
              <a:gd name="connsiteX2-45" fmla="*/ 7687235 w 7687235"/>
              <a:gd name="connsiteY2-46" fmla="*/ 1207927 h 1207927"/>
              <a:gd name="connsiteX3-47" fmla="*/ 0 w 7687235"/>
              <a:gd name="connsiteY3-48" fmla="*/ 1207927 h 1207927"/>
              <a:gd name="connsiteX4-49" fmla="*/ 3173506 w 7687235"/>
              <a:gd name="connsiteY4-50" fmla="*/ 1033115 h 1207927"/>
              <a:gd name="connsiteX0-51" fmla="*/ 3173506 w 7687235"/>
              <a:gd name="connsiteY0-52" fmla="*/ 1066888 h 1241700"/>
              <a:gd name="connsiteX1-53" fmla="*/ 7687235 w 7687235"/>
              <a:gd name="connsiteY1-54" fmla="*/ 381088 h 1241700"/>
              <a:gd name="connsiteX2-55" fmla="*/ 7687235 w 7687235"/>
              <a:gd name="connsiteY2-56" fmla="*/ 1241700 h 1241700"/>
              <a:gd name="connsiteX3-57" fmla="*/ 0 w 7687235"/>
              <a:gd name="connsiteY3-58" fmla="*/ 1241700 h 1241700"/>
              <a:gd name="connsiteX4-59" fmla="*/ 3173506 w 7687235"/>
              <a:gd name="connsiteY4-60" fmla="*/ 1066888 h 1241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87235" h="1241700">
                <a:moveTo>
                  <a:pt x="3173506" y="1066888"/>
                </a:moveTo>
                <a:cubicBezTo>
                  <a:pt x="4629524" y="950347"/>
                  <a:pt x="6262593" y="-737259"/>
                  <a:pt x="7687235" y="381088"/>
                </a:cubicBezTo>
                <a:lnTo>
                  <a:pt x="7687235" y="1241700"/>
                </a:lnTo>
                <a:lnTo>
                  <a:pt x="0" y="1241700"/>
                </a:lnTo>
                <a:cubicBezTo>
                  <a:pt x="874806" y="257824"/>
                  <a:pt x="1717488" y="1183429"/>
                  <a:pt x="3173506" y="1066888"/>
                </a:cubicBezTo>
                <a:close/>
              </a:path>
            </a:pathLst>
          </a:custGeom>
          <a:solidFill>
            <a:srgbClr val="6362B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3" y="0"/>
            <a:ext cx="4397188" cy="3281082"/>
          </a:xfrm>
          <a:custGeom>
            <a:avLst/>
            <a:gdLst>
              <a:gd name="connsiteX0" fmla="*/ 0 w 4383741"/>
              <a:gd name="connsiteY0" fmla="*/ 0 h 3281082"/>
              <a:gd name="connsiteX1" fmla="*/ 4383741 w 4383741"/>
              <a:gd name="connsiteY1" fmla="*/ 0 h 3281082"/>
              <a:gd name="connsiteX2" fmla="*/ 4383741 w 4383741"/>
              <a:gd name="connsiteY2" fmla="*/ 3281082 h 3281082"/>
              <a:gd name="connsiteX3" fmla="*/ 0 w 4383741"/>
              <a:gd name="connsiteY3" fmla="*/ 3281082 h 3281082"/>
              <a:gd name="connsiteX4" fmla="*/ 0 w 4383741"/>
              <a:gd name="connsiteY4" fmla="*/ 0 h 3281082"/>
              <a:gd name="connsiteX0-1" fmla="*/ 0 w 4383741"/>
              <a:gd name="connsiteY0-2" fmla="*/ 0 h 3281082"/>
              <a:gd name="connsiteX1-3" fmla="*/ 4383741 w 4383741"/>
              <a:gd name="connsiteY1-4" fmla="*/ 0 h 3281082"/>
              <a:gd name="connsiteX2-5" fmla="*/ 1358153 w 4383741"/>
              <a:gd name="connsiteY2-6" fmla="*/ 1035424 h 3281082"/>
              <a:gd name="connsiteX3-7" fmla="*/ 0 w 4383741"/>
              <a:gd name="connsiteY3-8" fmla="*/ 3281082 h 3281082"/>
              <a:gd name="connsiteX4-9" fmla="*/ 0 w 4383741"/>
              <a:gd name="connsiteY4-10" fmla="*/ 0 h 3281082"/>
              <a:gd name="connsiteX0-11" fmla="*/ 0 w 4398061"/>
              <a:gd name="connsiteY0-12" fmla="*/ 0 h 3292277"/>
              <a:gd name="connsiteX1-13" fmla="*/ 4383741 w 4398061"/>
              <a:gd name="connsiteY1-14" fmla="*/ 0 h 3292277"/>
              <a:gd name="connsiteX2-15" fmla="*/ 1358153 w 4398061"/>
              <a:gd name="connsiteY2-16" fmla="*/ 1035424 h 3292277"/>
              <a:gd name="connsiteX3-17" fmla="*/ 0 w 4398061"/>
              <a:gd name="connsiteY3-18" fmla="*/ 3281082 h 3292277"/>
              <a:gd name="connsiteX4-19" fmla="*/ 0 w 4398061"/>
              <a:gd name="connsiteY4-20" fmla="*/ 0 h 3292277"/>
              <a:gd name="connsiteX0-21" fmla="*/ 0 w 4398132"/>
              <a:gd name="connsiteY0-22" fmla="*/ 0 h 3291327"/>
              <a:gd name="connsiteX1-23" fmla="*/ 4383741 w 4398132"/>
              <a:gd name="connsiteY1-24" fmla="*/ 0 h 3291327"/>
              <a:gd name="connsiteX2-25" fmla="*/ 1358153 w 4398132"/>
              <a:gd name="connsiteY2-26" fmla="*/ 1035424 h 3291327"/>
              <a:gd name="connsiteX3-27" fmla="*/ 0 w 4398132"/>
              <a:gd name="connsiteY3-28" fmla="*/ 3281082 h 3291327"/>
              <a:gd name="connsiteX4-29" fmla="*/ 0 w 4398132"/>
              <a:gd name="connsiteY4-30" fmla="*/ 0 h 3291327"/>
              <a:gd name="connsiteX0-31" fmla="*/ 0 w 4398132"/>
              <a:gd name="connsiteY0-32" fmla="*/ 0 h 3281082"/>
              <a:gd name="connsiteX1-33" fmla="*/ 4383741 w 4398132"/>
              <a:gd name="connsiteY1-34" fmla="*/ 0 h 3281082"/>
              <a:gd name="connsiteX2-35" fmla="*/ 1358153 w 4398132"/>
              <a:gd name="connsiteY2-36" fmla="*/ 1035424 h 3281082"/>
              <a:gd name="connsiteX3-37" fmla="*/ 0 w 4398132"/>
              <a:gd name="connsiteY3-38" fmla="*/ 3281082 h 3281082"/>
              <a:gd name="connsiteX4-39" fmla="*/ 0 w 4398132"/>
              <a:gd name="connsiteY4-40" fmla="*/ 0 h 3281082"/>
              <a:gd name="connsiteX0-41" fmla="*/ 0 w 4399199"/>
              <a:gd name="connsiteY0-42" fmla="*/ 0 h 3281082"/>
              <a:gd name="connsiteX1-43" fmla="*/ 4383741 w 4399199"/>
              <a:gd name="connsiteY1-44" fmla="*/ 0 h 3281082"/>
              <a:gd name="connsiteX2-45" fmla="*/ 1358153 w 4399199"/>
              <a:gd name="connsiteY2-46" fmla="*/ 1035424 h 3281082"/>
              <a:gd name="connsiteX3-47" fmla="*/ 0 w 4399199"/>
              <a:gd name="connsiteY3-48" fmla="*/ 3281082 h 3281082"/>
              <a:gd name="connsiteX4-49" fmla="*/ 0 w 4399199"/>
              <a:gd name="connsiteY4-50" fmla="*/ 0 h 3281082"/>
              <a:gd name="connsiteX0-51" fmla="*/ 0 w 4398348"/>
              <a:gd name="connsiteY0-52" fmla="*/ 0 h 3281082"/>
              <a:gd name="connsiteX1-53" fmla="*/ 4383741 w 4398348"/>
              <a:gd name="connsiteY1-54" fmla="*/ 0 h 3281082"/>
              <a:gd name="connsiteX2-55" fmla="*/ 1358153 w 4398348"/>
              <a:gd name="connsiteY2-56" fmla="*/ 1035424 h 3281082"/>
              <a:gd name="connsiteX3-57" fmla="*/ 0 w 4398348"/>
              <a:gd name="connsiteY3-58" fmla="*/ 3281082 h 3281082"/>
              <a:gd name="connsiteX4-59" fmla="*/ 0 w 4398348"/>
              <a:gd name="connsiteY4-60" fmla="*/ 0 h 3281082"/>
              <a:gd name="connsiteX0-61" fmla="*/ 0 w 4399468"/>
              <a:gd name="connsiteY0-62" fmla="*/ 0 h 3281082"/>
              <a:gd name="connsiteX1-63" fmla="*/ 4383741 w 4399468"/>
              <a:gd name="connsiteY1-64" fmla="*/ 0 h 3281082"/>
              <a:gd name="connsiteX2-65" fmla="*/ 1546411 w 4399468"/>
              <a:gd name="connsiteY2-66" fmla="*/ 954741 h 3281082"/>
              <a:gd name="connsiteX3-67" fmla="*/ 0 w 4399468"/>
              <a:gd name="connsiteY3-68" fmla="*/ 3281082 h 3281082"/>
              <a:gd name="connsiteX4-69" fmla="*/ 0 w 4399468"/>
              <a:gd name="connsiteY4-70" fmla="*/ 0 h 3281082"/>
              <a:gd name="connsiteX0-71" fmla="*/ 0 w 4401151"/>
              <a:gd name="connsiteY0-72" fmla="*/ 0 h 3281082"/>
              <a:gd name="connsiteX1-73" fmla="*/ 4383741 w 4401151"/>
              <a:gd name="connsiteY1-74" fmla="*/ 0 h 3281082"/>
              <a:gd name="connsiteX2-75" fmla="*/ 1546411 w 4401151"/>
              <a:gd name="connsiteY2-76" fmla="*/ 954741 h 3281082"/>
              <a:gd name="connsiteX3-77" fmla="*/ 0 w 4401151"/>
              <a:gd name="connsiteY3-78" fmla="*/ 3281082 h 3281082"/>
              <a:gd name="connsiteX4-79" fmla="*/ 0 w 4401151"/>
              <a:gd name="connsiteY4-80" fmla="*/ 0 h 3281082"/>
              <a:gd name="connsiteX0-81" fmla="*/ 0 w 3744558"/>
              <a:gd name="connsiteY0-82" fmla="*/ 403412 h 3684494"/>
              <a:gd name="connsiteX1-83" fmla="*/ 3724835 w 3744558"/>
              <a:gd name="connsiteY1-84" fmla="*/ 0 h 3684494"/>
              <a:gd name="connsiteX2-85" fmla="*/ 1546411 w 3744558"/>
              <a:gd name="connsiteY2-86" fmla="*/ 1358153 h 3684494"/>
              <a:gd name="connsiteX3-87" fmla="*/ 0 w 3744558"/>
              <a:gd name="connsiteY3-88" fmla="*/ 3684494 h 3684494"/>
              <a:gd name="connsiteX4-89" fmla="*/ 0 w 3744558"/>
              <a:gd name="connsiteY4-90" fmla="*/ 403412 h 3684494"/>
              <a:gd name="connsiteX0-91" fmla="*/ 0 w 3797905"/>
              <a:gd name="connsiteY0-92" fmla="*/ 0 h 3281082"/>
              <a:gd name="connsiteX1-93" fmla="*/ 3778624 w 3797905"/>
              <a:gd name="connsiteY1-94" fmla="*/ 1264024 h 3281082"/>
              <a:gd name="connsiteX2-95" fmla="*/ 1546411 w 3797905"/>
              <a:gd name="connsiteY2-96" fmla="*/ 954741 h 3281082"/>
              <a:gd name="connsiteX3-97" fmla="*/ 0 w 3797905"/>
              <a:gd name="connsiteY3-98" fmla="*/ 3281082 h 3281082"/>
              <a:gd name="connsiteX4-99" fmla="*/ 0 w 3797905"/>
              <a:gd name="connsiteY4-100" fmla="*/ 0 h 3281082"/>
              <a:gd name="connsiteX0-101" fmla="*/ 0 w 4120460"/>
              <a:gd name="connsiteY0-102" fmla="*/ 0 h 3281082"/>
              <a:gd name="connsiteX1-103" fmla="*/ 3778624 w 4120460"/>
              <a:gd name="connsiteY1-104" fmla="*/ 1264024 h 3281082"/>
              <a:gd name="connsiteX2-105" fmla="*/ 1546411 w 4120460"/>
              <a:gd name="connsiteY2-106" fmla="*/ 954741 h 3281082"/>
              <a:gd name="connsiteX3-107" fmla="*/ 0 w 4120460"/>
              <a:gd name="connsiteY3-108" fmla="*/ 3281082 h 3281082"/>
              <a:gd name="connsiteX4-109" fmla="*/ 0 w 4120460"/>
              <a:gd name="connsiteY4-110" fmla="*/ 0 h 3281082"/>
              <a:gd name="connsiteX0-111" fmla="*/ 0 w 4547160"/>
              <a:gd name="connsiteY0-112" fmla="*/ 0 h 3281082"/>
              <a:gd name="connsiteX1-113" fmla="*/ 4235824 w 4547160"/>
              <a:gd name="connsiteY1-114" fmla="*/ 26895 h 3281082"/>
              <a:gd name="connsiteX2-115" fmla="*/ 1546411 w 4547160"/>
              <a:gd name="connsiteY2-116" fmla="*/ 954741 h 3281082"/>
              <a:gd name="connsiteX3-117" fmla="*/ 0 w 4547160"/>
              <a:gd name="connsiteY3-118" fmla="*/ 3281082 h 3281082"/>
              <a:gd name="connsiteX4-119" fmla="*/ 0 w 4547160"/>
              <a:gd name="connsiteY4-120" fmla="*/ 0 h 3281082"/>
              <a:gd name="connsiteX0-121" fmla="*/ 0 w 4648331"/>
              <a:gd name="connsiteY0-122" fmla="*/ 0 h 3281082"/>
              <a:gd name="connsiteX1-123" fmla="*/ 4343400 w 4648331"/>
              <a:gd name="connsiteY1-124" fmla="*/ 1 h 3281082"/>
              <a:gd name="connsiteX2-125" fmla="*/ 1546411 w 4648331"/>
              <a:gd name="connsiteY2-126" fmla="*/ 954741 h 3281082"/>
              <a:gd name="connsiteX3-127" fmla="*/ 0 w 4648331"/>
              <a:gd name="connsiteY3-128" fmla="*/ 3281082 h 3281082"/>
              <a:gd name="connsiteX4-129" fmla="*/ 0 w 4648331"/>
              <a:gd name="connsiteY4-130" fmla="*/ 0 h 3281082"/>
              <a:gd name="connsiteX0-131" fmla="*/ 0 w 4699014"/>
              <a:gd name="connsiteY0-132" fmla="*/ 0 h 3281082"/>
              <a:gd name="connsiteX1-133" fmla="*/ 4397188 w 4699014"/>
              <a:gd name="connsiteY1-134" fmla="*/ 1 h 3281082"/>
              <a:gd name="connsiteX2-135" fmla="*/ 1546411 w 4699014"/>
              <a:gd name="connsiteY2-136" fmla="*/ 954741 h 3281082"/>
              <a:gd name="connsiteX3-137" fmla="*/ 0 w 4699014"/>
              <a:gd name="connsiteY3-138" fmla="*/ 3281082 h 3281082"/>
              <a:gd name="connsiteX4-139" fmla="*/ 0 w 4699014"/>
              <a:gd name="connsiteY4-140" fmla="*/ 0 h 3281082"/>
              <a:gd name="connsiteX0-141" fmla="*/ 0 w 4397188"/>
              <a:gd name="connsiteY0-142" fmla="*/ 0 h 3281082"/>
              <a:gd name="connsiteX1-143" fmla="*/ 4397188 w 4397188"/>
              <a:gd name="connsiteY1-144" fmla="*/ 1 h 3281082"/>
              <a:gd name="connsiteX2-145" fmla="*/ 1546411 w 4397188"/>
              <a:gd name="connsiteY2-146" fmla="*/ 954741 h 3281082"/>
              <a:gd name="connsiteX3-147" fmla="*/ 0 w 4397188"/>
              <a:gd name="connsiteY3-148" fmla="*/ 3281082 h 3281082"/>
              <a:gd name="connsiteX4-149" fmla="*/ 0 w 4397188"/>
              <a:gd name="connsiteY4-150" fmla="*/ 0 h 3281082"/>
              <a:gd name="connsiteX0-151" fmla="*/ 0 w 4397188"/>
              <a:gd name="connsiteY0-152" fmla="*/ 0 h 3281082"/>
              <a:gd name="connsiteX1-153" fmla="*/ 4397188 w 4397188"/>
              <a:gd name="connsiteY1-154" fmla="*/ 1 h 3281082"/>
              <a:gd name="connsiteX2-155" fmla="*/ 1546411 w 4397188"/>
              <a:gd name="connsiteY2-156" fmla="*/ 954741 h 3281082"/>
              <a:gd name="connsiteX3-157" fmla="*/ 0 w 4397188"/>
              <a:gd name="connsiteY3-158" fmla="*/ 3281082 h 3281082"/>
              <a:gd name="connsiteX4-159" fmla="*/ 0 w 4397188"/>
              <a:gd name="connsiteY4-160" fmla="*/ 0 h 3281082"/>
              <a:gd name="connsiteX0-161" fmla="*/ 0 w 4397188"/>
              <a:gd name="connsiteY0-162" fmla="*/ 0 h 3281082"/>
              <a:gd name="connsiteX1-163" fmla="*/ 4397188 w 4397188"/>
              <a:gd name="connsiteY1-164" fmla="*/ 1 h 3281082"/>
              <a:gd name="connsiteX2-165" fmla="*/ 1546411 w 4397188"/>
              <a:gd name="connsiteY2-166" fmla="*/ 954741 h 3281082"/>
              <a:gd name="connsiteX3-167" fmla="*/ 0 w 4397188"/>
              <a:gd name="connsiteY3-168" fmla="*/ 3281082 h 3281082"/>
              <a:gd name="connsiteX4-169" fmla="*/ 0 w 4397188"/>
              <a:gd name="connsiteY4-170" fmla="*/ 0 h 3281082"/>
              <a:gd name="connsiteX0-171" fmla="*/ 0 w 4397188"/>
              <a:gd name="connsiteY0-172" fmla="*/ 0 h 3281082"/>
              <a:gd name="connsiteX1-173" fmla="*/ 4397188 w 4397188"/>
              <a:gd name="connsiteY1-174" fmla="*/ 1 h 3281082"/>
              <a:gd name="connsiteX2-175" fmla="*/ 1546411 w 4397188"/>
              <a:gd name="connsiteY2-176" fmla="*/ 954741 h 3281082"/>
              <a:gd name="connsiteX3-177" fmla="*/ 0 w 4397188"/>
              <a:gd name="connsiteY3-178" fmla="*/ 3281082 h 3281082"/>
              <a:gd name="connsiteX4-179" fmla="*/ 0 w 4397188"/>
              <a:gd name="connsiteY4-180" fmla="*/ 0 h 3281082"/>
              <a:gd name="connsiteX0-181" fmla="*/ 0 w 4397188"/>
              <a:gd name="connsiteY0-182" fmla="*/ 0 h 3281082"/>
              <a:gd name="connsiteX1-183" fmla="*/ 4397188 w 4397188"/>
              <a:gd name="connsiteY1-184" fmla="*/ 1 h 3281082"/>
              <a:gd name="connsiteX2-185" fmla="*/ 1546411 w 4397188"/>
              <a:gd name="connsiteY2-186" fmla="*/ 954741 h 3281082"/>
              <a:gd name="connsiteX3-187" fmla="*/ 0 w 4397188"/>
              <a:gd name="connsiteY3-188" fmla="*/ 3281082 h 3281082"/>
              <a:gd name="connsiteX4-189" fmla="*/ 0 w 4397188"/>
              <a:gd name="connsiteY4-190" fmla="*/ 0 h 3281082"/>
              <a:gd name="connsiteX0-191" fmla="*/ 0 w 4397188"/>
              <a:gd name="connsiteY0-192" fmla="*/ 0 h 3281082"/>
              <a:gd name="connsiteX1-193" fmla="*/ 4397188 w 4397188"/>
              <a:gd name="connsiteY1-194" fmla="*/ 1 h 3281082"/>
              <a:gd name="connsiteX2-195" fmla="*/ 1546411 w 4397188"/>
              <a:gd name="connsiteY2-196" fmla="*/ 954741 h 3281082"/>
              <a:gd name="connsiteX3-197" fmla="*/ 0 w 4397188"/>
              <a:gd name="connsiteY3-198" fmla="*/ 3281082 h 3281082"/>
              <a:gd name="connsiteX4-199" fmla="*/ 0 w 4397188"/>
              <a:gd name="connsiteY4-200" fmla="*/ 0 h 32810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97188" h="3281082">
                <a:moveTo>
                  <a:pt x="0" y="0"/>
                </a:moveTo>
                <a:lnTo>
                  <a:pt x="4397188" y="1"/>
                </a:lnTo>
                <a:cubicBezTo>
                  <a:pt x="3776383" y="1033183"/>
                  <a:pt x="2723030" y="515470"/>
                  <a:pt x="1546411" y="954741"/>
                </a:cubicBezTo>
                <a:cubicBezTo>
                  <a:pt x="369792" y="1394012"/>
                  <a:pt x="656665" y="3090582"/>
                  <a:pt x="0" y="3281082"/>
                </a:cubicBezTo>
                <a:lnTo>
                  <a:pt x="0" y="0"/>
                </a:ln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2053360" y="2456677"/>
            <a:ext cx="2436372" cy="2009816"/>
            <a:chOff x="2053360" y="2456677"/>
            <a:chExt cx="2436372" cy="2009816"/>
          </a:xfrm>
        </p:grpSpPr>
        <p:grpSp>
          <p:nvGrpSpPr>
            <p:cNvPr id="12" name="组合 11"/>
            <p:cNvGrpSpPr/>
            <p:nvPr/>
          </p:nvGrpSpPr>
          <p:grpSpPr>
            <a:xfrm>
              <a:off x="2270270" y="2456677"/>
              <a:ext cx="2009816" cy="2009816"/>
              <a:chOff x="1941722" y="4388895"/>
              <a:chExt cx="1041254" cy="1041254"/>
            </a:xfrm>
          </p:grpSpPr>
          <p:sp>
            <p:nvSpPr>
              <p:cNvPr id="13" name="椭圆 12"/>
              <p:cNvSpPr/>
              <p:nvPr/>
            </p:nvSpPr>
            <p:spPr>
              <a:xfrm>
                <a:off x="1941722" y="4388895"/>
                <a:ext cx="1041254" cy="1041254"/>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弧形 13"/>
              <p:cNvSpPr/>
              <p:nvPr/>
            </p:nvSpPr>
            <p:spPr>
              <a:xfrm>
                <a:off x="2046895" y="4494068"/>
                <a:ext cx="830906" cy="830906"/>
              </a:xfrm>
              <a:prstGeom prst="arc">
                <a:avLst>
                  <a:gd name="adj1" fmla="val 10998501"/>
                  <a:gd name="adj2" fmla="val 14471926"/>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9" name="TextBox 30"/>
            <p:cNvSpPr txBox="1"/>
            <p:nvPr/>
          </p:nvSpPr>
          <p:spPr>
            <a:xfrm>
              <a:off x="2053360" y="2929132"/>
              <a:ext cx="2436372" cy="1200329"/>
            </a:xfrm>
            <a:prstGeom prst="rect">
              <a:avLst/>
            </a:prstGeom>
            <a:noFill/>
          </p:spPr>
          <p:txBody>
            <a:bodyPr wrap="square" rtlCol="0">
              <a:spAutoFit/>
            </a:bodyPr>
            <a:lstStyle/>
            <a:p>
              <a:pPr algn="ctr" defTabSz="228600"/>
              <a:r>
                <a:rPr lang="en-US" altLang="zh-CN" sz="7200" b="1" dirty="0">
                  <a:solidFill>
                    <a:schemeClr val="bg1"/>
                  </a:solidFill>
                  <a:effectLst>
                    <a:outerShdw blurRad="25400" dist="25400" dir="2700000" algn="tl">
                      <a:srgbClr val="000000">
                        <a:alpha val="25000"/>
                      </a:srgbClr>
                    </a:outerShdw>
                  </a:effectLst>
                  <a:cs typeface="+mn-ea"/>
                  <a:sym typeface="+mn-lt"/>
                </a:rPr>
                <a:t>02</a:t>
              </a:r>
              <a:endParaRPr lang="zh-CN" altLang="en-US" sz="7200" b="1" dirty="0">
                <a:solidFill>
                  <a:schemeClr val="bg1"/>
                </a:solidFill>
                <a:effectLst>
                  <a:outerShdw blurRad="25400" dist="25400" dir="2700000" algn="tl">
                    <a:srgbClr val="000000">
                      <a:alpha val="25000"/>
                    </a:srgbClr>
                  </a:outerShdw>
                </a:effectLst>
                <a:cs typeface="+mn-ea"/>
                <a:sym typeface="+mn-lt"/>
              </a:endParaRPr>
            </a:p>
          </p:txBody>
        </p:sp>
      </p:grpSp>
      <p:sp>
        <p:nvSpPr>
          <p:cNvPr id="10" name="文本框 9"/>
          <p:cNvSpPr txBox="1"/>
          <p:nvPr/>
        </p:nvSpPr>
        <p:spPr>
          <a:xfrm>
            <a:off x="5028341" y="2621709"/>
            <a:ext cx="4407876" cy="1074590"/>
          </a:xfrm>
          <a:prstGeom prst="rect">
            <a:avLst/>
          </a:prstGeom>
          <a:noFill/>
          <a:scene3d>
            <a:camera prst="orthographicFront"/>
            <a:lightRig rig="threePt" dir="t"/>
          </a:scene3d>
        </p:spPr>
        <p:txBody>
          <a:bodyPr wrap="square" rtlCol="0">
            <a:spAutoFit/>
          </a:bodyPr>
          <a:lstStyle/>
          <a:p>
            <a:pPr>
              <a:lnSpc>
                <a:spcPct val="130000"/>
              </a:lnSpc>
            </a:pPr>
            <a:r>
              <a:rPr lang="zh-CN" altLang="en-US" sz="5400" dirty="0">
                <a:solidFill>
                  <a:schemeClr val="tx1">
                    <a:lumMod val="85000"/>
                    <a:lumOff val="15000"/>
                  </a:schemeClr>
                </a:solidFill>
                <a:effectLst>
                  <a:outerShdw blurRad="25400" dist="25400" dir="2700000" algn="tl">
                    <a:srgbClr val="000000">
                      <a:alpha val="25000"/>
                    </a:srgbClr>
                  </a:outerShdw>
                </a:effectLst>
                <a:cs typeface="+mn-ea"/>
                <a:sym typeface="+mn-lt"/>
              </a:rPr>
              <a:t>工作完成情况</a:t>
            </a:r>
          </a:p>
        </p:txBody>
      </p:sp>
      <p:sp>
        <p:nvSpPr>
          <p:cNvPr id="11" name="Rectangle 3"/>
          <p:cNvSpPr/>
          <p:nvPr/>
        </p:nvSpPr>
        <p:spPr bwMode="auto">
          <a:xfrm>
            <a:off x="5115195" y="3663560"/>
            <a:ext cx="554763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Lorem ipsum dolor sit amet, consectetuer dipiscing elit,</a:t>
            </a:r>
            <a:r>
              <a:rPr lang="en-US" altLang="zh-CN" sz="1000" dirty="0">
                <a:solidFill>
                  <a:schemeClr val="tx1">
                    <a:lumMod val="50000"/>
                    <a:lumOff val="50000"/>
                    <a:alpha val="80000"/>
                  </a:schemeClr>
                </a:solidFill>
                <a:latin typeface="+mn-lt"/>
                <a:ea typeface="+mn-ea"/>
                <a:cs typeface="+mn-ea"/>
                <a:sym typeface="+mn-lt"/>
              </a:rPr>
              <a:t> </a:t>
            </a:r>
            <a:r>
              <a:rPr lang="zh-CN" altLang="zh-CN" sz="1000" dirty="0">
                <a:solidFill>
                  <a:schemeClr val="tx1">
                    <a:lumMod val="50000"/>
                    <a:lumOff val="50000"/>
                    <a:alpha val="80000"/>
                  </a:schemeClr>
                </a:solidFill>
                <a:latin typeface="+mn-lt"/>
                <a:ea typeface="+mn-ea"/>
                <a:cs typeface="+mn-ea"/>
                <a:sym typeface="+mn-lt"/>
              </a:rPr>
              <a:t>sed diam </a:t>
            </a:r>
            <a:endParaRPr lang="en-US" altLang="zh-CN" sz="1000" dirty="0">
              <a:solidFill>
                <a:schemeClr val="tx1">
                  <a:lumMod val="50000"/>
                  <a:lumOff val="50000"/>
                  <a:alpha val="80000"/>
                </a:schemeClr>
              </a:solidFill>
              <a:latin typeface="+mn-lt"/>
              <a:ea typeface="+mn-ea"/>
              <a:cs typeface="+mn-ea"/>
              <a:sym typeface="+mn-lt"/>
            </a:endParaRPr>
          </a:p>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nonummy nibheuismod tincidunt ut laoreet dolore magna aliquamLorem ipsum dolor </a:t>
            </a:r>
            <a:endParaRPr lang="en-US" altLang="zh-CN" sz="1000" dirty="0">
              <a:solidFill>
                <a:schemeClr val="tx1">
                  <a:lumMod val="50000"/>
                  <a:lumOff val="50000"/>
                  <a:alpha val="80000"/>
                </a:schemeClr>
              </a:solidFill>
              <a:latin typeface="+mn-lt"/>
              <a:ea typeface="+mn-ea"/>
              <a:cs typeface="+mn-ea"/>
              <a:sym typeface="+mn-lt"/>
            </a:endParaRPr>
          </a:p>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sit amet, consectetuer dipiscing elit</a:t>
            </a:r>
          </a:p>
        </p:txBody>
      </p:sp>
      <p:grpSp>
        <p:nvGrpSpPr>
          <p:cNvPr id="15" name="组合 14"/>
          <p:cNvGrpSpPr/>
          <p:nvPr/>
        </p:nvGrpSpPr>
        <p:grpSpPr>
          <a:xfrm>
            <a:off x="9404600" y="442596"/>
            <a:ext cx="2319189" cy="384721"/>
            <a:chOff x="7714722" y="1680901"/>
            <a:chExt cx="1685200" cy="279550"/>
          </a:xfrm>
          <a:effectLst>
            <a:outerShdw blurRad="12700" dist="12700" dir="2700000" algn="tl" rotWithShape="0">
              <a:prstClr val="black">
                <a:alpha val="20000"/>
              </a:prstClr>
            </a:outerShdw>
          </a:effectLst>
        </p:grpSpPr>
        <p:sp>
          <p:nvSpPr>
            <p:cNvPr id="16" name="文本框 15"/>
            <p:cNvSpPr txBox="1"/>
            <p:nvPr/>
          </p:nvSpPr>
          <p:spPr>
            <a:xfrm>
              <a:off x="8732636" y="1680901"/>
              <a:ext cx="667286" cy="279550"/>
            </a:xfrm>
            <a:prstGeom prst="rect">
              <a:avLst/>
            </a:prstGeom>
            <a:noFill/>
          </p:spPr>
          <p:txBody>
            <a:bodyPr wrap="square" rtlCol="0">
              <a:spAutoFit/>
            </a:bodyPr>
            <a:lstStyle/>
            <a:p>
              <a:pPr algn="ctr"/>
              <a:r>
                <a:rPr lang="en-US" altLang="zh-CN" sz="1900" dirty="0">
                  <a:solidFill>
                    <a:srgbClr val="6868AC"/>
                  </a:solidFill>
                  <a:cs typeface="+mn-ea"/>
                  <a:sym typeface="+mn-lt"/>
                </a:rPr>
                <a:t>LOGO</a:t>
              </a:r>
              <a:endParaRPr lang="zh-CN" altLang="en-US" sz="1900" dirty="0">
                <a:solidFill>
                  <a:srgbClr val="6868AC"/>
                </a:solidFill>
                <a:cs typeface="+mn-ea"/>
                <a:sym typeface="+mn-lt"/>
              </a:endParaRPr>
            </a:p>
          </p:txBody>
        </p:sp>
        <p:sp>
          <p:nvSpPr>
            <p:cNvPr id="17" name="文本框 16"/>
            <p:cNvSpPr txBox="1"/>
            <p:nvPr/>
          </p:nvSpPr>
          <p:spPr>
            <a:xfrm>
              <a:off x="8113682" y="1701566"/>
              <a:ext cx="730558" cy="246004"/>
            </a:xfrm>
            <a:prstGeom prst="rect">
              <a:avLst/>
            </a:prstGeom>
            <a:noFill/>
          </p:spPr>
          <p:txBody>
            <a:bodyPr wrap="none" rtlCol="0">
              <a:spAutoFit/>
            </a:bodyPr>
            <a:lstStyle/>
            <a:p>
              <a:r>
                <a:rPr lang="zh-CN" altLang="en-US" sz="1600" dirty="0">
                  <a:solidFill>
                    <a:schemeClr val="tx1">
                      <a:lumMod val="85000"/>
                      <a:lumOff val="15000"/>
                    </a:schemeClr>
                  </a:solidFill>
                  <a:cs typeface="+mn-ea"/>
                  <a:sym typeface="+mn-lt"/>
                </a:rPr>
                <a:t>企业标志</a:t>
              </a:r>
            </a:p>
          </p:txBody>
        </p:sp>
        <p:grpSp>
          <p:nvGrpSpPr>
            <p:cNvPr id="18" name="组合 17"/>
            <p:cNvGrpSpPr/>
            <p:nvPr/>
          </p:nvGrpSpPr>
          <p:grpSpPr>
            <a:xfrm>
              <a:off x="7714722" y="1821948"/>
              <a:ext cx="368420" cy="62106"/>
              <a:chOff x="2485023" y="504381"/>
              <a:chExt cx="519891" cy="87641"/>
            </a:xfrm>
          </p:grpSpPr>
          <p:sp>
            <p:nvSpPr>
              <p:cNvPr id="19" name="椭圆 18"/>
              <p:cNvSpPr/>
              <p:nvPr/>
            </p:nvSpPr>
            <p:spPr>
              <a:xfrm>
                <a:off x="2485023" y="504381"/>
                <a:ext cx="87642" cy="87641"/>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sp>
            <p:nvSpPr>
              <p:cNvPr id="20" name="椭圆 19"/>
              <p:cNvSpPr/>
              <p:nvPr/>
            </p:nvSpPr>
            <p:spPr>
              <a:xfrm>
                <a:off x="2709592" y="504381"/>
                <a:ext cx="87642" cy="87641"/>
              </a:xfrm>
              <a:prstGeom prst="ellipse">
                <a:avLst/>
              </a:prstGeom>
              <a:solidFill>
                <a:srgbClr val="9998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sp>
            <p:nvSpPr>
              <p:cNvPr id="21" name="椭圆 20"/>
              <p:cNvSpPr/>
              <p:nvPr/>
            </p:nvSpPr>
            <p:spPr>
              <a:xfrm>
                <a:off x="2917272" y="504381"/>
                <a:ext cx="87642" cy="87641"/>
              </a:xfrm>
              <a:prstGeom prst="ellipse">
                <a:avLst/>
              </a:prstGeom>
              <a:solidFill>
                <a:srgbClr val="636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grpSp>
      </p:grpSp>
      <p:sp>
        <p:nvSpPr>
          <p:cNvPr id="24" name="任意多边形 23"/>
          <p:cNvSpPr/>
          <p:nvPr/>
        </p:nvSpPr>
        <p:spPr>
          <a:xfrm>
            <a:off x="10261427" y="4748464"/>
            <a:ext cx="2427878" cy="2277979"/>
          </a:xfrm>
          <a:custGeom>
            <a:avLst/>
            <a:gdLst>
              <a:gd name="connsiteX0" fmla="*/ 2427878 w 2427878"/>
              <a:gd name="connsiteY0" fmla="*/ 0 h 2277979"/>
              <a:gd name="connsiteX1" fmla="*/ 1513478 w 2427878"/>
              <a:gd name="connsiteY1" fmla="*/ 224589 h 2277979"/>
              <a:gd name="connsiteX2" fmla="*/ 1304931 w 2427878"/>
              <a:gd name="connsiteY2" fmla="*/ 1187115 h 2277979"/>
              <a:gd name="connsiteX3" fmla="*/ 198025 w 2427878"/>
              <a:gd name="connsiteY3" fmla="*/ 1572126 h 2277979"/>
              <a:gd name="connsiteX4" fmla="*/ 5520 w 2427878"/>
              <a:gd name="connsiteY4" fmla="*/ 2277979 h 22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878" h="2277979">
                <a:moveTo>
                  <a:pt x="2427878" y="0"/>
                </a:moveTo>
                <a:cubicBezTo>
                  <a:pt x="2064257" y="13368"/>
                  <a:pt x="1700636" y="26737"/>
                  <a:pt x="1513478" y="224589"/>
                </a:cubicBezTo>
                <a:cubicBezTo>
                  <a:pt x="1326320" y="422441"/>
                  <a:pt x="1524173" y="962526"/>
                  <a:pt x="1304931" y="1187115"/>
                </a:cubicBezTo>
                <a:cubicBezTo>
                  <a:pt x="1085689" y="1411705"/>
                  <a:pt x="414593" y="1390315"/>
                  <a:pt x="198025" y="1572126"/>
                </a:cubicBezTo>
                <a:cubicBezTo>
                  <a:pt x="-18543" y="1753937"/>
                  <a:pt x="-6512" y="2015958"/>
                  <a:pt x="5520" y="2277979"/>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24"/>
          <p:cNvSpPr/>
          <p:nvPr/>
        </p:nvSpPr>
        <p:spPr>
          <a:xfrm>
            <a:off x="-128337" y="-256674"/>
            <a:ext cx="1810426" cy="2422357"/>
          </a:xfrm>
          <a:custGeom>
            <a:avLst/>
            <a:gdLst>
              <a:gd name="connsiteX0" fmla="*/ 1572126 w 1810426"/>
              <a:gd name="connsiteY0" fmla="*/ 0 h 2422357"/>
              <a:gd name="connsiteX1" fmla="*/ 1732548 w 1810426"/>
              <a:gd name="connsiteY1" fmla="*/ 737936 h 2422357"/>
              <a:gd name="connsiteX2" fmla="*/ 481263 w 1810426"/>
              <a:gd name="connsiteY2" fmla="*/ 1459831 h 2422357"/>
              <a:gd name="connsiteX3" fmla="*/ 0 w 1810426"/>
              <a:gd name="connsiteY3" fmla="*/ 2422357 h 2422357"/>
            </a:gdLst>
            <a:ahLst/>
            <a:cxnLst>
              <a:cxn ang="0">
                <a:pos x="connsiteX0" y="connsiteY0"/>
              </a:cxn>
              <a:cxn ang="0">
                <a:pos x="connsiteX1" y="connsiteY1"/>
              </a:cxn>
              <a:cxn ang="0">
                <a:pos x="connsiteX2" y="connsiteY2"/>
              </a:cxn>
              <a:cxn ang="0">
                <a:pos x="connsiteX3" y="connsiteY3"/>
              </a:cxn>
            </a:cxnLst>
            <a:rect l="l" t="t" r="r" b="b"/>
            <a:pathLst>
              <a:path w="1810426" h="2422357">
                <a:moveTo>
                  <a:pt x="1572126" y="0"/>
                </a:moveTo>
                <a:cubicBezTo>
                  <a:pt x="1743242" y="247315"/>
                  <a:pt x="1914358" y="494631"/>
                  <a:pt x="1732548" y="737936"/>
                </a:cubicBezTo>
                <a:cubicBezTo>
                  <a:pt x="1550738" y="981241"/>
                  <a:pt x="770021" y="1179094"/>
                  <a:pt x="481263" y="1459831"/>
                </a:cubicBezTo>
                <a:cubicBezTo>
                  <a:pt x="192505" y="1740568"/>
                  <a:pt x="96252" y="2081462"/>
                  <a:pt x="0" y="2422357"/>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0974417" y="4687066"/>
            <a:ext cx="290209" cy="290209"/>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3754786" y="1867095"/>
            <a:ext cx="290209" cy="290209"/>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 presetClass="entr" presetSubtype="2"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par>
                                <p:cTn id="24" presetID="53" presetClass="entr" presetSubtype="16"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par>
                                <p:cTn id="29" presetID="53" presetClass="entr" presetSubtype="16" fill="hold" nodeType="withEffect">
                                  <p:stCondLst>
                                    <p:cond delay="25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par>
                                <p:cTn id="39" presetID="41" presetClass="entr" presetSubtype="0" fill="hold" grpId="0" nodeType="withEffect">
                                  <p:stCondLst>
                                    <p:cond delay="0"/>
                                  </p:stCondLst>
                                  <p:iterate type="lt">
                                    <p:tmPct val="10000"/>
                                  </p:iterate>
                                  <p:childTnLst>
                                    <p:set>
                                      <p:cBhvr>
                                        <p:cTn id="40" dur="1" fill="hold">
                                          <p:stCondLst>
                                            <p:cond delay="0"/>
                                          </p:stCondLst>
                                        </p:cTn>
                                        <p:tgtEl>
                                          <p:spTgt spid="10"/>
                                        </p:tgtEl>
                                        <p:attrNameLst>
                                          <p:attrName>style.visibility</p:attrName>
                                        </p:attrNameLst>
                                      </p:cBhvr>
                                      <p:to>
                                        <p:strVal val="visible"/>
                                      </p:to>
                                    </p:set>
                                    <p:anim calcmode="lin" valueType="num">
                                      <p:cBhvr>
                                        <p:cTn id="41" dur="7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2" dur="750" fill="hold"/>
                                        <p:tgtEl>
                                          <p:spTgt spid="10"/>
                                        </p:tgtEl>
                                        <p:attrNameLst>
                                          <p:attrName>ppt_y</p:attrName>
                                        </p:attrNameLst>
                                      </p:cBhvr>
                                      <p:tavLst>
                                        <p:tav tm="0">
                                          <p:val>
                                            <p:strVal val="#ppt_y"/>
                                          </p:val>
                                        </p:tav>
                                        <p:tav tm="100000">
                                          <p:val>
                                            <p:strVal val="#ppt_y"/>
                                          </p:val>
                                        </p:tav>
                                      </p:tavLst>
                                    </p:anim>
                                    <p:anim calcmode="lin" valueType="num">
                                      <p:cBhvr>
                                        <p:cTn id="43" dur="7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4" dur="7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5" dur="750" tmFilter="0,0; .5, 1; 1, 1"/>
                                        <p:tgtEl>
                                          <p:spTgt spid="10"/>
                                        </p:tgtEl>
                                      </p:cBhvr>
                                    </p:animEffect>
                                  </p:childTnLst>
                                </p:cTn>
                              </p:par>
                              <p:par>
                                <p:cTn id="46" presetID="42" presetClass="entr" presetSubtype="0" fill="hold" grpId="0" nodeType="withEffect">
                                  <p:stCondLst>
                                    <p:cond delay="7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4" grpId="0" animBg="1"/>
      <p:bldP spid="10" grpId="0"/>
      <p:bldP spid="11" grpId="0"/>
      <p:bldP spid="24" grpId="0" animBg="1"/>
      <p:bldP spid="25"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a:off x="1510993" y="2868122"/>
            <a:ext cx="1600200" cy="1600200"/>
          </a:xfrm>
          <a:prstGeom prst="blockArc">
            <a:avLst>
              <a:gd name="adj1" fmla="val 18252467"/>
              <a:gd name="adj2" fmla="val 14336435"/>
              <a:gd name="adj3" fmla="val 9235"/>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4" name="空心弧 3"/>
          <p:cNvSpPr/>
          <p:nvPr/>
        </p:nvSpPr>
        <p:spPr>
          <a:xfrm rot="10800000">
            <a:off x="3378047" y="3858722"/>
            <a:ext cx="1600200" cy="1600200"/>
          </a:xfrm>
          <a:prstGeom prst="blockArc">
            <a:avLst>
              <a:gd name="adj1" fmla="val 18252467"/>
              <a:gd name="adj2" fmla="val 14336435"/>
              <a:gd name="adj3" fmla="val 9235"/>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5" name="空心弧 4"/>
          <p:cNvSpPr/>
          <p:nvPr/>
        </p:nvSpPr>
        <p:spPr>
          <a:xfrm>
            <a:off x="5245100" y="2868122"/>
            <a:ext cx="1600200" cy="1600200"/>
          </a:xfrm>
          <a:prstGeom prst="blockArc">
            <a:avLst>
              <a:gd name="adj1" fmla="val 18252467"/>
              <a:gd name="adj2" fmla="val 14336435"/>
              <a:gd name="adj3" fmla="val 9235"/>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6" name="空心弧 5"/>
          <p:cNvSpPr/>
          <p:nvPr/>
        </p:nvSpPr>
        <p:spPr>
          <a:xfrm rot="10800000">
            <a:off x="7160959" y="3861165"/>
            <a:ext cx="1600200" cy="1600200"/>
          </a:xfrm>
          <a:prstGeom prst="blockArc">
            <a:avLst>
              <a:gd name="adj1" fmla="val 18252467"/>
              <a:gd name="adj2" fmla="val 14336435"/>
              <a:gd name="adj3" fmla="val 9235"/>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7" name="空心弧 6"/>
          <p:cNvSpPr/>
          <p:nvPr/>
        </p:nvSpPr>
        <p:spPr>
          <a:xfrm>
            <a:off x="9076816" y="2868122"/>
            <a:ext cx="1600200" cy="1600200"/>
          </a:xfrm>
          <a:prstGeom prst="blockArc">
            <a:avLst>
              <a:gd name="adj1" fmla="val 18252467"/>
              <a:gd name="adj2" fmla="val 14336435"/>
              <a:gd name="adj3" fmla="val 9235"/>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8" name="文本框 7"/>
          <p:cNvSpPr txBox="1"/>
          <p:nvPr/>
        </p:nvSpPr>
        <p:spPr>
          <a:xfrm>
            <a:off x="1071229" y="1936908"/>
            <a:ext cx="2587579" cy="461665"/>
          </a:xfrm>
          <a:prstGeom prst="rect">
            <a:avLst/>
          </a:prstGeom>
          <a:noFill/>
        </p:spPr>
        <p:txBody>
          <a:bodyPr wrap="square" rtlCol="0">
            <a:spAutoFit/>
          </a:bodyPr>
          <a:lstStyle/>
          <a:p>
            <a:pPr algn="ctr"/>
            <a:r>
              <a:rPr lang="zh-CN" altLang="en-US" sz="1200" dirty="0">
                <a:solidFill>
                  <a:schemeClr val="tx1">
                    <a:lumMod val="50000"/>
                    <a:lumOff val="50000"/>
                  </a:schemeClr>
                </a:solidFill>
                <a:cs typeface="+mn-ea"/>
                <a:sym typeface="+mn-lt"/>
              </a:rPr>
              <a:t>请在此输入您需要的文字内容，请在此输入您需要的文字内容</a:t>
            </a:r>
            <a:endParaRPr lang="en-US" altLang="zh-CN" sz="1200" dirty="0">
              <a:solidFill>
                <a:schemeClr val="tx1">
                  <a:lumMod val="50000"/>
                  <a:lumOff val="50000"/>
                </a:schemeClr>
              </a:solidFill>
              <a:cs typeface="+mn-ea"/>
              <a:sym typeface="+mn-lt"/>
            </a:endParaRPr>
          </a:p>
        </p:txBody>
      </p:sp>
      <p:sp>
        <p:nvSpPr>
          <p:cNvPr id="9" name="文本框 8"/>
          <p:cNvSpPr txBox="1"/>
          <p:nvPr/>
        </p:nvSpPr>
        <p:spPr>
          <a:xfrm>
            <a:off x="1644310" y="1674489"/>
            <a:ext cx="1441420" cy="307777"/>
          </a:xfrm>
          <a:prstGeom prst="rect">
            <a:avLst/>
          </a:prstGeom>
          <a:noFill/>
        </p:spPr>
        <p:txBody>
          <a:bodyPr wrap="none" rtlCol="0">
            <a:spAutoFit/>
          </a:bodyPr>
          <a:lstStyle/>
          <a:p>
            <a:pPr algn="ctr"/>
            <a:r>
              <a:rPr kumimoji="1" lang="zh-CN" altLang="en-US" sz="1400" b="1" dirty="0">
                <a:solidFill>
                  <a:schemeClr val="tx1">
                    <a:lumMod val="75000"/>
                    <a:lumOff val="25000"/>
                  </a:schemeClr>
                </a:solidFill>
                <a:cs typeface="+mn-ea"/>
                <a:sym typeface="+mn-lt"/>
              </a:rPr>
              <a:t>请输入标题文字</a:t>
            </a:r>
          </a:p>
        </p:txBody>
      </p:sp>
      <p:sp>
        <p:nvSpPr>
          <p:cNvPr id="10" name="文本框 9"/>
          <p:cNvSpPr txBox="1"/>
          <p:nvPr/>
        </p:nvSpPr>
        <p:spPr>
          <a:xfrm>
            <a:off x="4751180" y="1934467"/>
            <a:ext cx="2587579" cy="461665"/>
          </a:xfrm>
          <a:prstGeom prst="rect">
            <a:avLst/>
          </a:prstGeom>
          <a:noFill/>
        </p:spPr>
        <p:txBody>
          <a:bodyPr wrap="square" rtlCol="0">
            <a:spAutoFit/>
          </a:bodyPr>
          <a:lstStyle/>
          <a:p>
            <a:pPr algn="ctr"/>
            <a:r>
              <a:rPr lang="zh-CN" altLang="en-US" sz="1200" dirty="0">
                <a:solidFill>
                  <a:schemeClr val="tx1">
                    <a:lumMod val="50000"/>
                    <a:lumOff val="50000"/>
                  </a:schemeClr>
                </a:solidFill>
                <a:cs typeface="+mn-ea"/>
                <a:sym typeface="+mn-lt"/>
              </a:rPr>
              <a:t>请在此输入您需要的文字内容，请在此输入您需要的文字内容</a:t>
            </a:r>
            <a:endParaRPr lang="en-US" altLang="zh-CN" sz="1200" dirty="0">
              <a:solidFill>
                <a:schemeClr val="tx1">
                  <a:lumMod val="50000"/>
                  <a:lumOff val="50000"/>
                </a:schemeClr>
              </a:solidFill>
              <a:cs typeface="+mn-ea"/>
              <a:sym typeface="+mn-lt"/>
            </a:endParaRPr>
          </a:p>
        </p:txBody>
      </p:sp>
      <p:sp>
        <p:nvSpPr>
          <p:cNvPr id="11" name="文本框 10"/>
          <p:cNvSpPr txBox="1"/>
          <p:nvPr/>
        </p:nvSpPr>
        <p:spPr>
          <a:xfrm>
            <a:off x="5324259" y="1672049"/>
            <a:ext cx="1441420" cy="307777"/>
          </a:xfrm>
          <a:prstGeom prst="rect">
            <a:avLst/>
          </a:prstGeom>
          <a:noFill/>
        </p:spPr>
        <p:txBody>
          <a:bodyPr wrap="none" rtlCol="0">
            <a:spAutoFit/>
          </a:bodyPr>
          <a:lstStyle/>
          <a:p>
            <a:pPr algn="ctr"/>
            <a:r>
              <a:rPr kumimoji="1" lang="zh-CN" altLang="en-US" sz="1400" b="1" dirty="0">
                <a:solidFill>
                  <a:schemeClr val="tx1">
                    <a:lumMod val="75000"/>
                    <a:lumOff val="25000"/>
                  </a:schemeClr>
                </a:solidFill>
                <a:cs typeface="+mn-ea"/>
                <a:sym typeface="+mn-lt"/>
              </a:rPr>
              <a:t>请输入标题文字</a:t>
            </a:r>
          </a:p>
        </p:txBody>
      </p:sp>
      <p:sp>
        <p:nvSpPr>
          <p:cNvPr id="12" name="文本框 11"/>
          <p:cNvSpPr txBox="1"/>
          <p:nvPr/>
        </p:nvSpPr>
        <p:spPr>
          <a:xfrm>
            <a:off x="8569191" y="1932024"/>
            <a:ext cx="2587579" cy="461665"/>
          </a:xfrm>
          <a:prstGeom prst="rect">
            <a:avLst/>
          </a:prstGeom>
          <a:noFill/>
        </p:spPr>
        <p:txBody>
          <a:bodyPr wrap="square" rtlCol="0">
            <a:spAutoFit/>
          </a:bodyPr>
          <a:lstStyle/>
          <a:p>
            <a:pPr algn="ctr"/>
            <a:r>
              <a:rPr lang="zh-CN" altLang="en-US" sz="1200" dirty="0">
                <a:solidFill>
                  <a:schemeClr val="tx1">
                    <a:lumMod val="50000"/>
                    <a:lumOff val="50000"/>
                  </a:schemeClr>
                </a:solidFill>
                <a:cs typeface="+mn-ea"/>
                <a:sym typeface="+mn-lt"/>
              </a:rPr>
              <a:t>请在此输入您需要的文字内容，请在此输入您需要的文字内容</a:t>
            </a:r>
            <a:endParaRPr lang="en-US" altLang="zh-CN" sz="1200" dirty="0">
              <a:solidFill>
                <a:schemeClr val="tx1">
                  <a:lumMod val="50000"/>
                  <a:lumOff val="50000"/>
                </a:schemeClr>
              </a:solidFill>
              <a:cs typeface="+mn-ea"/>
              <a:sym typeface="+mn-lt"/>
            </a:endParaRPr>
          </a:p>
        </p:txBody>
      </p:sp>
      <p:sp>
        <p:nvSpPr>
          <p:cNvPr id="13" name="文本框 12"/>
          <p:cNvSpPr txBox="1"/>
          <p:nvPr/>
        </p:nvSpPr>
        <p:spPr>
          <a:xfrm>
            <a:off x="9142270" y="1669606"/>
            <a:ext cx="1441420" cy="307777"/>
          </a:xfrm>
          <a:prstGeom prst="rect">
            <a:avLst/>
          </a:prstGeom>
          <a:noFill/>
        </p:spPr>
        <p:txBody>
          <a:bodyPr wrap="none" rtlCol="0">
            <a:spAutoFit/>
          </a:bodyPr>
          <a:lstStyle/>
          <a:p>
            <a:pPr algn="ctr"/>
            <a:r>
              <a:rPr kumimoji="1" lang="zh-CN" altLang="en-US" sz="1400" b="1" dirty="0">
                <a:solidFill>
                  <a:schemeClr val="tx1">
                    <a:lumMod val="75000"/>
                    <a:lumOff val="25000"/>
                  </a:schemeClr>
                </a:solidFill>
                <a:cs typeface="+mn-ea"/>
                <a:sym typeface="+mn-lt"/>
              </a:rPr>
              <a:t>请输入标题文字</a:t>
            </a:r>
          </a:p>
        </p:txBody>
      </p:sp>
      <p:sp>
        <p:nvSpPr>
          <p:cNvPr id="14" name="文本框 13"/>
          <p:cNvSpPr txBox="1"/>
          <p:nvPr/>
        </p:nvSpPr>
        <p:spPr>
          <a:xfrm>
            <a:off x="2922380" y="6021426"/>
            <a:ext cx="2587579" cy="461665"/>
          </a:xfrm>
          <a:prstGeom prst="rect">
            <a:avLst/>
          </a:prstGeom>
          <a:noFill/>
        </p:spPr>
        <p:txBody>
          <a:bodyPr wrap="square" rtlCol="0">
            <a:spAutoFit/>
          </a:bodyPr>
          <a:lstStyle/>
          <a:p>
            <a:pPr algn="ctr"/>
            <a:r>
              <a:rPr lang="zh-CN" altLang="en-US" sz="1200" dirty="0">
                <a:solidFill>
                  <a:schemeClr val="tx1">
                    <a:lumMod val="50000"/>
                    <a:lumOff val="50000"/>
                  </a:schemeClr>
                </a:solidFill>
                <a:cs typeface="+mn-ea"/>
                <a:sym typeface="+mn-lt"/>
              </a:rPr>
              <a:t>请在此输入您需要的文字内容，请在此输入您需要的文字内容</a:t>
            </a:r>
            <a:endParaRPr lang="en-US" altLang="zh-CN" sz="1200" dirty="0">
              <a:solidFill>
                <a:schemeClr val="tx1">
                  <a:lumMod val="50000"/>
                  <a:lumOff val="50000"/>
                </a:schemeClr>
              </a:solidFill>
              <a:cs typeface="+mn-ea"/>
              <a:sym typeface="+mn-lt"/>
            </a:endParaRPr>
          </a:p>
        </p:txBody>
      </p:sp>
      <p:sp>
        <p:nvSpPr>
          <p:cNvPr id="15" name="文本框 14"/>
          <p:cNvSpPr txBox="1"/>
          <p:nvPr/>
        </p:nvSpPr>
        <p:spPr>
          <a:xfrm>
            <a:off x="3495459" y="5759007"/>
            <a:ext cx="1441420" cy="307777"/>
          </a:xfrm>
          <a:prstGeom prst="rect">
            <a:avLst/>
          </a:prstGeom>
          <a:noFill/>
        </p:spPr>
        <p:txBody>
          <a:bodyPr wrap="none" rtlCol="0">
            <a:spAutoFit/>
          </a:bodyPr>
          <a:lstStyle/>
          <a:p>
            <a:pPr algn="ctr"/>
            <a:r>
              <a:rPr kumimoji="1" lang="zh-CN" altLang="en-US" sz="1400" b="1" dirty="0">
                <a:solidFill>
                  <a:schemeClr val="tx1">
                    <a:lumMod val="75000"/>
                    <a:lumOff val="25000"/>
                  </a:schemeClr>
                </a:solidFill>
                <a:cs typeface="+mn-ea"/>
                <a:sym typeface="+mn-lt"/>
              </a:rPr>
              <a:t>请输入标题文字</a:t>
            </a:r>
          </a:p>
        </p:txBody>
      </p:sp>
      <p:sp>
        <p:nvSpPr>
          <p:cNvPr id="16" name="文本框 15"/>
          <p:cNvSpPr txBox="1"/>
          <p:nvPr/>
        </p:nvSpPr>
        <p:spPr>
          <a:xfrm>
            <a:off x="6778491" y="6018984"/>
            <a:ext cx="2587579" cy="461665"/>
          </a:xfrm>
          <a:prstGeom prst="rect">
            <a:avLst/>
          </a:prstGeom>
          <a:noFill/>
        </p:spPr>
        <p:txBody>
          <a:bodyPr wrap="square" rtlCol="0">
            <a:spAutoFit/>
          </a:bodyPr>
          <a:lstStyle/>
          <a:p>
            <a:pPr algn="ctr"/>
            <a:r>
              <a:rPr lang="zh-CN" altLang="en-US" sz="1200" dirty="0">
                <a:solidFill>
                  <a:schemeClr val="tx1">
                    <a:lumMod val="50000"/>
                    <a:lumOff val="50000"/>
                  </a:schemeClr>
                </a:solidFill>
                <a:cs typeface="+mn-ea"/>
                <a:sym typeface="+mn-lt"/>
              </a:rPr>
              <a:t>请在此输入您需要的文字内容，请在此输入您需要的文字内容</a:t>
            </a:r>
            <a:endParaRPr lang="en-US" altLang="zh-CN" sz="1200" dirty="0">
              <a:solidFill>
                <a:schemeClr val="tx1">
                  <a:lumMod val="50000"/>
                  <a:lumOff val="50000"/>
                </a:schemeClr>
              </a:solidFill>
              <a:cs typeface="+mn-ea"/>
              <a:sym typeface="+mn-lt"/>
            </a:endParaRPr>
          </a:p>
        </p:txBody>
      </p:sp>
      <p:sp>
        <p:nvSpPr>
          <p:cNvPr id="17" name="文本框 16"/>
          <p:cNvSpPr txBox="1"/>
          <p:nvPr/>
        </p:nvSpPr>
        <p:spPr>
          <a:xfrm>
            <a:off x="7351570" y="5756565"/>
            <a:ext cx="1441420" cy="307777"/>
          </a:xfrm>
          <a:prstGeom prst="rect">
            <a:avLst/>
          </a:prstGeom>
          <a:noFill/>
        </p:spPr>
        <p:txBody>
          <a:bodyPr wrap="none" rtlCol="0">
            <a:spAutoFit/>
          </a:bodyPr>
          <a:lstStyle/>
          <a:p>
            <a:pPr algn="ctr"/>
            <a:r>
              <a:rPr kumimoji="1" lang="zh-CN" altLang="en-US" sz="1400" b="1" dirty="0">
                <a:solidFill>
                  <a:schemeClr val="tx1">
                    <a:lumMod val="75000"/>
                    <a:lumOff val="25000"/>
                  </a:schemeClr>
                </a:solidFill>
                <a:cs typeface="+mn-ea"/>
                <a:sym typeface="+mn-lt"/>
              </a:rPr>
              <a:t>请输入标题文字</a:t>
            </a:r>
          </a:p>
        </p:txBody>
      </p:sp>
      <p:sp>
        <p:nvSpPr>
          <p:cNvPr id="18" name="三角形 17"/>
          <p:cNvSpPr/>
          <p:nvPr/>
        </p:nvSpPr>
        <p:spPr>
          <a:xfrm>
            <a:off x="2232229" y="2703023"/>
            <a:ext cx="214780" cy="185155"/>
          </a:xfrm>
          <a:prstGeom prst="triangl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9" name="三角形 18"/>
          <p:cNvSpPr/>
          <p:nvPr/>
        </p:nvSpPr>
        <p:spPr>
          <a:xfrm>
            <a:off x="5988611" y="2682967"/>
            <a:ext cx="214780" cy="185155"/>
          </a:xfrm>
          <a:prstGeom prst="triangl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20" name="三角形 19"/>
          <p:cNvSpPr/>
          <p:nvPr/>
        </p:nvSpPr>
        <p:spPr>
          <a:xfrm>
            <a:off x="9769527" y="2706699"/>
            <a:ext cx="214780" cy="185155"/>
          </a:xfrm>
          <a:prstGeom prst="triangl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21" name="三角形 20"/>
          <p:cNvSpPr/>
          <p:nvPr/>
        </p:nvSpPr>
        <p:spPr>
          <a:xfrm rot="10800000">
            <a:off x="4070757" y="5393487"/>
            <a:ext cx="214780" cy="185155"/>
          </a:xfrm>
          <a:prstGeom prst="triangl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22" name="三角形 21"/>
          <p:cNvSpPr/>
          <p:nvPr/>
        </p:nvSpPr>
        <p:spPr>
          <a:xfrm rot="10800000">
            <a:off x="7874003" y="5393487"/>
            <a:ext cx="214780" cy="185155"/>
          </a:xfrm>
          <a:prstGeom prst="triangl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grpSp>
        <p:nvGrpSpPr>
          <p:cNvPr id="23" name="그룹 2"/>
          <p:cNvGrpSpPr/>
          <p:nvPr/>
        </p:nvGrpSpPr>
        <p:grpSpPr>
          <a:xfrm>
            <a:off x="4019223" y="4436697"/>
            <a:ext cx="359760" cy="389572"/>
            <a:chOff x="1437599" y="5564695"/>
            <a:chExt cx="359760" cy="389572"/>
          </a:xfrm>
          <a:solidFill>
            <a:srgbClr val="9998C8"/>
          </a:solidFill>
        </p:grpSpPr>
        <p:sp>
          <p:nvSpPr>
            <p:cNvPr id="24" name="자유형: 도형 3"/>
            <p:cNvSpPr/>
            <p:nvPr/>
          </p:nvSpPr>
          <p:spPr>
            <a:xfrm>
              <a:off x="1437599" y="5709380"/>
              <a:ext cx="95250" cy="152400"/>
            </a:xfrm>
            <a:custGeom>
              <a:avLst/>
              <a:gdLst>
                <a:gd name="connsiteX0" fmla="*/ 76200 w 95250"/>
                <a:gd name="connsiteY0" fmla="*/ 153543 h 152400"/>
                <a:gd name="connsiteX1" fmla="*/ 48006 w 95250"/>
                <a:gd name="connsiteY1" fmla="*/ 153543 h 152400"/>
                <a:gd name="connsiteX2" fmla="*/ 7144 w 95250"/>
                <a:gd name="connsiteY2" fmla="*/ 112681 h 152400"/>
                <a:gd name="connsiteX3" fmla="*/ 7144 w 95250"/>
                <a:gd name="connsiteY3" fmla="*/ 48006 h 152400"/>
                <a:gd name="connsiteX4" fmla="*/ 48006 w 95250"/>
                <a:gd name="connsiteY4" fmla="*/ 7144 h 152400"/>
                <a:gd name="connsiteX5" fmla="*/ 76200 w 95250"/>
                <a:gd name="connsiteY5" fmla="*/ 7144 h 152400"/>
                <a:gd name="connsiteX6" fmla="*/ 94774 w 95250"/>
                <a:gd name="connsiteY6" fmla="*/ 25717 h 152400"/>
                <a:gd name="connsiteX7" fmla="*/ 94774 w 95250"/>
                <a:gd name="connsiteY7" fmla="*/ 134969 h 152400"/>
                <a:gd name="connsiteX8" fmla="*/ 76200 w 95250"/>
                <a:gd name="connsiteY8" fmla="*/ 153543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52400">
                  <a:moveTo>
                    <a:pt x="76200" y="153543"/>
                  </a:moveTo>
                  <a:lnTo>
                    <a:pt x="48006" y="153543"/>
                  </a:lnTo>
                  <a:cubicBezTo>
                    <a:pt x="25432" y="153543"/>
                    <a:pt x="7144" y="135255"/>
                    <a:pt x="7144" y="112681"/>
                  </a:cubicBezTo>
                  <a:lnTo>
                    <a:pt x="7144" y="48006"/>
                  </a:lnTo>
                  <a:cubicBezTo>
                    <a:pt x="7144" y="25432"/>
                    <a:pt x="25432" y="7144"/>
                    <a:pt x="48006" y="7144"/>
                  </a:cubicBezTo>
                  <a:lnTo>
                    <a:pt x="76200" y="7144"/>
                  </a:lnTo>
                  <a:cubicBezTo>
                    <a:pt x="86487" y="7144"/>
                    <a:pt x="94774" y="15430"/>
                    <a:pt x="94774" y="25717"/>
                  </a:cubicBezTo>
                  <a:lnTo>
                    <a:pt x="94774" y="134969"/>
                  </a:lnTo>
                  <a:cubicBezTo>
                    <a:pt x="94774" y="145256"/>
                    <a:pt x="86392" y="153543"/>
                    <a:pt x="76200" y="153543"/>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25" name="자유형: 도형 4"/>
            <p:cNvSpPr/>
            <p:nvPr/>
          </p:nvSpPr>
          <p:spPr>
            <a:xfrm>
              <a:off x="1482748" y="5564695"/>
              <a:ext cx="266700" cy="133350"/>
            </a:xfrm>
            <a:custGeom>
              <a:avLst/>
              <a:gdLst>
                <a:gd name="connsiteX0" fmla="*/ 136112 w 266700"/>
                <a:gd name="connsiteY0" fmla="*/ 7144 h 133350"/>
                <a:gd name="connsiteX1" fmla="*/ 7144 w 266700"/>
                <a:gd name="connsiteY1" fmla="*/ 129635 h 133350"/>
                <a:gd name="connsiteX2" fmla="*/ 29432 w 266700"/>
                <a:gd name="connsiteY2" fmla="*/ 129635 h 133350"/>
                <a:gd name="connsiteX3" fmla="*/ 136017 w 266700"/>
                <a:gd name="connsiteY3" fmla="*/ 29432 h 133350"/>
                <a:gd name="connsiteX4" fmla="*/ 242602 w 266700"/>
                <a:gd name="connsiteY4" fmla="*/ 129730 h 133350"/>
                <a:gd name="connsiteX5" fmla="*/ 244888 w 266700"/>
                <a:gd name="connsiteY5" fmla="*/ 129635 h 133350"/>
                <a:gd name="connsiteX6" fmla="*/ 264986 w 266700"/>
                <a:gd name="connsiteY6" fmla="*/ 129635 h 133350"/>
                <a:gd name="connsiteX7" fmla="*/ 136112 w 266700"/>
                <a:gd name="connsiteY7"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00" h="133350">
                  <a:moveTo>
                    <a:pt x="136112" y="7144"/>
                  </a:moveTo>
                  <a:cubicBezTo>
                    <a:pt x="67151" y="7144"/>
                    <a:pt x="10573" y="61531"/>
                    <a:pt x="7144" y="129635"/>
                  </a:cubicBezTo>
                  <a:lnTo>
                    <a:pt x="29432" y="129635"/>
                  </a:lnTo>
                  <a:cubicBezTo>
                    <a:pt x="32861" y="73819"/>
                    <a:pt x="79343" y="29432"/>
                    <a:pt x="136017" y="29432"/>
                  </a:cubicBezTo>
                  <a:cubicBezTo>
                    <a:pt x="192691" y="29432"/>
                    <a:pt x="239268" y="73819"/>
                    <a:pt x="242602" y="129730"/>
                  </a:cubicBezTo>
                  <a:cubicBezTo>
                    <a:pt x="243364" y="129730"/>
                    <a:pt x="244126" y="129635"/>
                    <a:pt x="244888" y="129635"/>
                  </a:cubicBezTo>
                  <a:lnTo>
                    <a:pt x="264986" y="129635"/>
                  </a:lnTo>
                  <a:cubicBezTo>
                    <a:pt x="261556" y="61436"/>
                    <a:pt x="205073" y="7144"/>
                    <a:pt x="136112" y="7144"/>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26" name="자유형: 도형 5"/>
            <p:cNvSpPr/>
            <p:nvPr/>
          </p:nvSpPr>
          <p:spPr>
            <a:xfrm>
              <a:off x="1702109" y="5709380"/>
              <a:ext cx="95250" cy="152400"/>
            </a:xfrm>
            <a:custGeom>
              <a:avLst/>
              <a:gdLst>
                <a:gd name="connsiteX0" fmla="*/ 53911 w 95250"/>
                <a:gd name="connsiteY0" fmla="*/ 153543 h 152400"/>
                <a:gd name="connsiteX1" fmla="*/ 25717 w 95250"/>
                <a:gd name="connsiteY1" fmla="*/ 153543 h 152400"/>
                <a:gd name="connsiteX2" fmla="*/ 7144 w 95250"/>
                <a:gd name="connsiteY2" fmla="*/ 134969 h 152400"/>
                <a:gd name="connsiteX3" fmla="*/ 7144 w 95250"/>
                <a:gd name="connsiteY3" fmla="*/ 25717 h 152400"/>
                <a:gd name="connsiteX4" fmla="*/ 25717 w 95250"/>
                <a:gd name="connsiteY4" fmla="*/ 7144 h 152400"/>
                <a:gd name="connsiteX5" fmla="*/ 53911 w 95250"/>
                <a:gd name="connsiteY5" fmla="*/ 7144 h 152400"/>
                <a:gd name="connsiteX6" fmla="*/ 94774 w 95250"/>
                <a:gd name="connsiteY6" fmla="*/ 48006 h 152400"/>
                <a:gd name="connsiteX7" fmla="*/ 94774 w 95250"/>
                <a:gd name="connsiteY7" fmla="*/ 112681 h 152400"/>
                <a:gd name="connsiteX8" fmla="*/ 53911 w 95250"/>
                <a:gd name="connsiteY8" fmla="*/ 153543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52400">
                  <a:moveTo>
                    <a:pt x="53911" y="153543"/>
                  </a:moveTo>
                  <a:lnTo>
                    <a:pt x="25717" y="153543"/>
                  </a:lnTo>
                  <a:cubicBezTo>
                    <a:pt x="15430" y="153543"/>
                    <a:pt x="7144" y="145256"/>
                    <a:pt x="7144" y="134969"/>
                  </a:cubicBezTo>
                  <a:lnTo>
                    <a:pt x="7144" y="25717"/>
                  </a:lnTo>
                  <a:cubicBezTo>
                    <a:pt x="7144" y="15430"/>
                    <a:pt x="15430" y="7144"/>
                    <a:pt x="25717" y="7144"/>
                  </a:cubicBezTo>
                  <a:lnTo>
                    <a:pt x="53911" y="7144"/>
                  </a:lnTo>
                  <a:cubicBezTo>
                    <a:pt x="76486" y="7144"/>
                    <a:pt x="94774" y="25432"/>
                    <a:pt x="94774" y="48006"/>
                  </a:cubicBezTo>
                  <a:lnTo>
                    <a:pt x="94774" y="112681"/>
                  </a:lnTo>
                  <a:cubicBezTo>
                    <a:pt x="94774" y="135255"/>
                    <a:pt x="76390" y="153543"/>
                    <a:pt x="53911" y="153543"/>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27" name="자유형: 도형 6"/>
            <p:cNvSpPr/>
            <p:nvPr/>
          </p:nvSpPr>
          <p:spPr>
            <a:xfrm>
              <a:off x="1630547" y="5833367"/>
              <a:ext cx="123825" cy="95250"/>
            </a:xfrm>
            <a:custGeom>
              <a:avLst/>
              <a:gdLst>
                <a:gd name="connsiteX0" fmla="*/ 105756 w 123825"/>
                <a:gd name="connsiteY0" fmla="*/ 96421 h 95250"/>
                <a:gd name="connsiteX1" fmla="*/ 13745 w 123825"/>
                <a:gd name="connsiteY1" fmla="*/ 96421 h 95250"/>
                <a:gd name="connsiteX2" fmla="*/ 12316 w 123825"/>
                <a:gd name="connsiteY2" fmla="*/ 95850 h 95250"/>
                <a:gd name="connsiteX3" fmla="*/ 18316 w 123825"/>
                <a:gd name="connsiteY3" fmla="*/ 74133 h 95250"/>
                <a:gd name="connsiteX4" fmla="*/ 87563 w 123825"/>
                <a:gd name="connsiteY4" fmla="*/ 74133 h 95250"/>
                <a:gd name="connsiteX5" fmla="*/ 94993 w 123825"/>
                <a:gd name="connsiteY5" fmla="*/ 66703 h 95250"/>
                <a:gd name="connsiteX6" fmla="*/ 94993 w 123825"/>
                <a:gd name="connsiteY6" fmla="*/ 13744 h 95250"/>
                <a:gd name="connsiteX7" fmla="*/ 95564 w 123825"/>
                <a:gd name="connsiteY7" fmla="*/ 12315 h 95250"/>
                <a:gd name="connsiteX8" fmla="*/ 117281 w 123825"/>
                <a:gd name="connsiteY8" fmla="*/ 18316 h 95250"/>
                <a:gd name="connsiteX9" fmla="*/ 117281 w 123825"/>
                <a:gd name="connsiteY9" fmla="*/ 84991 h 95250"/>
                <a:gd name="connsiteX10" fmla="*/ 105756 w 123825"/>
                <a:gd name="connsiteY10" fmla="*/ 964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95250">
                  <a:moveTo>
                    <a:pt x="105756" y="96421"/>
                  </a:moveTo>
                  <a:lnTo>
                    <a:pt x="13745" y="96421"/>
                  </a:lnTo>
                  <a:cubicBezTo>
                    <a:pt x="13268" y="96421"/>
                    <a:pt x="12697" y="96231"/>
                    <a:pt x="12316" y="95850"/>
                  </a:cubicBezTo>
                  <a:cubicBezTo>
                    <a:pt x="2029" y="86134"/>
                    <a:pt x="8696" y="74133"/>
                    <a:pt x="18316" y="74133"/>
                  </a:cubicBezTo>
                  <a:lnTo>
                    <a:pt x="87563" y="74133"/>
                  </a:lnTo>
                  <a:cubicBezTo>
                    <a:pt x="91659" y="74133"/>
                    <a:pt x="94993" y="70799"/>
                    <a:pt x="94993" y="66703"/>
                  </a:cubicBezTo>
                  <a:lnTo>
                    <a:pt x="94993" y="13744"/>
                  </a:lnTo>
                  <a:cubicBezTo>
                    <a:pt x="94993" y="13268"/>
                    <a:pt x="95183" y="12697"/>
                    <a:pt x="95564" y="12315"/>
                  </a:cubicBezTo>
                  <a:cubicBezTo>
                    <a:pt x="105280" y="2029"/>
                    <a:pt x="117281" y="8696"/>
                    <a:pt x="117281" y="18316"/>
                  </a:cubicBezTo>
                  <a:lnTo>
                    <a:pt x="117281" y="84991"/>
                  </a:lnTo>
                  <a:cubicBezTo>
                    <a:pt x="117281" y="91278"/>
                    <a:pt x="112138" y="96421"/>
                    <a:pt x="105756" y="96421"/>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28" name="자유형: 도형 7"/>
            <p:cNvSpPr/>
            <p:nvPr/>
          </p:nvSpPr>
          <p:spPr>
            <a:xfrm>
              <a:off x="1574092" y="5878067"/>
              <a:ext cx="85725" cy="76200"/>
            </a:xfrm>
            <a:custGeom>
              <a:avLst/>
              <a:gdLst>
                <a:gd name="connsiteX0" fmla="*/ 46577 w 85725"/>
                <a:gd name="connsiteY0" fmla="*/ 74009 h 76200"/>
                <a:gd name="connsiteX1" fmla="*/ 7144 w 85725"/>
                <a:gd name="connsiteY1" fmla="*/ 40577 h 76200"/>
                <a:gd name="connsiteX2" fmla="*/ 46577 w 85725"/>
                <a:gd name="connsiteY2" fmla="*/ 7144 h 76200"/>
                <a:gd name="connsiteX3" fmla="*/ 86011 w 85725"/>
                <a:gd name="connsiteY3" fmla="*/ 40577 h 76200"/>
                <a:gd name="connsiteX4" fmla="*/ 46577 w 85725"/>
                <a:gd name="connsiteY4" fmla="*/ 7400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76200">
                  <a:moveTo>
                    <a:pt x="46577" y="74009"/>
                  </a:moveTo>
                  <a:cubicBezTo>
                    <a:pt x="24860" y="74009"/>
                    <a:pt x="7144" y="58960"/>
                    <a:pt x="7144" y="40577"/>
                  </a:cubicBezTo>
                  <a:cubicBezTo>
                    <a:pt x="7144" y="22193"/>
                    <a:pt x="24860" y="7144"/>
                    <a:pt x="46577" y="7144"/>
                  </a:cubicBezTo>
                  <a:cubicBezTo>
                    <a:pt x="68294" y="7144"/>
                    <a:pt x="86011" y="22193"/>
                    <a:pt x="86011" y="40577"/>
                  </a:cubicBezTo>
                  <a:cubicBezTo>
                    <a:pt x="86011" y="58960"/>
                    <a:pt x="68390" y="74009"/>
                    <a:pt x="46577" y="74009"/>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29" name="자유형: 도형 8"/>
            <p:cNvSpPr/>
            <p:nvPr/>
          </p:nvSpPr>
          <p:spPr>
            <a:xfrm>
              <a:off x="1550471" y="5679948"/>
              <a:ext cx="66675" cy="104775"/>
            </a:xfrm>
            <a:custGeom>
              <a:avLst/>
              <a:gdLst>
                <a:gd name="connsiteX0" fmla="*/ 36576 w 66675"/>
                <a:gd name="connsiteY0" fmla="*/ 7144 h 104775"/>
                <a:gd name="connsiteX1" fmla="*/ 65437 w 66675"/>
                <a:gd name="connsiteY1" fmla="*/ 33147 h 104775"/>
                <a:gd name="connsiteX2" fmla="*/ 27146 w 66675"/>
                <a:gd name="connsiteY2" fmla="*/ 80772 h 104775"/>
                <a:gd name="connsiteX3" fmla="*/ 27146 w 66675"/>
                <a:gd name="connsiteY3" fmla="*/ 81915 h 104775"/>
                <a:gd name="connsiteX4" fmla="*/ 59626 w 66675"/>
                <a:gd name="connsiteY4" fmla="*/ 81915 h 104775"/>
                <a:gd name="connsiteX5" fmla="*/ 65437 w 66675"/>
                <a:gd name="connsiteY5" fmla="*/ 90297 h 104775"/>
                <a:gd name="connsiteX6" fmla="*/ 59626 w 66675"/>
                <a:gd name="connsiteY6" fmla="*/ 98965 h 104775"/>
                <a:gd name="connsiteX7" fmla="*/ 15526 w 66675"/>
                <a:gd name="connsiteY7" fmla="*/ 98965 h 104775"/>
                <a:gd name="connsiteX8" fmla="*/ 7144 w 66675"/>
                <a:gd name="connsiteY8" fmla="*/ 92964 h 104775"/>
                <a:gd name="connsiteX9" fmla="*/ 7144 w 66675"/>
                <a:gd name="connsiteY9" fmla="*/ 80772 h 104775"/>
                <a:gd name="connsiteX10" fmla="*/ 46196 w 66675"/>
                <a:gd name="connsiteY10" fmla="*/ 33814 h 104775"/>
                <a:gd name="connsiteX11" fmla="*/ 36766 w 66675"/>
                <a:gd name="connsiteY11" fmla="*/ 24860 h 104775"/>
                <a:gd name="connsiteX12" fmla="*/ 27527 w 66675"/>
                <a:gd name="connsiteY12" fmla="*/ 34290 h 104775"/>
                <a:gd name="connsiteX13" fmla="*/ 17335 w 66675"/>
                <a:gd name="connsiteY13" fmla="*/ 41434 h 104775"/>
                <a:gd name="connsiteX14" fmla="*/ 8668 w 66675"/>
                <a:gd name="connsiteY14" fmla="*/ 31242 h 104775"/>
                <a:gd name="connsiteX15" fmla="*/ 36576 w 66675"/>
                <a:gd name="connsiteY1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675" h="104775">
                  <a:moveTo>
                    <a:pt x="36576" y="7144"/>
                  </a:moveTo>
                  <a:cubicBezTo>
                    <a:pt x="50959" y="7144"/>
                    <a:pt x="65437" y="16288"/>
                    <a:pt x="65437" y="33147"/>
                  </a:cubicBezTo>
                  <a:cubicBezTo>
                    <a:pt x="65437" y="60388"/>
                    <a:pt x="27146" y="69342"/>
                    <a:pt x="27146" y="80772"/>
                  </a:cubicBezTo>
                  <a:lnTo>
                    <a:pt x="27146" y="81915"/>
                  </a:lnTo>
                  <a:lnTo>
                    <a:pt x="59626" y="81915"/>
                  </a:lnTo>
                  <a:cubicBezTo>
                    <a:pt x="62770" y="81915"/>
                    <a:pt x="65437" y="85820"/>
                    <a:pt x="65437" y="90297"/>
                  </a:cubicBezTo>
                  <a:cubicBezTo>
                    <a:pt x="65437" y="94774"/>
                    <a:pt x="62674" y="98965"/>
                    <a:pt x="59626" y="98965"/>
                  </a:cubicBezTo>
                  <a:lnTo>
                    <a:pt x="15526" y="98965"/>
                  </a:lnTo>
                  <a:cubicBezTo>
                    <a:pt x="12097" y="98965"/>
                    <a:pt x="7144" y="96583"/>
                    <a:pt x="7144" y="92964"/>
                  </a:cubicBezTo>
                  <a:lnTo>
                    <a:pt x="7144" y="80772"/>
                  </a:lnTo>
                  <a:cubicBezTo>
                    <a:pt x="7144" y="61055"/>
                    <a:pt x="46196" y="49721"/>
                    <a:pt x="46196" y="33814"/>
                  </a:cubicBezTo>
                  <a:cubicBezTo>
                    <a:pt x="46196" y="29813"/>
                    <a:pt x="43720" y="24860"/>
                    <a:pt x="36766" y="24860"/>
                  </a:cubicBezTo>
                  <a:cubicBezTo>
                    <a:pt x="31813" y="24860"/>
                    <a:pt x="27527" y="27337"/>
                    <a:pt x="27527" y="34290"/>
                  </a:cubicBezTo>
                  <a:cubicBezTo>
                    <a:pt x="27527" y="37909"/>
                    <a:pt x="23717" y="41434"/>
                    <a:pt x="17335" y="41434"/>
                  </a:cubicBezTo>
                  <a:cubicBezTo>
                    <a:pt x="12382" y="41434"/>
                    <a:pt x="8668" y="39148"/>
                    <a:pt x="8668" y="31242"/>
                  </a:cubicBezTo>
                  <a:cubicBezTo>
                    <a:pt x="8572" y="16002"/>
                    <a:pt x="22479" y="7144"/>
                    <a:pt x="36576" y="7144"/>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30" name="자유형: 도형 9"/>
            <p:cNvSpPr/>
            <p:nvPr/>
          </p:nvSpPr>
          <p:spPr>
            <a:xfrm>
              <a:off x="1613812" y="5681091"/>
              <a:ext cx="76200" cy="104775"/>
            </a:xfrm>
            <a:custGeom>
              <a:avLst/>
              <a:gdLst>
                <a:gd name="connsiteX0" fmla="*/ 42577 w 76200"/>
                <a:gd name="connsiteY0" fmla="*/ 78581 h 104775"/>
                <a:gd name="connsiteX1" fmla="*/ 13621 w 76200"/>
                <a:gd name="connsiteY1" fmla="*/ 78581 h 104775"/>
                <a:gd name="connsiteX2" fmla="*/ 7144 w 76200"/>
                <a:gd name="connsiteY2" fmla="*/ 71914 h 104775"/>
                <a:gd name="connsiteX3" fmla="*/ 8096 w 76200"/>
                <a:gd name="connsiteY3" fmla="*/ 68199 h 104775"/>
                <a:gd name="connsiteX4" fmla="*/ 36671 w 76200"/>
                <a:gd name="connsiteY4" fmla="*/ 12097 h 104775"/>
                <a:gd name="connsiteX5" fmla="*/ 44768 w 76200"/>
                <a:gd name="connsiteY5" fmla="*/ 7144 h 104775"/>
                <a:gd name="connsiteX6" fmla="*/ 54388 w 76200"/>
                <a:gd name="connsiteY6" fmla="*/ 14478 h 104775"/>
                <a:gd name="connsiteX7" fmla="*/ 53816 w 76200"/>
                <a:gd name="connsiteY7" fmla="*/ 16859 h 104775"/>
                <a:gd name="connsiteX8" fmla="*/ 31909 w 76200"/>
                <a:gd name="connsiteY8" fmla="*/ 60865 h 104775"/>
                <a:gd name="connsiteX9" fmla="*/ 42577 w 76200"/>
                <a:gd name="connsiteY9" fmla="*/ 60865 h 104775"/>
                <a:gd name="connsiteX10" fmla="*/ 42577 w 76200"/>
                <a:gd name="connsiteY10" fmla="*/ 52197 h 104775"/>
                <a:gd name="connsiteX11" fmla="*/ 52197 w 76200"/>
                <a:gd name="connsiteY11" fmla="*/ 46387 h 104775"/>
                <a:gd name="connsiteX12" fmla="*/ 61817 w 76200"/>
                <a:gd name="connsiteY12" fmla="*/ 52197 h 104775"/>
                <a:gd name="connsiteX13" fmla="*/ 61817 w 76200"/>
                <a:gd name="connsiteY13" fmla="*/ 60865 h 104775"/>
                <a:gd name="connsiteX14" fmla="*/ 67151 w 76200"/>
                <a:gd name="connsiteY14" fmla="*/ 60865 h 104775"/>
                <a:gd name="connsiteX15" fmla="*/ 73057 w 76200"/>
                <a:gd name="connsiteY15" fmla="*/ 69818 h 104775"/>
                <a:gd name="connsiteX16" fmla="*/ 67151 w 76200"/>
                <a:gd name="connsiteY16" fmla="*/ 78772 h 104775"/>
                <a:gd name="connsiteX17" fmla="*/ 61817 w 76200"/>
                <a:gd name="connsiteY17" fmla="*/ 78772 h 104775"/>
                <a:gd name="connsiteX18" fmla="*/ 61817 w 76200"/>
                <a:gd name="connsiteY18" fmla="*/ 91916 h 104775"/>
                <a:gd name="connsiteX19" fmla="*/ 52197 w 76200"/>
                <a:gd name="connsiteY19" fmla="*/ 97822 h 104775"/>
                <a:gd name="connsiteX20" fmla="*/ 42577 w 76200"/>
                <a:gd name="connsiteY20" fmla="*/ 91916 h 104775"/>
                <a:gd name="connsiteX21" fmla="*/ 42577 w 76200"/>
                <a:gd name="connsiteY21" fmla="*/ 7858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6200" h="104775">
                  <a:moveTo>
                    <a:pt x="42577" y="78581"/>
                  </a:moveTo>
                  <a:lnTo>
                    <a:pt x="13621" y="78581"/>
                  </a:lnTo>
                  <a:cubicBezTo>
                    <a:pt x="10001" y="78581"/>
                    <a:pt x="7144" y="76200"/>
                    <a:pt x="7144" y="71914"/>
                  </a:cubicBezTo>
                  <a:cubicBezTo>
                    <a:pt x="7144" y="70961"/>
                    <a:pt x="7429" y="69532"/>
                    <a:pt x="8096" y="68199"/>
                  </a:cubicBezTo>
                  <a:lnTo>
                    <a:pt x="36671" y="12097"/>
                  </a:lnTo>
                  <a:cubicBezTo>
                    <a:pt x="38576" y="8477"/>
                    <a:pt x="41624" y="7144"/>
                    <a:pt x="44768" y="7144"/>
                  </a:cubicBezTo>
                  <a:cubicBezTo>
                    <a:pt x="48101" y="7144"/>
                    <a:pt x="54388" y="10001"/>
                    <a:pt x="54388" y="14478"/>
                  </a:cubicBezTo>
                  <a:cubicBezTo>
                    <a:pt x="54388" y="15240"/>
                    <a:pt x="54102" y="16002"/>
                    <a:pt x="53816" y="16859"/>
                  </a:cubicBezTo>
                  <a:lnTo>
                    <a:pt x="31909" y="60865"/>
                  </a:lnTo>
                  <a:lnTo>
                    <a:pt x="42577" y="60865"/>
                  </a:lnTo>
                  <a:lnTo>
                    <a:pt x="42577" y="52197"/>
                  </a:lnTo>
                  <a:cubicBezTo>
                    <a:pt x="42577" y="48101"/>
                    <a:pt x="47435" y="46387"/>
                    <a:pt x="52197" y="46387"/>
                  </a:cubicBezTo>
                  <a:cubicBezTo>
                    <a:pt x="57055" y="46387"/>
                    <a:pt x="61817" y="48101"/>
                    <a:pt x="61817" y="52197"/>
                  </a:cubicBezTo>
                  <a:lnTo>
                    <a:pt x="61817" y="60865"/>
                  </a:lnTo>
                  <a:lnTo>
                    <a:pt x="67151" y="60865"/>
                  </a:lnTo>
                  <a:cubicBezTo>
                    <a:pt x="71152" y="60865"/>
                    <a:pt x="73057" y="65341"/>
                    <a:pt x="73057" y="69818"/>
                  </a:cubicBezTo>
                  <a:cubicBezTo>
                    <a:pt x="73057" y="74295"/>
                    <a:pt x="70104" y="78772"/>
                    <a:pt x="67151" y="78772"/>
                  </a:cubicBezTo>
                  <a:lnTo>
                    <a:pt x="61817" y="78772"/>
                  </a:lnTo>
                  <a:lnTo>
                    <a:pt x="61817" y="91916"/>
                  </a:lnTo>
                  <a:cubicBezTo>
                    <a:pt x="61817" y="95917"/>
                    <a:pt x="56960" y="97822"/>
                    <a:pt x="52197" y="97822"/>
                  </a:cubicBezTo>
                  <a:cubicBezTo>
                    <a:pt x="47435" y="97822"/>
                    <a:pt x="42577" y="95821"/>
                    <a:pt x="42577" y="91916"/>
                  </a:cubicBezTo>
                  <a:lnTo>
                    <a:pt x="42577" y="78581"/>
                  </a:lnTo>
                  <a:close/>
                </a:path>
              </a:pathLst>
            </a:custGeom>
            <a:grpFill/>
            <a:ln w="9525" cap="flat">
              <a:noFill/>
              <a:prstDash val="solid"/>
              <a:miter/>
            </a:ln>
          </p:spPr>
          <p:txBody>
            <a:bodyPr rtlCol="0" anchor="ctr"/>
            <a:lstStyle/>
            <a:p>
              <a:endParaRPr lang="ko-KR" altLang="en-US" dirty="0">
                <a:cs typeface="+mn-ea"/>
                <a:sym typeface="+mn-lt"/>
              </a:endParaRPr>
            </a:p>
          </p:txBody>
        </p:sp>
      </p:grpSp>
      <p:sp>
        <p:nvSpPr>
          <p:cNvPr id="31" name="자유형: 도형 58"/>
          <p:cNvSpPr/>
          <p:nvPr/>
        </p:nvSpPr>
        <p:spPr>
          <a:xfrm>
            <a:off x="5881990" y="3391322"/>
            <a:ext cx="390525" cy="390525"/>
          </a:xfrm>
          <a:custGeom>
            <a:avLst/>
            <a:gdLst>
              <a:gd name="connsiteX0" fmla="*/ 376405 w 390525"/>
              <a:gd name="connsiteY0" fmla="*/ 365284 h 390525"/>
              <a:gd name="connsiteX1" fmla="*/ 342210 w 390525"/>
              <a:gd name="connsiteY1" fmla="*/ 365284 h 390525"/>
              <a:gd name="connsiteX2" fmla="*/ 342210 w 390525"/>
              <a:gd name="connsiteY2" fmla="*/ 107442 h 390525"/>
              <a:gd name="connsiteX3" fmla="*/ 331066 w 390525"/>
              <a:gd name="connsiteY3" fmla="*/ 96298 h 390525"/>
              <a:gd name="connsiteX4" fmla="*/ 264200 w 390525"/>
              <a:gd name="connsiteY4" fmla="*/ 96298 h 390525"/>
              <a:gd name="connsiteX5" fmla="*/ 253056 w 390525"/>
              <a:gd name="connsiteY5" fmla="*/ 107442 h 390525"/>
              <a:gd name="connsiteX6" fmla="*/ 253056 w 390525"/>
              <a:gd name="connsiteY6" fmla="*/ 365284 h 390525"/>
              <a:gd name="connsiteX7" fmla="*/ 230768 w 390525"/>
              <a:gd name="connsiteY7" fmla="*/ 365284 h 390525"/>
              <a:gd name="connsiteX8" fmla="*/ 230768 w 390525"/>
              <a:gd name="connsiteY8" fmla="*/ 18288 h 390525"/>
              <a:gd name="connsiteX9" fmla="*/ 219623 w 390525"/>
              <a:gd name="connsiteY9" fmla="*/ 7144 h 390525"/>
              <a:gd name="connsiteX10" fmla="*/ 152758 w 390525"/>
              <a:gd name="connsiteY10" fmla="*/ 7144 h 390525"/>
              <a:gd name="connsiteX11" fmla="*/ 141614 w 390525"/>
              <a:gd name="connsiteY11" fmla="*/ 18288 h 390525"/>
              <a:gd name="connsiteX12" fmla="*/ 141614 w 390525"/>
              <a:gd name="connsiteY12" fmla="*/ 365284 h 390525"/>
              <a:gd name="connsiteX13" fmla="*/ 119325 w 390525"/>
              <a:gd name="connsiteY13" fmla="*/ 365284 h 390525"/>
              <a:gd name="connsiteX14" fmla="*/ 119325 w 390525"/>
              <a:gd name="connsiteY14" fmla="*/ 196596 h 390525"/>
              <a:gd name="connsiteX15" fmla="*/ 108181 w 390525"/>
              <a:gd name="connsiteY15" fmla="*/ 185452 h 390525"/>
              <a:gd name="connsiteX16" fmla="*/ 40553 w 390525"/>
              <a:gd name="connsiteY16" fmla="*/ 185452 h 390525"/>
              <a:gd name="connsiteX17" fmla="*/ 29409 w 390525"/>
              <a:gd name="connsiteY17" fmla="*/ 196596 h 390525"/>
              <a:gd name="connsiteX18" fmla="*/ 29409 w 390525"/>
              <a:gd name="connsiteY18" fmla="*/ 365284 h 390525"/>
              <a:gd name="connsiteX19" fmla="*/ 18265 w 390525"/>
              <a:gd name="connsiteY19" fmla="*/ 365284 h 390525"/>
              <a:gd name="connsiteX20" fmla="*/ 7692 w 390525"/>
              <a:gd name="connsiteY20" fmla="*/ 372904 h 390525"/>
              <a:gd name="connsiteX21" fmla="*/ 18265 w 390525"/>
              <a:gd name="connsiteY21" fmla="*/ 387572 h 390525"/>
              <a:gd name="connsiteX22" fmla="*/ 376405 w 390525"/>
              <a:gd name="connsiteY22" fmla="*/ 387572 h 390525"/>
              <a:gd name="connsiteX23" fmla="*/ 386978 w 390525"/>
              <a:gd name="connsiteY23" fmla="*/ 379952 h 390525"/>
              <a:gd name="connsiteX24" fmla="*/ 376405 w 390525"/>
              <a:gd name="connsiteY24" fmla="*/ 36528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390525">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6868AC"/>
          </a:solidFill>
          <a:ln w="9525" cap="flat">
            <a:noFill/>
            <a:prstDash val="solid"/>
            <a:miter/>
          </a:ln>
        </p:spPr>
        <p:txBody>
          <a:bodyPr rtlCol="0" anchor="ctr"/>
          <a:lstStyle/>
          <a:p>
            <a:endParaRPr lang="ko-KR" altLang="en-US" dirty="0">
              <a:cs typeface="+mn-ea"/>
              <a:sym typeface="+mn-lt"/>
            </a:endParaRPr>
          </a:p>
        </p:txBody>
      </p:sp>
      <p:grpSp>
        <p:nvGrpSpPr>
          <p:cNvPr id="32" name="그룹 310"/>
          <p:cNvGrpSpPr/>
          <p:nvPr/>
        </p:nvGrpSpPr>
        <p:grpSpPr>
          <a:xfrm>
            <a:off x="7879233" y="4451376"/>
            <a:ext cx="209551" cy="394335"/>
            <a:chOff x="841811" y="2230183"/>
            <a:chExt cx="209550" cy="394335"/>
          </a:xfrm>
          <a:solidFill>
            <a:srgbClr val="9998C8"/>
          </a:solidFill>
        </p:grpSpPr>
        <p:sp>
          <p:nvSpPr>
            <p:cNvPr id="33" name="자유형: 도형 311"/>
            <p:cNvSpPr/>
            <p:nvPr/>
          </p:nvSpPr>
          <p:spPr>
            <a:xfrm>
              <a:off x="841811" y="2230183"/>
              <a:ext cx="209550" cy="66675"/>
            </a:xfrm>
            <a:custGeom>
              <a:avLst/>
              <a:gdLst>
                <a:gd name="connsiteX0" fmla="*/ 205454 w 209550"/>
                <a:gd name="connsiteY0" fmla="*/ 59912 h 66675"/>
                <a:gd name="connsiteX1" fmla="*/ 205454 w 209550"/>
                <a:gd name="connsiteY1" fmla="*/ 29908 h 66675"/>
                <a:gd name="connsiteX2" fmla="*/ 182690 w 209550"/>
                <a:gd name="connsiteY2" fmla="*/ 7144 h 66675"/>
                <a:gd name="connsiteX3" fmla="*/ 29908 w 209550"/>
                <a:gd name="connsiteY3" fmla="*/ 7144 h 66675"/>
                <a:gd name="connsiteX4" fmla="*/ 7144 w 209550"/>
                <a:gd name="connsiteY4" fmla="*/ 29908 h 66675"/>
                <a:gd name="connsiteX5" fmla="*/ 7144 w 209550"/>
                <a:gd name="connsiteY5" fmla="*/ 59912 h 66675"/>
                <a:gd name="connsiteX6" fmla="*/ 205454 w 209550"/>
                <a:gd name="connsiteY6" fmla="*/ 5991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66675">
                  <a:moveTo>
                    <a:pt x="205454" y="59912"/>
                  </a:moveTo>
                  <a:lnTo>
                    <a:pt x="205454" y="29908"/>
                  </a:lnTo>
                  <a:cubicBezTo>
                    <a:pt x="205454" y="17336"/>
                    <a:pt x="195263" y="7144"/>
                    <a:pt x="182690" y="7144"/>
                  </a:cubicBezTo>
                  <a:lnTo>
                    <a:pt x="29908" y="7144"/>
                  </a:lnTo>
                  <a:cubicBezTo>
                    <a:pt x="17335" y="7144"/>
                    <a:pt x="7144" y="17336"/>
                    <a:pt x="7144" y="29908"/>
                  </a:cubicBezTo>
                  <a:lnTo>
                    <a:pt x="7144" y="59912"/>
                  </a:lnTo>
                  <a:lnTo>
                    <a:pt x="205454" y="59912"/>
                  </a:lnTo>
                  <a:close/>
                </a:path>
              </a:pathLst>
            </a:custGeom>
            <a:grpFill/>
            <a:ln w="9525" cap="flat">
              <a:noFill/>
              <a:prstDash val="solid"/>
              <a:miter/>
            </a:ln>
          </p:spPr>
          <p:txBody>
            <a:bodyPr rtlCol="0" anchor="ctr"/>
            <a:lstStyle/>
            <a:p>
              <a:endParaRPr lang="ko-KR" altLang="en-US" dirty="0">
                <a:cs typeface="+mn-ea"/>
                <a:sym typeface="+mn-lt"/>
              </a:endParaRPr>
            </a:p>
          </p:txBody>
        </p:sp>
        <p:sp>
          <p:nvSpPr>
            <p:cNvPr id="34" name="자유형: 도형 312"/>
            <p:cNvSpPr/>
            <p:nvPr/>
          </p:nvSpPr>
          <p:spPr>
            <a:xfrm>
              <a:off x="841811" y="2557843"/>
              <a:ext cx="209550" cy="66675"/>
            </a:xfrm>
            <a:custGeom>
              <a:avLst/>
              <a:gdLst>
                <a:gd name="connsiteX0" fmla="*/ 7144 w 209550"/>
                <a:gd name="connsiteY0" fmla="*/ 7144 h 66675"/>
                <a:gd name="connsiteX1" fmla="*/ 7144 w 209550"/>
                <a:gd name="connsiteY1" fmla="*/ 37148 h 66675"/>
                <a:gd name="connsiteX2" fmla="*/ 29908 w 209550"/>
                <a:gd name="connsiteY2" fmla="*/ 59912 h 66675"/>
                <a:gd name="connsiteX3" fmla="*/ 182785 w 209550"/>
                <a:gd name="connsiteY3" fmla="*/ 59912 h 66675"/>
                <a:gd name="connsiteX4" fmla="*/ 205550 w 209550"/>
                <a:gd name="connsiteY4" fmla="*/ 37148 h 66675"/>
                <a:gd name="connsiteX5" fmla="*/ 205550 w 209550"/>
                <a:gd name="connsiteY5" fmla="*/ 7144 h 66675"/>
                <a:gd name="connsiteX6" fmla="*/ 7144 w 209550"/>
                <a:gd name="connsiteY6" fmla="*/ 7144 h 66675"/>
                <a:gd name="connsiteX7" fmla="*/ 123920 w 209550"/>
                <a:gd name="connsiteY7" fmla="*/ 44291 h 66675"/>
                <a:gd name="connsiteX8" fmla="*/ 88964 w 209550"/>
                <a:gd name="connsiteY8" fmla="*/ 44291 h 66675"/>
                <a:gd name="connsiteX9" fmla="*/ 77438 w 209550"/>
                <a:gd name="connsiteY9" fmla="*/ 33623 h 66675"/>
                <a:gd name="connsiteX10" fmla="*/ 88582 w 209550"/>
                <a:gd name="connsiteY10" fmla="*/ 22003 h 66675"/>
                <a:gd name="connsiteX11" fmla="*/ 123539 w 209550"/>
                <a:gd name="connsiteY11" fmla="*/ 22003 h 66675"/>
                <a:gd name="connsiteX12" fmla="*/ 135065 w 209550"/>
                <a:gd name="connsiteY12" fmla="*/ 32671 h 66675"/>
                <a:gd name="connsiteX13" fmla="*/ 123920 w 209550"/>
                <a:gd name="connsiteY13" fmla="*/ 4429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50" h="66675">
                  <a:moveTo>
                    <a:pt x="7144" y="7144"/>
                  </a:moveTo>
                  <a:lnTo>
                    <a:pt x="7144" y="37148"/>
                  </a:lnTo>
                  <a:cubicBezTo>
                    <a:pt x="7144" y="49721"/>
                    <a:pt x="17335" y="59912"/>
                    <a:pt x="29908" y="59912"/>
                  </a:cubicBezTo>
                  <a:lnTo>
                    <a:pt x="182785" y="59912"/>
                  </a:lnTo>
                  <a:cubicBezTo>
                    <a:pt x="195358" y="59912"/>
                    <a:pt x="205550" y="49721"/>
                    <a:pt x="205550" y="37148"/>
                  </a:cubicBezTo>
                  <a:lnTo>
                    <a:pt x="205550" y="7144"/>
                  </a:lnTo>
                  <a:lnTo>
                    <a:pt x="7144" y="7144"/>
                  </a:lnTo>
                  <a:close/>
                  <a:moveTo>
                    <a:pt x="123920" y="44291"/>
                  </a:moveTo>
                  <a:lnTo>
                    <a:pt x="88964" y="44291"/>
                  </a:lnTo>
                  <a:cubicBezTo>
                    <a:pt x="82963" y="44291"/>
                    <a:pt x="77724" y="39624"/>
                    <a:pt x="77438" y="33623"/>
                  </a:cubicBezTo>
                  <a:cubicBezTo>
                    <a:pt x="77153" y="27242"/>
                    <a:pt x="82201" y="22003"/>
                    <a:pt x="88582" y="22003"/>
                  </a:cubicBezTo>
                  <a:lnTo>
                    <a:pt x="123539" y="22003"/>
                  </a:lnTo>
                  <a:cubicBezTo>
                    <a:pt x="129540" y="22003"/>
                    <a:pt x="134779" y="26670"/>
                    <a:pt x="135065" y="32671"/>
                  </a:cubicBezTo>
                  <a:cubicBezTo>
                    <a:pt x="135350" y="38957"/>
                    <a:pt x="130207" y="44291"/>
                    <a:pt x="123920" y="44291"/>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35" name="자유형: 도형 313"/>
            <p:cNvSpPr/>
            <p:nvPr/>
          </p:nvSpPr>
          <p:spPr>
            <a:xfrm>
              <a:off x="841811" y="2305907"/>
              <a:ext cx="209550" cy="238125"/>
            </a:xfrm>
            <a:custGeom>
              <a:avLst/>
              <a:gdLst>
                <a:gd name="connsiteX0" fmla="*/ 7144 w 209550"/>
                <a:gd name="connsiteY0" fmla="*/ 7144 h 238125"/>
                <a:gd name="connsiteX1" fmla="*/ 205550 w 209550"/>
                <a:gd name="connsiteY1" fmla="*/ 7144 h 238125"/>
                <a:gd name="connsiteX2" fmla="*/ 205550 w 209550"/>
                <a:gd name="connsiteY2" fmla="*/ 236696 h 238125"/>
                <a:gd name="connsiteX3" fmla="*/ 7144 w 209550"/>
                <a:gd name="connsiteY3" fmla="*/ 236696 h 238125"/>
                <a:gd name="connsiteX4" fmla="*/ 7144 w 209550"/>
                <a:gd name="connsiteY4" fmla="*/ 7144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38125">
                  <a:moveTo>
                    <a:pt x="7144" y="7144"/>
                  </a:moveTo>
                  <a:lnTo>
                    <a:pt x="205550" y="7144"/>
                  </a:lnTo>
                  <a:lnTo>
                    <a:pt x="205550" y="236696"/>
                  </a:lnTo>
                  <a:lnTo>
                    <a:pt x="7144" y="236696"/>
                  </a:lnTo>
                  <a:lnTo>
                    <a:pt x="7144" y="7144"/>
                  </a:lnTo>
                  <a:close/>
                </a:path>
              </a:pathLst>
            </a:custGeom>
            <a:grpFill/>
            <a:ln w="9525" cap="flat">
              <a:noFill/>
              <a:prstDash val="solid"/>
              <a:miter/>
            </a:ln>
          </p:spPr>
          <p:txBody>
            <a:bodyPr rtlCol="0" anchor="ctr"/>
            <a:lstStyle/>
            <a:p>
              <a:endParaRPr lang="ko-KR" altLang="en-US" dirty="0">
                <a:cs typeface="+mn-ea"/>
                <a:sym typeface="+mn-lt"/>
              </a:endParaRPr>
            </a:p>
          </p:txBody>
        </p:sp>
      </p:grpSp>
      <p:grpSp>
        <p:nvGrpSpPr>
          <p:cNvPr id="36" name="그룹 488"/>
          <p:cNvGrpSpPr/>
          <p:nvPr/>
        </p:nvGrpSpPr>
        <p:grpSpPr>
          <a:xfrm>
            <a:off x="2161732" y="3410496"/>
            <a:ext cx="389321" cy="389244"/>
            <a:chOff x="4778017" y="4901660"/>
            <a:chExt cx="389321" cy="389244"/>
          </a:xfrm>
          <a:solidFill>
            <a:srgbClr val="6868AC"/>
          </a:solidFill>
        </p:grpSpPr>
        <p:sp>
          <p:nvSpPr>
            <p:cNvPr id="37" name="자유형: 도형 489"/>
            <p:cNvSpPr/>
            <p:nvPr/>
          </p:nvSpPr>
          <p:spPr>
            <a:xfrm>
              <a:off x="4778017" y="5014679"/>
              <a:ext cx="209550" cy="276225"/>
            </a:xfrm>
            <a:custGeom>
              <a:avLst/>
              <a:gdLst>
                <a:gd name="connsiteX0" fmla="*/ 152019 w 209550"/>
                <a:gd name="connsiteY0" fmla="*/ 140823 h 276225"/>
                <a:gd name="connsiteX1" fmla="*/ 140875 w 209550"/>
                <a:gd name="connsiteY1" fmla="*/ 140823 h 276225"/>
                <a:gd name="connsiteX2" fmla="*/ 140875 w 209550"/>
                <a:gd name="connsiteY2" fmla="*/ 129488 h 276225"/>
                <a:gd name="connsiteX3" fmla="*/ 163163 w 209550"/>
                <a:gd name="connsiteY3" fmla="*/ 85101 h 276225"/>
                <a:gd name="connsiteX4" fmla="*/ 163163 w 209550"/>
                <a:gd name="connsiteY4" fmla="*/ 65194 h 276225"/>
                <a:gd name="connsiteX5" fmla="*/ 116681 w 209550"/>
                <a:gd name="connsiteY5" fmla="*/ 7853 h 276225"/>
                <a:gd name="connsiteX6" fmla="*/ 71342 w 209550"/>
                <a:gd name="connsiteY6" fmla="*/ 20331 h 276225"/>
                <a:gd name="connsiteX7" fmla="*/ 51721 w 209550"/>
                <a:gd name="connsiteY7" fmla="*/ 62813 h 276225"/>
                <a:gd name="connsiteX8" fmla="*/ 51721 w 209550"/>
                <a:gd name="connsiteY8" fmla="*/ 85101 h 276225"/>
                <a:gd name="connsiteX9" fmla="*/ 74009 w 209550"/>
                <a:gd name="connsiteY9" fmla="*/ 129488 h 276225"/>
                <a:gd name="connsiteX10" fmla="*/ 74009 w 209550"/>
                <a:gd name="connsiteY10" fmla="*/ 140823 h 276225"/>
                <a:gd name="connsiteX11" fmla="*/ 62865 w 209550"/>
                <a:gd name="connsiteY11" fmla="*/ 140823 h 276225"/>
                <a:gd name="connsiteX12" fmla="*/ 7144 w 209550"/>
                <a:gd name="connsiteY12" fmla="*/ 196544 h 276225"/>
                <a:gd name="connsiteX13" fmla="*/ 7144 w 209550"/>
                <a:gd name="connsiteY13" fmla="*/ 263409 h 276225"/>
                <a:gd name="connsiteX14" fmla="*/ 18288 w 209550"/>
                <a:gd name="connsiteY14" fmla="*/ 274553 h 276225"/>
                <a:gd name="connsiteX15" fmla="*/ 196596 w 209550"/>
                <a:gd name="connsiteY15" fmla="*/ 274553 h 276225"/>
                <a:gd name="connsiteX16" fmla="*/ 207740 w 209550"/>
                <a:gd name="connsiteY16" fmla="*/ 263409 h 276225"/>
                <a:gd name="connsiteX17" fmla="*/ 207740 w 209550"/>
                <a:gd name="connsiteY17" fmla="*/ 196544 h 276225"/>
                <a:gd name="connsiteX18" fmla="*/ 152019 w 209550"/>
                <a:gd name="connsiteY18" fmla="*/ 14082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50" h="276225">
                  <a:moveTo>
                    <a:pt x="152019" y="140823"/>
                  </a:moveTo>
                  <a:lnTo>
                    <a:pt x="140875" y="140823"/>
                  </a:lnTo>
                  <a:lnTo>
                    <a:pt x="140875" y="129488"/>
                  </a:lnTo>
                  <a:cubicBezTo>
                    <a:pt x="154781" y="119010"/>
                    <a:pt x="163163" y="102532"/>
                    <a:pt x="163163" y="85101"/>
                  </a:cubicBezTo>
                  <a:lnTo>
                    <a:pt x="163163" y="65194"/>
                  </a:lnTo>
                  <a:cubicBezTo>
                    <a:pt x="163163" y="36809"/>
                    <a:pt x="143161" y="12140"/>
                    <a:pt x="116681" y="7853"/>
                  </a:cubicBezTo>
                  <a:cubicBezTo>
                    <a:pt x="100298" y="5282"/>
                    <a:pt x="83820" y="9758"/>
                    <a:pt x="71342" y="20331"/>
                  </a:cubicBezTo>
                  <a:cubicBezTo>
                    <a:pt x="58864" y="30904"/>
                    <a:pt x="51721" y="46430"/>
                    <a:pt x="51721" y="62813"/>
                  </a:cubicBezTo>
                  <a:lnTo>
                    <a:pt x="51721" y="85101"/>
                  </a:lnTo>
                  <a:cubicBezTo>
                    <a:pt x="51721" y="102532"/>
                    <a:pt x="60103" y="119010"/>
                    <a:pt x="74009" y="129488"/>
                  </a:cubicBezTo>
                  <a:lnTo>
                    <a:pt x="74009" y="140823"/>
                  </a:lnTo>
                  <a:lnTo>
                    <a:pt x="62865" y="140823"/>
                  </a:lnTo>
                  <a:cubicBezTo>
                    <a:pt x="32099" y="140823"/>
                    <a:pt x="7144" y="165778"/>
                    <a:pt x="7144" y="196544"/>
                  </a:cubicBezTo>
                  <a:lnTo>
                    <a:pt x="7144" y="263409"/>
                  </a:lnTo>
                  <a:cubicBezTo>
                    <a:pt x="7144" y="269600"/>
                    <a:pt x="12097" y="274553"/>
                    <a:pt x="18288" y="274553"/>
                  </a:cubicBezTo>
                  <a:lnTo>
                    <a:pt x="196596" y="274553"/>
                  </a:lnTo>
                  <a:cubicBezTo>
                    <a:pt x="202787" y="274553"/>
                    <a:pt x="207740" y="269600"/>
                    <a:pt x="207740" y="263409"/>
                  </a:cubicBezTo>
                  <a:lnTo>
                    <a:pt x="207740" y="196544"/>
                  </a:lnTo>
                  <a:cubicBezTo>
                    <a:pt x="207740" y="165778"/>
                    <a:pt x="182785" y="140823"/>
                    <a:pt x="152019" y="140823"/>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38" name="자유형: 도형 490"/>
            <p:cNvSpPr/>
            <p:nvPr/>
          </p:nvSpPr>
          <p:spPr>
            <a:xfrm>
              <a:off x="4957788" y="4901660"/>
              <a:ext cx="209550" cy="209550"/>
            </a:xfrm>
            <a:custGeom>
              <a:avLst/>
              <a:gdLst>
                <a:gd name="connsiteX0" fmla="*/ 107503 w 209550"/>
                <a:gd name="connsiteY0" fmla="*/ 7144 h 209550"/>
                <a:gd name="connsiteX1" fmla="*/ 7205 w 209550"/>
                <a:gd name="connsiteY1" fmla="*/ 107442 h 209550"/>
                <a:gd name="connsiteX2" fmla="*/ 25683 w 209550"/>
                <a:gd name="connsiteY2" fmla="*/ 165450 h 209550"/>
                <a:gd name="connsiteX3" fmla="*/ 9014 w 209550"/>
                <a:gd name="connsiteY3" fmla="*/ 190405 h 209550"/>
                <a:gd name="connsiteX4" fmla="*/ 8443 w 209550"/>
                <a:gd name="connsiteY4" fmla="*/ 201835 h 209550"/>
                <a:gd name="connsiteX5" fmla="*/ 18253 w 209550"/>
                <a:gd name="connsiteY5" fmla="*/ 207741 h 209550"/>
                <a:gd name="connsiteX6" fmla="*/ 107407 w 209550"/>
                <a:gd name="connsiteY6" fmla="*/ 207741 h 209550"/>
                <a:gd name="connsiteX7" fmla="*/ 207706 w 209550"/>
                <a:gd name="connsiteY7" fmla="*/ 107442 h 209550"/>
                <a:gd name="connsiteX8" fmla="*/ 107503 w 209550"/>
                <a:gd name="connsiteY8" fmla="*/ 7144 h 209550"/>
                <a:gd name="connsiteX9" fmla="*/ 107503 w 209550"/>
                <a:gd name="connsiteY9" fmla="*/ 174308 h 209550"/>
                <a:gd name="connsiteX10" fmla="*/ 96358 w 209550"/>
                <a:gd name="connsiteY10" fmla="*/ 163163 h 209550"/>
                <a:gd name="connsiteX11" fmla="*/ 107503 w 209550"/>
                <a:gd name="connsiteY11" fmla="*/ 152019 h 209550"/>
                <a:gd name="connsiteX12" fmla="*/ 118647 w 209550"/>
                <a:gd name="connsiteY12" fmla="*/ 163163 h 209550"/>
                <a:gd name="connsiteX13" fmla="*/ 107503 w 209550"/>
                <a:gd name="connsiteY13" fmla="*/ 174308 h 209550"/>
                <a:gd name="connsiteX14" fmla="*/ 123028 w 209550"/>
                <a:gd name="connsiteY14" fmla="*/ 114776 h 209550"/>
                <a:gd name="connsiteX15" fmla="*/ 118647 w 209550"/>
                <a:gd name="connsiteY15" fmla="*/ 123635 h 209550"/>
                <a:gd name="connsiteX16" fmla="*/ 118647 w 209550"/>
                <a:gd name="connsiteY16" fmla="*/ 129731 h 209550"/>
                <a:gd name="connsiteX17" fmla="*/ 107503 w 209550"/>
                <a:gd name="connsiteY17" fmla="*/ 140875 h 209550"/>
                <a:gd name="connsiteX18" fmla="*/ 96358 w 209550"/>
                <a:gd name="connsiteY18" fmla="*/ 129731 h 209550"/>
                <a:gd name="connsiteX19" fmla="*/ 96358 w 209550"/>
                <a:gd name="connsiteY19" fmla="*/ 123635 h 209550"/>
                <a:gd name="connsiteX20" fmla="*/ 112646 w 209550"/>
                <a:gd name="connsiteY20" fmla="*/ 95060 h 209550"/>
                <a:gd name="connsiteX21" fmla="*/ 118647 w 209550"/>
                <a:gd name="connsiteY21" fmla="*/ 85154 h 209550"/>
                <a:gd name="connsiteX22" fmla="*/ 107503 w 209550"/>
                <a:gd name="connsiteY22" fmla="*/ 74009 h 209550"/>
                <a:gd name="connsiteX23" fmla="*/ 96358 w 209550"/>
                <a:gd name="connsiteY23" fmla="*/ 85154 h 209550"/>
                <a:gd name="connsiteX24" fmla="*/ 85214 w 209550"/>
                <a:gd name="connsiteY24" fmla="*/ 96298 h 209550"/>
                <a:gd name="connsiteX25" fmla="*/ 74070 w 209550"/>
                <a:gd name="connsiteY25" fmla="*/ 85154 h 209550"/>
                <a:gd name="connsiteX26" fmla="*/ 107503 w 209550"/>
                <a:gd name="connsiteY26" fmla="*/ 51721 h 209550"/>
                <a:gd name="connsiteX27" fmla="*/ 140935 w 209550"/>
                <a:gd name="connsiteY27" fmla="*/ 85154 h 209550"/>
                <a:gd name="connsiteX28" fmla="*/ 123028 w 209550"/>
                <a:gd name="connsiteY28" fmla="*/ 11477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9550" h="209550">
                  <a:moveTo>
                    <a:pt x="107503" y="7144"/>
                  </a:moveTo>
                  <a:cubicBezTo>
                    <a:pt x="52162" y="7144"/>
                    <a:pt x="7205" y="52102"/>
                    <a:pt x="7205" y="107442"/>
                  </a:cubicBezTo>
                  <a:cubicBezTo>
                    <a:pt x="7205" y="128302"/>
                    <a:pt x="13681" y="148590"/>
                    <a:pt x="25683" y="165450"/>
                  </a:cubicBezTo>
                  <a:lnTo>
                    <a:pt x="9014" y="190405"/>
                  </a:lnTo>
                  <a:cubicBezTo>
                    <a:pt x="6728" y="193834"/>
                    <a:pt x="6538" y="198216"/>
                    <a:pt x="8443" y="201835"/>
                  </a:cubicBezTo>
                  <a:cubicBezTo>
                    <a:pt x="10348" y="205454"/>
                    <a:pt x="14158" y="207741"/>
                    <a:pt x="18253" y="207741"/>
                  </a:cubicBezTo>
                  <a:lnTo>
                    <a:pt x="107407" y="207741"/>
                  </a:lnTo>
                  <a:cubicBezTo>
                    <a:pt x="162748" y="207741"/>
                    <a:pt x="207706" y="162783"/>
                    <a:pt x="207706" y="107442"/>
                  </a:cubicBezTo>
                  <a:cubicBezTo>
                    <a:pt x="207801" y="52102"/>
                    <a:pt x="162748" y="7144"/>
                    <a:pt x="107503" y="7144"/>
                  </a:cubicBezTo>
                  <a:close/>
                  <a:moveTo>
                    <a:pt x="107503" y="174308"/>
                  </a:moveTo>
                  <a:cubicBezTo>
                    <a:pt x="101311" y="174308"/>
                    <a:pt x="96358" y="169355"/>
                    <a:pt x="96358" y="163163"/>
                  </a:cubicBezTo>
                  <a:cubicBezTo>
                    <a:pt x="96358" y="156972"/>
                    <a:pt x="101311" y="152019"/>
                    <a:pt x="107503" y="152019"/>
                  </a:cubicBezTo>
                  <a:cubicBezTo>
                    <a:pt x="113694" y="152019"/>
                    <a:pt x="118647" y="156972"/>
                    <a:pt x="118647" y="163163"/>
                  </a:cubicBezTo>
                  <a:cubicBezTo>
                    <a:pt x="118647" y="169355"/>
                    <a:pt x="113599" y="174308"/>
                    <a:pt x="107503" y="174308"/>
                  </a:cubicBezTo>
                  <a:close/>
                  <a:moveTo>
                    <a:pt x="123028" y="114776"/>
                  </a:moveTo>
                  <a:cubicBezTo>
                    <a:pt x="120361" y="116205"/>
                    <a:pt x="118647" y="119729"/>
                    <a:pt x="118647" y="123635"/>
                  </a:cubicBezTo>
                  <a:lnTo>
                    <a:pt x="118647" y="129731"/>
                  </a:lnTo>
                  <a:cubicBezTo>
                    <a:pt x="118647" y="135922"/>
                    <a:pt x="113694" y="140875"/>
                    <a:pt x="107503" y="140875"/>
                  </a:cubicBezTo>
                  <a:cubicBezTo>
                    <a:pt x="101311" y="140875"/>
                    <a:pt x="96358" y="135922"/>
                    <a:pt x="96358" y="129731"/>
                  </a:cubicBezTo>
                  <a:lnTo>
                    <a:pt x="96358" y="123635"/>
                  </a:lnTo>
                  <a:cubicBezTo>
                    <a:pt x="96358" y="111252"/>
                    <a:pt x="102645" y="100299"/>
                    <a:pt x="112646" y="95060"/>
                  </a:cubicBezTo>
                  <a:cubicBezTo>
                    <a:pt x="116361" y="93155"/>
                    <a:pt x="118647" y="89345"/>
                    <a:pt x="118647" y="85154"/>
                  </a:cubicBezTo>
                  <a:cubicBezTo>
                    <a:pt x="118647" y="78962"/>
                    <a:pt x="113694" y="74009"/>
                    <a:pt x="107503" y="74009"/>
                  </a:cubicBezTo>
                  <a:cubicBezTo>
                    <a:pt x="101311" y="74009"/>
                    <a:pt x="96358" y="78962"/>
                    <a:pt x="96358" y="85154"/>
                  </a:cubicBezTo>
                  <a:cubicBezTo>
                    <a:pt x="96358" y="91345"/>
                    <a:pt x="91405" y="96298"/>
                    <a:pt x="85214" y="96298"/>
                  </a:cubicBezTo>
                  <a:cubicBezTo>
                    <a:pt x="79023" y="96298"/>
                    <a:pt x="74070" y="91345"/>
                    <a:pt x="74070" y="85154"/>
                  </a:cubicBezTo>
                  <a:cubicBezTo>
                    <a:pt x="74070" y="66675"/>
                    <a:pt x="89024" y="51721"/>
                    <a:pt x="107503" y="51721"/>
                  </a:cubicBezTo>
                  <a:cubicBezTo>
                    <a:pt x="125981" y="51721"/>
                    <a:pt x="140935" y="66675"/>
                    <a:pt x="140935" y="85154"/>
                  </a:cubicBezTo>
                  <a:cubicBezTo>
                    <a:pt x="140935" y="97631"/>
                    <a:pt x="134077" y="108966"/>
                    <a:pt x="123028" y="114776"/>
                  </a:cubicBezTo>
                  <a:close/>
                </a:path>
              </a:pathLst>
            </a:custGeom>
            <a:grpFill/>
            <a:ln w="9525" cap="flat">
              <a:noFill/>
              <a:prstDash val="solid"/>
              <a:miter/>
            </a:ln>
          </p:spPr>
          <p:txBody>
            <a:bodyPr rtlCol="0" anchor="ctr"/>
            <a:lstStyle/>
            <a:p>
              <a:endParaRPr lang="ko-KR" altLang="en-US" dirty="0">
                <a:cs typeface="+mn-ea"/>
                <a:sym typeface="+mn-lt"/>
              </a:endParaRPr>
            </a:p>
          </p:txBody>
        </p:sp>
      </p:grpSp>
      <p:grpSp>
        <p:nvGrpSpPr>
          <p:cNvPr id="39" name="그룹 188"/>
          <p:cNvGrpSpPr/>
          <p:nvPr/>
        </p:nvGrpSpPr>
        <p:grpSpPr>
          <a:xfrm>
            <a:off x="9725395" y="3472972"/>
            <a:ext cx="303043" cy="301111"/>
            <a:chOff x="6124918" y="2230374"/>
            <a:chExt cx="393411" cy="390905"/>
          </a:xfrm>
          <a:solidFill>
            <a:srgbClr val="6868AC"/>
          </a:solidFill>
        </p:grpSpPr>
        <p:sp>
          <p:nvSpPr>
            <p:cNvPr id="40" name="자유형: 도형 189"/>
            <p:cNvSpPr/>
            <p:nvPr/>
          </p:nvSpPr>
          <p:spPr>
            <a:xfrm>
              <a:off x="6223054" y="2364104"/>
              <a:ext cx="295275" cy="257175"/>
            </a:xfrm>
            <a:custGeom>
              <a:avLst/>
              <a:gdLst>
                <a:gd name="connsiteX0" fmla="*/ 221742 w 295275"/>
                <a:gd name="connsiteY0" fmla="*/ 7144 h 257175"/>
                <a:gd name="connsiteX1" fmla="*/ 221742 w 295275"/>
                <a:gd name="connsiteY1" fmla="*/ 8001 h 257175"/>
                <a:gd name="connsiteX2" fmla="*/ 54579 w 295275"/>
                <a:gd name="connsiteY2" fmla="*/ 164021 h 257175"/>
                <a:gd name="connsiteX3" fmla="*/ 7144 w 295275"/>
                <a:gd name="connsiteY3" fmla="*/ 164021 h 257175"/>
                <a:gd name="connsiteX4" fmla="*/ 143733 w 295275"/>
                <a:gd name="connsiteY4" fmla="*/ 253937 h 257175"/>
                <a:gd name="connsiteX5" fmla="*/ 278225 w 295275"/>
                <a:gd name="connsiteY5" fmla="*/ 253937 h 257175"/>
                <a:gd name="connsiteX6" fmla="*/ 288608 w 295275"/>
                <a:gd name="connsiteY6" fmla="*/ 246888 h 257175"/>
                <a:gd name="connsiteX7" fmla="*/ 285845 w 295275"/>
                <a:gd name="connsiteY7" fmla="*/ 234601 h 257175"/>
                <a:gd name="connsiteX8" fmla="*/ 255366 w 295275"/>
                <a:gd name="connsiteY8" fmla="*/ 206312 h 257175"/>
                <a:gd name="connsiteX9" fmla="*/ 289465 w 295275"/>
                <a:gd name="connsiteY9" fmla="*/ 119444 h 257175"/>
                <a:gd name="connsiteX10" fmla="*/ 221742 w 295275"/>
                <a:gd name="connsiteY10" fmla="*/ 7144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5275" h="257175">
                  <a:moveTo>
                    <a:pt x="221742" y="7144"/>
                  </a:moveTo>
                  <a:cubicBezTo>
                    <a:pt x="221742" y="7429"/>
                    <a:pt x="221742" y="7715"/>
                    <a:pt x="221742" y="8001"/>
                  </a:cubicBezTo>
                  <a:cubicBezTo>
                    <a:pt x="221742" y="94012"/>
                    <a:pt x="146781" y="164021"/>
                    <a:pt x="54579" y="164021"/>
                  </a:cubicBezTo>
                  <a:lnTo>
                    <a:pt x="7144" y="164021"/>
                  </a:lnTo>
                  <a:cubicBezTo>
                    <a:pt x="26956" y="216503"/>
                    <a:pt x="80582" y="253937"/>
                    <a:pt x="143733" y="253937"/>
                  </a:cubicBezTo>
                  <a:lnTo>
                    <a:pt x="278225" y="253937"/>
                  </a:lnTo>
                  <a:cubicBezTo>
                    <a:pt x="282797" y="253937"/>
                    <a:pt x="286894" y="251174"/>
                    <a:pt x="288608" y="246888"/>
                  </a:cubicBezTo>
                  <a:cubicBezTo>
                    <a:pt x="290322" y="242602"/>
                    <a:pt x="289179" y="237744"/>
                    <a:pt x="285845" y="234601"/>
                  </a:cubicBezTo>
                  <a:lnTo>
                    <a:pt x="255366" y="206312"/>
                  </a:lnTo>
                  <a:cubicBezTo>
                    <a:pt x="277369" y="182213"/>
                    <a:pt x="289465" y="151257"/>
                    <a:pt x="289465" y="119444"/>
                  </a:cubicBezTo>
                  <a:cubicBezTo>
                    <a:pt x="289370" y="73152"/>
                    <a:pt x="262604" y="31337"/>
                    <a:pt x="221742" y="7144"/>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41" name="자유형: 도형 190"/>
            <p:cNvSpPr/>
            <p:nvPr/>
          </p:nvSpPr>
          <p:spPr>
            <a:xfrm>
              <a:off x="6124918" y="2230374"/>
              <a:ext cx="304800" cy="276225"/>
            </a:xfrm>
            <a:custGeom>
              <a:avLst/>
              <a:gdLst>
                <a:gd name="connsiteX0" fmla="*/ 10696 w 304800"/>
                <a:gd name="connsiteY0" fmla="*/ 256032 h 276225"/>
                <a:gd name="connsiteX1" fmla="*/ 7934 w 304800"/>
                <a:gd name="connsiteY1" fmla="*/ 268319 h 276225"/>
                <a:gd name="connsiteX2" fmla="*/ 18317 w 304800"/>
                <a:gd name="connsiteY2" fmla="*/ 275368 h 276225"/>
                <a:gd name="connsiteX3" fmla="*/ 152810 w 304800"/>
                <a:gd name="connsiteY3" fmla="*/ 275368 h 276225"/>
                <a:gd name="connsiteX4" fmla="*/ 297685 w 304800"/>
                <a:gd name="connsiteY4" fmla="*/ 141637 h 276225"/>
                <a:gd name="connsiteX5" fmla="*/ 152810 w 304800"/>
                <a:gd name="connsiteY5" fmla="*/ 7144 h 276225"/>
                <a:gd name="connsiteX6" fmla="*/ 7172 w 304800"/>
                <a:gd name="connsiteY6" fmla="*/ 141637 h 276225"/>
                <a:gd name="connsiteX7" fmla="*/ 41272 w 304800"/>
                <a:gd name="connsiteY7" fmla="*/ 227743 h 276225"/>
                <a:gd name="connsiteX8" fmla="*/ 10696 w 304800"/>
                <a:gd name="connsiteY8" fmla="*/ 256032 h 276225"/>
                <a:gd name="connsiteX9" fmla="*/ 85849 w 304800"/>
                <a:gd name="connsiteY9" fmla="*/ 74771 h 276225"/>
                <a:gd name="connsiteX10" fmla="*/ 219579 w 304800"/>
                <a:gd name="connsiteY10" fmla="*/ 74771 h 276225"/>
                <a:gd name="connsiteX11" fmla="*/ 230724 w 304800"/>
                <a:gd name="connsiteY11" fmla="*/ 85915 h 276225"/>
                <a:gd name="connsiteX12" fmla="*/ 219579 w 304800"/>
                <a:gd name="connsiteY12" fmla="*/ 97060 h 276225"/>
                <a:gd name="connsiteX13" fmla="*/ 85849 w 304800"/>
                <a:gd name="connsiteY13" fmla="*/ 97060 h 276225"/>
                <a:gd name="connsiteX14" fmla="*/ 74705 w 304800"/>
                <a:gd name="connsiteY14" fmla="*/ 85915 h 276225"/>
                <a:gd name="connsiteX15" fmla="*/ 85849 w 304800"/>
                <a:gd name="connsiteY15" fmla="*/ 74771 h 276225"/>
                <a:gd name="connsiteX16" fmla="*/ 85849 w 304800"/>
                <a:gd name="connsiteY16" fmla="*/ 119348 h 276225"/>
                <a:gd name="connsiteX17" fmla="*/ 219579 w 304800"/>
                <a:gd name="connsiteY17" fmla="*/ 119348 h 276225"/>
                <a:gd name="connsiteX18" fmla="*/ 230724 w 304800"/>
                <a:gd name="connsiteY18" fmla="*/ 130492 h 276225"/>
                <a:gd name="connsiteX19" fmla="*/ 219579 w 304800"/>
                <a:gd name="connsiteY19" fmla="*/ 141637 h 276225"/>
                <a:gd name="connsiteX20" fmla="*/ 85849 w 304800"/>
                <a:gd name="connsiteY20" fmla="*/ 141637 h 276225"/>
                <a:gd name="connsiteX21" fmla="*/ 74705 w 304800"/>
                <a:gd name="connsiteY21" fmla="*/ 130492 h 276225"/>
                <a:gd name="connsiteX22" fmla="*/ 85849 w 304800"/>
                <a:gd name="connsiteY22" fmla="*/ 119348 h 276225"/>
                <a:gd name="connsiteX23" fmla="*/ 85849 w 304800"/>
                <a:gd name="connsiteY23" fmla="*/ 163925 h 276225"/>
                <a:gd name="connsiteX24" fmla="*/ 219579 w 304800"/>
                <a:gd name="connsiteY24" fmla="*/ 163925 h 276225"/>
                <a:gd name="connsiteX25" fmla="*/ 230724 w 304800"/>
                <a:gd name="connsiteY25" fmla="*/ 175069 h 276225"/>
                <a:gd name="connsiteX26" fmla="*/ 219579 w 304800"/>
                <a:gd name="connsiteY26" fmla="*/ 186214 h 276225"/>
                <a:gd name="connsiteX27" fmla="*/ 85849 w 304800"/>
                <a:gd name="connsiteY27" fmla="*/ 186214 h 276225"/>
                <a:gd name="connsiteX28" fmla="*/ 74705 w 304800"/>
                <a:gd name="connsiteY28" fmla="*/ 175069 h 276225"/>
                <a:gd name="connsiteX29" fmla="*/ 85849 w 304800"/>
                <a:gd name="connsiteY29" fmla="*/ 163925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4800" h="276225">
                  <a:moveTo>
                    <a:pt x="10696" y="256032"/>
                  </a:moveTo>
                  <a:cubicBezTo>
                    <a:pt x="7363" y="259175"/>
                    <a:pt x="6220" y="264033"/>
                    <a:pt x="7934" y="268319"/>
                  </a:cubicBezTo>
                  <a:cubicBezTo>
                    <a:pt x="9649" y="272605"/>
                    <a:pt x="13744" y="275368"/>
                    <a:pt x="18317" y="275368"/>
                  </a:cubicBezTo>
                  <a:lnTo>
                    <a:pt x="152810" y="275368"/>
                  </a:lnTo>
                  <a:cubicBezTo>
                    <a:pt x="232724" y="275368"/>
                    <a:pt x="297685" y="215360"/>
                    <a:pt x="297685" y="141637"/>
                  </a:cubicBezTo>
                  <a:cubicBezTo>
                    <a:pt x="297685" y="67913"/>
                    <a:pt x="232724" y="7144"/>
                    <a:pt x="152810" y="7144"/>
                  </a:cubicBezTo>
                  <a:cubicBezTo>
                    <a:pt x="72895" y="7144"/>
                    <a:pt x="7172" y="67913"/>
                    <a:pt x="7172" y="141637"/>
                  </a:cubicBezTo>
                  <a:cubicBezTo>
                    <a:pt x="7172" y="173546"/>
                    <a:pt x="19174" y="203740"/>
                    <a:pt x="41272" y="227743"/>
                  </a:cubicBezTo>
                  <a:lnTo>
                    <a:pt x="10696" y="256032"/>
                  </a:lnTo>
                  <a:close/>
                  <a:moveTo>
                    <a:pt x="85849" y="74771"/>
                  </a:moveTo>
                  <a:lnTo>
                    <a:pt x="219579" y="74771"/>
                  </a:lnTo>
                  <a:cubicBezTo>
                    <a:pt x="225771" y="74771"/>
                    <a:pt x="230724" y="79724"/>
                    <a:pt x="230724" y="85915"/>
                  </a:cubicBezTo>
                  <a:cubicBezTo>
                    <a:pt x="230724" y="92107"/>
                    <a:pt x="225771" y="97060"/>
                    <a:pt x="219579" y="97060"/>
                  </a:cubicBezTo>
                  <a:lnTo>
                    <a:pt x="85849" y="97060"/>
                  </a:lnTo>
                  <a:cubicBezTo>
                    <a:pt x="79658" y="97060"/>
                    <a:pt x="74705" y="92107"/>
                    <a:pt x="74705" y="85915"/>
                  </a:cubicBezTo>
                  <a:cubicBezTo>
                    <a:pt x="74705" y="79724"/>
                    <a:pt x="79753" y="74771"/>
                    <a:pt x="85849" y="74771"/>
                  </a:cubicBezTo>
                  <a:close/>
                  <a:moveTo>
                    <a:pt x="85849" y="119348"/>
                  </a:moveTo>
                  <a:lnTo>
                    <a:pt x="219579" y="119348"/>
                  </a:lnTo>
                  <a:cubicBezTo>
                    <a:pt x="225771" y="119348"/>
                    <a:pt x="230724" y="124301"/>
                    <a:pt x="230724" y="130492"/>
                  </a:cubicBezTo>
                  <a:cubicBezTo>
                    <a:pt x="230724" y="136684"/>
                    <a:pt x="225771" y="141637"/>
                    <a:pt x="219579" y="141637"/>
                  </a:cubicBezTo>
                  <a:lnTo>
                    <a:pt x="85849" y="141637"/>
                  </a:lnTo>
                  <a:cubicBezTo>
                    <a:pt x="79658" y="141637"/>
                    <a:pt x="74705" y="136684"/>
                    <a:pt x="74705" y="130492"/>
                  </a:cubicBezTo>
                  <a:cubicBezTo>
                    <a:pt x="74705" y="124301"/>
                    <a:pt x="79753" y="119348"/>
                    <a:pt x="85849" y="119348"/>
                  </a:cubicBezTo>
                  <a:close/>
                  <a:moveTo>
                    <a:pt x="85849" y="163925"/>
                  </a:moveTo>
                  <a:lnTo>
                    <a:pt x="219579" y="163925"/>
                  </a:lnTo>
                  <a:cubicBezTo>
                    <a:pt x="225771" y="163925"/>
                    <a:pt x="230724" y="168878"/>
                    <a:pt x="230724" y="175069"/>
                  </a:cubicBezTo>
                  <a:cubicBezTo>
                    <a:pt x="230724" y="181261"/>
                    <a:pt x="225771" y="186214"/>
                    <a:pt x="219579" y="186214"/>
                  </a:cubicBezTo>
                  <a:lnTo>
                    <a:pt x="85849" y="186214"/>
                  </a:lnTo>
                  <a:cubicBezTo>
                    <a:pt x="79658" y="186214"/>
                    <a:pt x="74705" y="181261"/>
                    <a:pt x="74705" y="175069"/>
                  </a:cubicBezTo>
                  <a:cubicBezTo>
                    <a:pt x="74705" y="168878"/>
                    <a:pt x="79753" y="163925"/>
                    <a:pt x="85849" y="163925"/>
                  </a:cubicBezTo>
                  <a:close/>
                </a:path>
              </a:pathLst>
            </a:custGeom>
            <a:grpFill/>
            <a:ln w="9525" cap="flat">
              <a:noFill/>
              <a:prstDash val="solid"/>
              <a:miter/>
            </a:ln>
          </p:spPr>
          <p:txBody>
            <a:bodyPr rtlCol="0" anchor="ctr"/>
            <a:lstStyle/>
            <a:p>
              <a:endParaRPr lang="ko-KR" altLang="en-US" dirty="0">
                <a:cs typeface="+mn-ea"/>
                <a:sym typeface="+mn-lt"/>
              </a:endParaRPr>
            </a:p>
          </p:txBody>
        </p:sp>
      </p:grpSp>
      <p:grpSp>
        <p:nvGrpSpPr>
          <p:cNvPr id="48" name="组合 47"/>
          <p:cNvGrpSpPr/>
          <p:nvPr/>
        </p:nvGrpSpPr>
        <p:grpSpPr>
          <a:xfrm>
            <a:off x="3059425" y="564714"/>
            <a:ext cx="6073146" cy="747188"/>
            <a:chOff x="3059425" y="564714"/>
            <a:chExt cx="6073146" cy="747188"/>
          </a:xfrm>
        </p:grpSpPr>
        <p:sp>
          <p:nvSpPr>
            <p:cNvPr id="49" name="文本框 48"/>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年度工作概述</a:t>
              </a:r>
            </a:p>
          </p:txBody>
        </p:sp>
        <p:sp>
          <p:nvSpPr>
            <p:cNvPr id="50" name="文本框 49"/>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nvGrpSpPr>
        <p:grpSpPr>
          <a:xfrm>
            <a:off x="1805668" y="2169581"/>
            <a:ext cx="2266950" cy="3488267"/>
            <a:chOff x="1609725" y="2283882"/>
            <a:chExt cx="2266950" cy="3488267"/>
          </a:xfrm>
          <a:effectLst>
            <a:outerShdw blurRad="190500" dist="63500" dir="2700000" algn="tl" rotWithShape="0">
              <a:prstClr val="black">
                <a:alpha val="25000"/>
              </a:prstClr>
            </a:outerShdw>
          </a:effectLst>
        </p:grpSpPr>
        <p:sp>
          <p:nvSpPr>
            <p:cNvPr id="3" name="矩形: 圆角 25"/>
            <p:cNvSpPr/>
            <p:nvPr/>
          </p:nvSpPr>
          <p:spPr>
            <a:xfrm>
              <a:off x="1609725" y="2283882"/>
              <a:ext cx="2266950" cy="3488267"/>
            </a:xfrm>
            <a:prstGeom prst="roundRect">
              <a:avLst>
                <a:gd name="adj" fmla="val 10505"/>
              </a:avLst>
            </a:prstGeom>
            <a:solidFill>
              <a:srgbClr val="9998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4" name="椭圆 3"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SpPr/>
            <p:nvPr/>
          </p:nvSpPr>
          <p:spPr>
            <a:xfrm>
              <a:off x="1837006" y="2646340"/>
              <a:ext cx="1820594" cy="1820592"/>
            </a:xfrm>
            <a:prstGeom prst="ellipse">
              <a:avLst/>
            </a:prstGeom>
            <a:gradFill flip="none" rotWithShape="1">
              <a:gsLst>
                <a:gs pos="100000">
                  <a:sysClr val="window" lastClr="FFFFFF">
                    <a:lumMod val="100000"/>
                  </a:sysClr>
                </a:gs>
                <a:gs pos="0">
                  <a:sysClr val="window" lastClr="FFFFFF">
                    <a:lumMod val="92000"/>
                  </a:sysClr>
                </a:gs>
              </a:gsLst>
              <a:lin ang="3000000" scaled="0"/>
              <a:tileRect/>
            </a:gradFill>
            <a:ln w="25400" cap="flat" cmpd="sng" algn="ctr">
              <a:noFill/>
              <a:prstDash val="solid"/>
              <a:miter lim="800000"/>
            </a:ln>
            <a:effectLst>
              <a:outerShdw blurRad="203200" dist="114300" dir="2700000" algn="tl" rotWithShape="0">
                <a:prstClr val="black">
                  <a:alpha val="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rgbClr val="636DE8"/>
                </a:solidFill>
                <a:effectLst/>
                <a:uLnTx/>
                <a:uFillTx/>
                <a:cs typeface="+mn-ea"/>
                <a:sym typeface="+mn-lt"/>
              </a:endParaRPr>
            </a:p>
          </p:txBody>
        </p:sp>
        <p:sp>
          <p:nvSpPr>
            <p:cNvPr id="5" name="不完整圆 27"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SpPr/>
            <p:nvPr/>
          </p:nvSpPr>
          <p:spPr>
            <a:xfrm>
              <a:off x="2077872" y="2887205"/>
              <a:ext cx="1338862" cy="1338862"/>
            </a:xfrm>
            <a:prstGeom prst="pie">
              <a:avLst>
                <a:gd name="adj1" fmla="val 0"/>
                <a:gd name="adj2" fmla="val 18301941"/>
              </a:avLst>
            </a:prstGeom>
            <a:solidFill>
              <a:srgbClr val="9998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6" name="椭圆 5"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SpPr/>
            <p:nvPr/>
          </p:nvSpPr>
          <p:spPr>
            <a:xfrm>
              <a:off x="2259833" y="3069167"/>
              <a:ext cx="974940" cy="974938"/>
            </a:xfrm>
            <a:prstGeom prst="ellipse">
              <a:avLst/>
            </a:prstGeom>
            <a:gradFill flip="none" rotWithShape="1">
              <a:gsLst>
                <a:gs pos="100000">
                  <a:sysClr val="window" lastClr="FFFFFF">
                    <a:lumMod val="100000"/>
                  </a:sysClr>
                </a:gs>
                <a:gs pos="0">
                  <a:sysClr val="window" lastClr="FFFFFF">
                    <a:lumMod val="92000"/>
                  </a:sysClr>
                </a:gs>
              </a:gsLst>
              <a:lin ang="3000000" scaled="0"/>
              <a:tileRect/>
            </a:gradFill>
            <a:ln w="25400" cap="flat" cmpd="sng" algn="ctr">
              <a:noFill/>
              <a:prstDash val="solid"/>
              <a:miter lim="800000"/>
            </a:ln>
            <a:effectLst>
              <a:outerShdw blurRad="165100" dist="114300" dir="2700000" algn="tl"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prstClr val="black">
                      <a:lumMod val="75000"/>
                      <a:lumOff val="25000"/>
                    </a:prstClr>
                  </a:solidFill>
                  <a:effectLst/>
                  <a:uLnTx/>
                  <a:uFillTx/>
                  <a:cs typeface="+mn-ea"/>
                  <a:sym typeface="+mn-lt"/>
                </a:rPr>
                <a:t>90</a:t>
              </a:r>
              <a:r>
                <a:rPr kumimoji="0" lang="en-US" altLang="zh-CN" sz="1200" b="0" i="0" u="none" strike="noStrike" kern="0" cap="none" spc="0" normalizeH="0" baseline="0" noProof="0" dirty="0">
                  <a:ln>
                    <a:noFill/>
                  </a:ln>
                  <a:solidFill>
                    <a:prstClr val="black">
                      <a:lumMod val="75000"/>
                      <a:lumOff val="25000"/>
                    </a:prstClr>
                  </a:solidFill>
                  <a:effectLst/>
                  <a:uLnTx/>
                  <a:uFillTx/>
                  <a:cs typeface="+mn-ea"/>
                  <a:sym typeface="+mn-lt"/>
                </a:rPr>
                <a:t>%</a:t>
              </a:r>
              <a:endParaRPr kumimoji="0" lang="zh-CN" altLang="en-US" sz="2800" b="0" i="0" u="none" strike="noStrike" kern="0" cap="none" spc="0" normalizeH="0" baseline="0" noProof="0" dirty="0">
                <a:ln>
                  <a:noFill/>
                </a:ln>
                <a:solidFill>
                  <a:prstClr val="black">
                    <a:lumMod val="75000"/>
                    <a:lumOff val="25000"/>
                  </a:prstClr>
                </a:solidFill>
                <a:effectLst/>
                <a:uLnTx/>
                <a:uFillTx/>
                <a:cs typeface="+mn-ea"/>
                <a:sym typeface="+mn-lt"/>
              </a:endParaRPr>
            </a:p>
          </p:txBody>
        </p:sp>
        <p:grpSp>
          <p:nvGrpSpPr>
            <p:cNvPr id="7" name="组合 6"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GrpSpPr/>
            <p:nvPr/>
          </p:nvGrpSpPr>
          <p:grpSpPr>
            <a:xfrm>
              <a:off x="1795451" y="4619870"/>
              <a:ext cx="1895497" cy="677462"/>
              <a:chOff x="2065869" y="4518050"/>
              <a:chExt cx="1895497" cy="677462"/>
            </a:xfrm>
          </p:grpSpPr>
          <p:sp>
            <p:nvSpPr>
              <p:cNvPr id="8" name="文本框 7"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txBox="1"/>
              <p:nvPr/>
            </p:nvSpPr>
            <p:spPr>
              <a:xfrm>
                <a:off x="2382676" y="4518050"/>
                <a:ext cx="126188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chemeClr val="bg1">
                        <a:lumMod val="95000"/>
                      </a:schemeClr>
                    </a:solidFill>
                    <a:effectLst/>
                    <a:uLnTx/>
                    <a:uFillTx/>
                    <a:cs typeface="+mn-ea"/>
                    <a:sym typeface="+mn-lt"/>
                  </a:rPr>
                  <a:t>填写段落标题</a:t>
                </a:r>
              </a:p>
            </p:txBody>
          </p:sp>
          <p:sp>
            <p:nvSpPr>
              <p:cNvPr id="9" name="矩形 8"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p:nvPr/>
            </p:nvSpPr>
            <p:spPr>
              <a:xfrm>
                <a:off x="2065869" y="4795402"/>
                <a:ext cx="1895497" cy="40011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lumMod val="95000"/>
                      </a:schemeClr>
                    </a:solidFill>
                    <a:effectLst/>
                    <a:uLnTx/>
                    <a:uFillTx/>
                    <a:cs typeface="+mn-ea"/>
                    <a:sym typeface="+mn-lt"/>
                  </a:rPr>
                  <a:t>替换文字内容，修改文字内容，也可以直接复制你的内容</a:t>
                </a:r>
              </a:p>
            </p:txBody>
          </p:sp>
        </p:grpSp>
      </p:grpSp>
      <p:grpSp>
        <p:nvGrpSpPr>
          <p:cNvPr id="28" name="组合 27"/>
          <p:cNvGrpSpPr/>
          <p:nvPr/>
        </p:nvGrpSpPr>
        <p:grpSpPr>
          <a:xfrm>
            <a:off x="3059425" y="564714"/>
            <a:ext cx="6073146" cy="747188"/>
            <a:chOff x="3059425" y="564714"/>
            <a:chExt cx="6073146" cy="747188"/>
          </a:xfrm>
        </p:grpSpPr>
        <p:sp>
          <p:nvSpPr>
            <p:cNvPr id="29" name="文本框 28"/>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工作完成情况</a:t>
              </a:r>
            </a:p>
          </p:txBody>
        </p:sp>
        <p:sp>
          <p:nvSpPr>
            <p:cNvPr id="30" name="文本框 29"/>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grpSp>
        <p:nvGrpSpPr>
          <p:cNvPr id="31" name="组合 3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nvGrpSpPr>
        <p:grpSpPr>
          <a:xfrm>
            <a:off x="5000354" y="2169581"/>
            <a:ext cx="2266950" cy="3488267"/>
            <a:chOff x="1609725" y="2283882"/>
            <a:chExt cx="2266950" cy="3488267"/>
          </a:xfrm>
          <a:effectLst>
            <a:outerShdw blurRad="190500" dist="63500" dir="2700000" algn="tl" rotWithShape="0">
              <a:prstClr val="black">
                <a:alpha val="25000"/>
              </a:prstClr>
            </a:outerShdw>
          </a:effectLst>
        </p:grpSpPr>
        <p:sp>
          <p:nvSpPr>
            <p:cNvPr id="32" name="矩形: 圆角 25"/>
            <p:cNvSpPr/>
            <p:nvPr/>
          </p:nvSpPr>
          <p:spPr>
            <a:xfrm>
              <a:off x="1609725" y="2283882"/>
              <a:ext cx="2266950" cy="3488267"/>
            </a:xfrm>
            <a:prstGeom prst="roundRect">
              <a:avLst>
                <a:gd name="adj" fmla="val 10505"/>
              </a:avLst>
            </a:prstGeom>
            <a:solidFill>
              <a:srgbClr val="6868A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33" name="椭圆 32"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SpPr/>
            <p:nvPr/>
          </p:nvSpPr>
          <p:spPr>
            <a:xfrm>
              <a:off x="1837006" y="2646340"/>
              <a:ext cx="1820594" cy="1820592"/>
            </a:xfrm>
            <a:prstGeom prst="ellipse">
              <a:avLst/>
            </a:prstGeom>
            <a:gradFill flip="none" rotWithShape="1">
              <a:gsLst>
                <a:gs pos="100000">
                  <a:sysClr val="window" lastClr="FFFFFF">
                    <a:lumMod val="100000"/>
                  </a:sysClr>
                </a:gs>
                <a:gs pos="0">
                  <a:sysClr val="window" lastClr="FFFFFF">
                    <a:lumMod val="92000"/>
                  </a:sysClr>
                </a:gs>
              </a:gsLst>
              <a:lin ang="3000000" scaled="0"/>
              <a:tileRect/>
            </a:gradFill>
            <a:ln w="25400" cap="flat" cmpd="sng" algn="ctr">
              <a:noFill/>
              <a:prstDash val="solid"/>
              <a:miter lim="800000"/>
            </a:ln>
            <a:effectLst>
              <a:outerShdw blurRad="203200" dist="114300" dir="2700000" algn="tl" rotWithShape="0">
                <a:prstClr val="black">
                  <a:alpha val="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rgbClr val="636DE8"/>
                </a:solidFill>
                <a:effectLst/>
                <a:uLnTx/>
                <a:uFillTx/>
                <a:cs typeface="+mn-ea"/>
                <a:sym typeface="+mn-lt"/>
              </a:endParaRPr>
            </a:p>
          </p:txBody>
        </p:sp>
        <p:sp>
          <p:nvSpPr>
            <p:cNvPr id="34" name="不完整圆 27"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SpPr/>
            <p:nvPr/>
          </p:nvSpPr>
          <p:spPr>
            <a:xfrm>
              <a:off x="2077872" y="2887205"/>
              <a:ext cx="1338862" cy="1338862"/>
            </a:xfrm>
            <a:prstGeom prst="pie">
              <a:avLst>
                <a:gd name="adj1" fmla="val 3468482"/>
                <a:gd name="adj2" fmla="val 18301941"/>
              </a:avLst>
            </a:prstGeom>
            <a:solidFill>
              <a:srgbClr val="6868A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35" name="椭圆 34"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SpPr/>
            <p:nvPr/>
          </p:nvSpPr>
          <p:spPr>
            <a:xfrm>
              <a:off x="2259833" y="3069167"/>
              <a:ext cx="974940" cy="974938"/>
            </a:xfrm>
            <a:prstGeom prst="ellipse">
              <a:avLst/>
            </a:prstGeom>
            <a:gradFill flip="none" rotWithShape="1">
              <a:gsLst>
                <a:gs pos="100000">
                  <a:sysClr val="window" lastClr="FFFFFF">
                    <a:lumMod val="100000"/>
                  </a:sysClr>
                </a:gs>
                <a:gs pos="0">
                  <a:sysClr val="window" lastClr="FFFFFF">
                    <a:lumMod val="92000"/>
                  </a:sysClr>
                </a:gs>
              </a:gsLst>
              <a:lin ang="3000000" scaled="0"/>
              <a:tileRect/>
            </a:gradFill>
            <a:ln w="25400" cap="flat" cmpd="sng" algn="ctr">
              <a:noFill/>
              <a:prstDash val="solid"/>
              <a:miter lim="800000"/>
            </a:ln>
            <a:effectLst>
              <a:outerShdw blurRad="165100" dist="114300" dir="2700000" algn="tl"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prstClr val="black">
                      <a:lumMod val="75000"/>
                      <a:lumOff val="25000"/>
                    </a:prstClr>
                  </a:solidFill>
                  <a:effectLst/>
                  <a:uLnTx/>
                  <a:uFillTx/>
                  <a:cs typeface="+mn-ea"/>
                  <a:sym typeface="+mn-lt"/>
                </a:rPr>
                <a:t>75</a:t>
              </a:r>
              <a:r>
                <a:rPr kumimoji="0" lang="en-US" altLang="zh-CN" sz="1200" b="0" i="0" u="none" strike="noStrike" kern="0" cap="none" spc="0" normalizeH="0" baseline="0" noProof="0" dirty="0">
                  <a:ln>
                    <a:noFill/>
                  </a:ln>
                  <a:solidFill>
                    <a:prstClr val="black">
                      <a:lumMod val="75000"/>
                      <a:lumOff val="25000"/>
                    </a:prstClr>
                  </a:solidFill>
                  <a:effectLst/>
                  <a:uLnTx/>
                  <a:uFillTx/>
                  <a:cs typeface="+mn-ea"/>
                  <a:sym typeface="+mn-lt"/>
                </a:rPr>
                <a:t>%</a:t>
              </a:r>
              <a:endParaRPr kumimoji="0" lang="zh-CN" altLang="en-US" sz="2800" b="0" i="0" u="none" strike="noStrike" kern="0" cap="none" spc="0" normalizeH="0" baseline="0" noProof="0" dirty="0">
                <a:ln>
                  <a:noFill/>
                </a:ln>
                <a:solidFill>
                  <a:prstClr val="black">
                    <a:lumMod val="75000"/>
                    <a:lumOff val="25000"/>
                  </a:prstClr>
                </a:solidFill>
                <a:effectLst/>
                <a:uLnTx/>
                <a:uFillTx/>
                <a:cs typeface="+mn-ea"/>
                <a:sym typeface="+mn-lt"/>
              </a:endParaRPr>
            </a:p>
          </p:txBody>
        </p:sp>
        <p:grpSp>
          <p:nvGrpSpPr>
            <p:cNvPr id="36" name="组合 35"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GrpSpPr/>
            <p:nvPr/>
          </p:nvGrpSpPr>
          <p:grpSpPr>
            <a:xfrm>
              <a:off x="1795451" y="4619870"/>
              <a:ext cx="1895497" cy="677462"/>
              <a:chOff x="2065869" y="4518050"/>
              <a:chExt cx="1895497" cy="677462"/>
            </a:xfrm>
          </p:grpSpPr>
          <p:sp>
            <p:nvSpPr>
              <p:cNvPr id="37" name="文本框 36"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txBox="1"/>
              <p:nvPr/>
            </p:nvSpPr>
            <p:spPr>
              <a:xfrm>
                <a:off x="2382676" y="4518050"/>
                <a:ext cx="126188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chemeClr val="bg1">
                        <a:lumMod val="95000"/>
                      </a:schemeClr>
                    </a:solidFill>
                    <a:effectLst/>
                    <a:uLnTx/>
                    <a:uFillTx/>
                    <a:cs typeface="+mn-ea"/>
                    <a:sym typeface="+mn-lt"/>
                  </a:rPr>
                  <a:t>填写段落标题</a:t>
                </a:r>
              </a:p>
            </p:txBody>
          </p:sp>
          <p:sp>
            <p:nvSpPr>
              <p:cNvPr id="38" name="矩形 37"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p:nvPr/>
            </p:nvSpPr>
            <p:spPr>
              <a:xfrm>
                <a:off x="2065869" y="4795402"/>
                <a:ext cx="1895497" cy="40011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lumMod val="95000"/>
                      </a:schemeClr>
                    </a:solidFill>
                    <a:effectLst/>
                    <a:uLnTx/>
                    <a:uFillTx/>
                    <a:cs typeface="+mn-ea"/>
                    <a:sym typeface="+mn-lt"/>
                  </a:rPr>
                  <a:t>替换文字内容，修改文字内容，也可以直接复制你的内容</a:t>
                </a:r>
              </a:p>
            </p:txBody>
          </p:sp>
        </p:grpSp>
      </p:grpSp>
      <p:grpSp>
        <p:nvGrpSpPr>
          <p:cNvPr id="55" name="组合 54"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nvGrpSpPr>
        <p:grpSpPr>
          <a:xfrm>
            <a:off x="8195039" y="2169581"/>
            <a:ext cx="2266950" cy="3488267"/>
            <a:chOff x="1609725" y="2283882"/>
            <a:chExt cx="2266950" cy="3488267"/>
          </a:xfrm>
          <a:effectLst>
            <a:outerShdw blurRad="190500" dist="63500" dir="2700000" algn="tl" rotWithShape="0">
              <a:prstClr val="black">
                <a:alpha val="25000"/>
              </a:prstClr>
            </a:outerShdw>
          </a:effectLst>
        </p:grpSpPr>
        <p:sp>
          <p:nvSpPr>
            <p:cNvPr id="56" name="矩形: 圆角 25"/>
            <p:cNvSpPr/>
            <p:nvPr/>
          </p:nvSpPr>
          <p:spPr>
            <a:xfrm>
              <a:off x="1609725" y="2283882"/>
              <a:ext cx="2266950" cy="3488267"/>
            </a:xfrm>
            <a:prstGeom prst="roundRect">
              <a:avLst>
                <a:gd name="adj" fmla="val 10505"/>
              </a:avLst>
            </a:prstGeom>
            <a:solidFill>
              <a:srgbClr val="9998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57" name="椭圆 56"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SpPr/>
            <p:nvPr/>
          </p:nvSpPr>
          <p:spPr>
            <a:xfrm>
              <a:off x="1837006" y="2646340"/>
              <a:ext cx="1820594" cy="1820592"/>
            </a:xfrm>
            <a:prstGeom prst="ellipse">
              <a:avLst/>
            </a:prstGeom>
            <a:gradFill flip="none" rotWithShape="1">
              <a:gsLst>
                <a:gs pos="100000">
                  <a:sysClr val="window" lastClr="FFFFFF">
                    <a:lumMod val="100000"/>
                  </a:sysClr>
                </a:gs>
                <a:gs pos="0">
                  <a:sysClr val="window" lastClr="FFFFFF">
                    <a:lumMod val="92000"/>
                  </a:sysClr>
                </a:gs>
              </a:gsLst>
              <a:lin ang="3000000" scaled="0"/>
              <a:tileRect/>
            </a:gradFill>
            <a:ln w="25400" cap="flat" cmpd="sng" algn="ctr">
              <a:noFill/>
              <a:prstDash val="solid"/>
              <a:miter lim="800000"/>
            </a:ln>
            <a:effectLst>
              <a:outerShdw blurRad="203200" dist="114300" dir="2700000" algn="tl" rotWithShape="0">
                <a:prstClr val="black">
                  <a:alpha val="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rgbClr val="636DE8"/>
                </a:solidFill>
                <a:effectLst/>
                <a:uLnTx/>
                <a:uFillTx/>
                <a:cs typeface="+mn-ea"/>
                <a:sym typeface="+mn-lt"/>
              </a:endParaRPr>
            </a:p>
          </p:txBody>
        </p:sp>
        <p:sp>
          <p:nvSpPr>
            <p:cNvPr id="58" name="不完整圆 27"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SpPr/>
            <p:nvPr/>
          </p:nvSpPr>
          <p:spPr>
            <a:xfrm>
              <a:off x="2077872" y="2887205"/>
              <a:ext cx="1338862" cy="1338862"/>
            </a:xfrm>
            <a:prstGeom prst="pie">
              <a:avLst>
                <a:gd name="adj1" fmla="val 9322722"/>
                <a:gd name="adj2" fmla="val 18301941"/>
              </a:avLst>
            </a:prstGeom>
            <a:solidFill>
              <a:srgbClr val="9998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59" name="椭圆 58"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SpPr/>
            <p:nvPr/>
          </p:nvSpPr>
          <p:spPr>
            <a:xfrm>
              <a:off x="2259833" y="3069167"/>
              <a:ext cx="974940" cy="974938"/>
            </a:xfrm>
            <a:prstGeom prst="ellipse">
              <a:avLst/>
            </a:prstGeom>
            <a:gradFill flip="none" rotWithShape="1">
              <a:gsLst>
                <a:gs pos="100000">
                  <a:sysClr val="window" lastClr="FFFFFF">
                    <a:lumMod val="100000"/>
                  </a:sysClr>
                </a:gs>
                <a:gs pos="0">
                  <a:sysClr val="window" lastClr="FFFFFF">
                    <a:lumMod val="92000"/>
                  </a:sysClr>
                </a:gs>
              </a:gsLst>
              <a:lin ang="3000000" scaled="0"/>
              <a:tileRect/>
            </a:gradFill>
            <a:ln w="25400" cap="flat" cmpd="sng" algn="ctr">
              <a:noFill/>
              <a:prstDash val="solid"/>
              <a:miter lim="800000"/>
            </a:ln>
            <a:effectLst>
              <a:outerShdw blurRad="165100" dist="114300" dir="2700000" algn="tl"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prstClr val="black">
                      <a:lumMod val="75000"/>
                      <a:lumOff val="25000"/>
                    </a:prstClr>
                  </a:solidFill>
                  <a:effectLst/>
                  <a:uLnTx/>
                  <a:uFillTx/>
                  <a:cs typeface="+mn-ea"/>
                  <a:sym typeface="+mn-lt"/>
                </a:rPr>
                <a:t>40</a:t>
              </a:r>
              <a:r>
                <a:rPr kumimoji="0" lang="en-US" altLang="zh-CN" sz="1200" b="0" i="0" u="none" strike="noStrike" kern="0" cap="none" spc="0" normalizeH="0" baseline="0" noProof="0" dirty="0">
                  <a:ln>
                    <a:noFill/>
                  </a:ln>
                  <a:solidFill>
                    <a:prstClr val="black">
                      <a:lumMod val="75000"/>
                      <a:lumOff val="25000"/>
                    </a:prstClr>
                  </a:solidFill>
                  <a:effectLst/>
                  <a:uLnTx/>
                  <a:uFillTx/>
                  <a:cs typeface="+mn-ea"/>
                  <a:sym typeface="+mn-lt"/>
                </a:rPr>
                <a:t>%</a:t>
              </a:r>
              <a:endParaRPr kumimoji="0" lang="zh-CN" altLang="en-US" sz="2800" b="0" i="0" u="none" strike="noStrike" kern="0" cap="none" spc="0" normalizeH="0" baseline="0" noProof="0" dirty="0">
                <a:ln>
                  <a:noFill/>
                </a:ln>
                <a:solidFill>
                  <a:prstClr val="black">
                    <a:lumMod val="75000"/>
                    <a:lumOff val="25000"/>
                  </a:prstClr>
                </a:solidFill>
                <a:effectLst/>
                <a:uLnTx/>
                <a:uFillTx/>
                <a:cs typeface="+mn-ea"/>
                <a:sym typeface="+mn-lt"/>
              </a:endParaRPr>
            </a:p>
          </p:txBody>
        </p:sp>
        <p:grpSp>
          <p:nvGrpSpPr>
            <p:cNvPr id="60" name="组合 59" descr="e7d195523061f1c074694c8bbf98be7b1e4b015d796375963FD28840057458461C7CA0DAD340D15583DEDFC2E3241C4F392EF3A8B4D067B40CF4F149DD7E51F346B0CAB1BCCF6DB2480C67273C6C9E4C189104F717183E94087134205FA50CFF5631A9B2F1EA4298D25FAC7AC4DB9234F95EB2B78EB4FB73D2644FC933C824692AC31DF40D3E73DF"/>
            <p:cNvGrpSpPr/>
            <p:nvPr/>
          </p:nvGrpSpPr>
          <p:grpSpPr>
            <a:xfrm>
              <a:off x="1795451" y="4619870"/>
              <a:ext cx="1895497" cy="677462"/>
              <a:chOff x="2065869" y="4518050"/>
              <a:chExt cx="1895497" cy="677462"/>
            </a:xfrm>
          </p:grpSpPr>
          <p:sp>
            <p:nvSpPr>
              <p:cNvPr id="61" name="文本框 60"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txBox="1"/>
              <p:nvPr/>
            </p:nvSpPr>
            <p:spPr>
              <a:xfrm>
                <a:off x="2382676" y="4518050"/>
                <a:ext cx="126188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chemeClr val="bg1">
                        <a:lumMod val="95000"/>
                      </a:schemeClr>
                    </a:solidFill>
                    <a:effectLst/>
                    <a:uLnTx/>
                    <a:uFillTx/>
                    <a:cs typeface="+mn-ea"/>
                    <a:sym typeface="+mn-lt"/>
                  </a:rPr>
                  <a:t>填写段落标题</a:t>
                </a:r>
              </a:p>
            </p:txBody>
          </p:sp>
          <p:sp>
            <p:nvSpPr>
              <p:cNvPr id="62" name="矩形 61"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p:nvPr/>
            </p:nvSpPr>
            <p:spPr>
              <a:xfrm>
                <a:off x="2065869" y="4795402"/>
                <a:ext cx="1895497" cy="40011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lumMod val="95000"/>
                      </a:schemeClr>
                    </a:solidFill>
                    <a:effectLst/>
                    <a:uLnTx/>
                    <a:uFillTx/>
                    <a:cs typeface="+mn-ea"/>
                    <a:sym typeface="+mn-lt"/>
                  </a:rPr>
                  <a:t>替换文字内容，修改文字内容，也可以直接复制你的内容</a:t>
                </a:r>
              </a:p>
            </p:txBody>
          </p:sp>
        </p:gr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decel="10000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2000" fill="hold"/>
                                        <p:tgtEl>
                                          <p:spTgt spid="31"/>
                                        </p:tgtEl>
                                        <p:attrNameLst>
                                          <p:attrName>ppt_x</p:attrName>
                                        </p:attrNameLst>
                                      </p:cBhvr>
                                      <p:tavLst>
                                        <p:tav tm="0">
                                          <p:val>
                                            <p:strVal val="#ppt_x"/>
                                          </p:val>
                                        </p:tav>
                                        <p:tav tm="100000">
                                          <p:val>
                                            <p:strVal val="#ppt_x"/>
                                          </p:val>
                                        </p:tav>
                                      </p:tavLst>
                                    </p:anim>
                                    <p:anim calcmode="lin" valueType="num">
                                      <p:cBhvr additive="base">
                                        <p:cTn id="13" dur="20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decel="10000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2000" fill="hold"/>
                                        <p:tgtEl>
                                          <p:spTgt spid="55"/>
                                        </p:tgtEl>
                                        <p:attrNameLst>
                                          <p:attrName>ppt_x</p:attrName>
                                        </p:attrNameLst>
                                      </p:cBhvr>
                                      <p:tavLst>
                                        <p:tav tm="0">
                                          <p:val>
                                            <p:strVal val="#ppt_x"/>
                                          </p:val>
                                        </p:tav>
                                        <p:tav tm="100000">
                                          <p:val>
                                            <p:strVal val="#ppt_x"/>
                                          </p:val>
                                        </p:tav>
                                      </p:tavLst>
                                    </p:anim>
                                    <p:anim calcmode="lin" valueType="num">
                                      <p:cBhvr additive="base">
                                        <p:cTn id="18" dur="20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06990" y="2208338"/>
            <a:ext cx="5040560" cy="460804"/>
            <a:chOff x="6298600" y="1813622"/>
            <a:chExt cx="5040560" cy="460804"/>
          </a:xfrm>
          <a:effectLst>
            <a:outerShdw blurRad="190500" dist="63500" dir="2700000" algn="tl" rotWithShape="0">
              <a:prstClr val="black">
                <a:alpha val="30000"/>
              </a:prstClr>
            </a:outerShdw>
          </a:effectLst>
        </p:grpSpPr>
        <p:sp>
          <p:nvSpPr>
            <p:cNvPr id="4" name="圆角矩形 3"/>
            <p:cNvSpPr/>
            <p:nvPr/>
          </p:nvSpPr>
          <p:spPr>
            <a:xfrm>
              <a:off x="6298600" y="1813622"/>
              <a:ext cx="5040560" cy="191745"/>
            </a:xfrm>
            <a:prstGeom prst="roundRect">
              <a:avLst>
                <a:gd name="adj" fmla="val 50000"/>
              </a:avLst>
            </a:prstGeom>
            <a:solidFill>
              <a:srgbClr val="6868A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r"/>
              <a:r>
                <a:rPr lang="en-US" altLang="zh-CN" sz="1400" dirty="0">
                  <a:solidFill>
                    <a:schemeClr val="bg1"/>
                  </a:solidFill>
                  <a:cs typeface="+mn-ea"/>
                  <a:sym typeface="+mn-lt"/>
                </a:rPr>
                <a:t>1,623,445</a:t>
              </a:r>
              <a:endParaRPr lang="zh-CN" altLang="en-US" sz="1400" dirty="0">
                <a:solidFill>
                  <a:schemeClr val="bg1"/>
                </a:solidFill>
                <a:cs typeface="+mn-ea"/>
                <a:sym typeface="+mn-lt"/>
              </a:endParaRPr>
            </a:p>
          </p:txBody>
        </p:sp>
        <p:sp>
          <p:nvSpPr>
            <p:cNvPr id="5" name="圆角矩形 4"/>
            <p:cNvSpPr/>
            <p:nvPr/>
          </p:nvSpPr>
          <p:spPr>
            <a:xfrm>
              <a:off x="6298600" y="2082681"/>
              <a:ext cx="3528392" cy="191745"/>
            </a:xfrm>
            <a:prstGeom prst="roundRect">
              <a:avLst>
                <a:gd name="adj" fmla="val 50000"/>
              </a:avLst>
            </a:prstGeom>
            <a:solidFill>
              <a:srgbClr val="9998C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r"/>
              <a:r>
                <a:rPr lang="en-US" altLang="zh-CN" sz="1400" dirty="0">
                  <a:solidFill>
                    <a:schemeClr val="bg1"/>
                  </a:solidFill>
                  <a:cs typeface="+mn-ea"/>
                  <a:sym typeface="+mn-lt"/>
                </a:rPr>
                <a:t>1,058,883</a:t>
              </a:r>
              <a:endParaRPr lang="zh-CN" altLang="en-US" sz="1400" dirty="0">
                <a:solidFill>
                  <a:schemeClr val="bg1"/>
                </a:solidFill>
                <a:cs typeface="+mn-ea"/>
                <a:sym typeface="+mn-lt"/>
              </a:endParaRPr>
            </a:p>
          </p:txBody>
        </p:sp>
      </p:grpSp>
      <p:grpSp>
        <p:nvGrpSpPr>
          <p:cNvPr id="6" name="组合 5"/>
          <p:cNvGrpSpPr/>
          <p:nvPr/>
        </p:nvGrpSpPr>
        <p:grpSpPr>
          <a:xfrm>
            <a:off x="6006990" y="3277581"/>
            <a:ext cx="4680520" cy="460804"/>
            <a:chOff x="6298600" y="2875278"/>
            <a:chExt cx="4680520" cy="460804"/>
          </a:xfrm>
          <a:effectLst>
            <a:outerShdw blurRad="190500" dist="63500" dir="2700000" algn="tl" rotWithShape="0">
              <a:prstClr val="black">
                <a:alpha val="30000"/>
              </a:prstClr>
            </a:outerShdw>
          </a:effectLst>
        </p:grpSpPr>
        <p:sp>
          <p:nvSpPr>
            <p:cNvPr id="7" name="圆角矩形 6"/>
            <p:cNvSpPr/>
            <p:nvPr/>
          </p:nvSpPr>
          <p:spPr>
            <a:xfrm>
              <a:off x="6298600" y="2875278"/>
              <a:ext cx="2160240" cy="191745"/>
            </a:xfrm>
            <a:prstGeom prst="roundRect">
              <a:avLst>
                <a:gd name="adj" fmla="val 50000"/>
              </a:avLst>
            </a:prstGeom>
            <a:solidFill>
              <a:srgbClr val="6868A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r"/>
              <a:r>
                <a:rPr lang="en-US" altLang="zh-CN" sz="1400" dirty="0">
                  <a:solidFill>
                    <a:schemeClr val="bg1"/>
                  </a:solidFill>
                  <a:cs typeface="+mn-ea"/>
                  <a:sym typeface="+mn-lt"/>
                </a:rPr>
                <a:t>725,091</a:t>
              </a:r>
              <a:endParaRPr lang="zh-CN" altLang="en-US" sz="1400" dirty="0">
                <a:solidFill>
                  <a:schemeClr val="bg1"/>
                </a:solidFill>
                <a:cs typeface="+mn-ea"/>
                <a:sym typeface="+mn-lt"/>
              </a:endParaRPr>
            </a:p>
          </p:txBody>
        </p:sp>
        <p:sp>
          <p:nvSpPr>
            <p:cNvPr id="8" name="圆角矩形 7"/>
            <p:cNvSpPr/>
            <p:nvPr/>
          </p:nvSpPr>
          <p:spPr>
            <a:xfrm>
              <a:off x="6298600" y="3144337"/>
              <a:ext cx="4680520" cy="191745"/>
            </a:xfrm>
            <a:prstGeom prst="roundRect">
              <a:avLst>
                <a:gd name="adj" fmla="val 50000"/>
              </a:avLst>
            </a:prstGeom>
            <a:solidFill>
              <a:srgbClr val="9998C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r"/>
              <a:r>
                <a:rPr lang="en-US" altLang="zh-CN" sz="1400" dirty="0">
                  <a:solidFill>
                    <a:schemeClr val="bg1"/>
                  </a:solidFill>
                  <a:cs typeface="+mn-ea"/>
                  <a:sym typeface="+mn-lt"/>
                </a:rPr>
                <a:t>1,550,934</a:t>
              </a:r>
              <a:endParaRPr lang="zh-CN" altLang="en-US" sz="1400" dirty="0">
                <a:solidFill>
                  <a:schemeClr val="bg1"/>
                </a:solidFill>
                <a:cs typeface="+mn-ea"/>
                <a:sym typeface="+mn-lt"/>
              </a:endParaRPr>
            </a:p>
          </p:txBody>
        </p:sp>
      </p:grpSp>
      <p:grpSp>
        <p:nvGrpSpPr>
          <p:cNvPr id="9" name="组合 8"/>
          <p:cNvGrpSpPr/>
          <p:nvPr/>
        </p:nvGrpSpPr>
        <p:grpSpPr>
          <a:xfrm>
            <a:off x="6006990" y="4346824"/>
            <a:ext cx="3312368" cy="460804"/>
            <a:chOff x="6298600" y="3936934"/>
            <a:chExt cx="3312368" cy="460804"/>
          </a:xfrm>
          <a:effectLst>
            <a:outerShdw blurRad="190500" dist="63500" dir="2700000" algn="tl" rotWithShape="0">
              <a:prstClr val="black">
                <a:alpha val="30000"/>
              </a:prstClr>
            </a:outerShdw>
          </a:effectLst>
        </p:grpSpPr>
        <p:sp>
          <p:nvSpPr>
            <p:cNvPr id="10" name="圆角矩形 9"/>
            <p:cNvSpPr/>
            <p:nvPr/>
          </p:nvSpPr>
          <p:spPr>
            <a:xfrm>
              <a:off x="6298600" y="3936934"/>
              <a:ext cx="3312368" cy="191745"/>
            </a:xfrm>
            <a:prstGeom prst="roundRect">
              <a:avLst>
                <a:gd name="adj" fmla="val 50000"/>
              </a:avLst>
            </a:prstGeom>
            <a:solidFill>
              <a:srgbClr val="6868A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r"/>
              <a:r>
                <a:rPr lang="en-US" altLang="zh-CN" sz="1400" dirty="0">
                  <a:solidFill>
                    <a:schemeClr val="bg1"/>
                  </a:solidFill>
                  <a:cs typeface="+mn-ea"/>
                  <a:sym typeface="+mn-lt"/>
                </a:rPr>
                <a:t>981,406</a:t>
              </a:r>
              <a:endParaRPr lang="zh-CN" altLang="en-US" sz="1400" dirty="0">
                <a:solidFill>
                  <a:schemeClr val="bg1"/>
                </a:solidFill>
                <a:cs typeface="+mn-ea"/>
                <a:sym typeface="+mn-lt"/>
              </a:endParaRPr>
            </a:p>
          </p:txBody>
        </p:sp>
        <p:sp>
          <p:nvSpPr>
            <p:cNvPr id="11" name="圆角矩形 10"/>
            <p:cNvSpPr/>
            <p:nvPr/>
          </p:nvSpPr>
          <p:spPr>
            <a:xfrm>
              <a:off x="6298600" y="4205993"/>
              <a:ext cx="2448272" cy="191745"/>
            </a:xfrm>
            <a:prstGeom prst="roundRect">
              <a:avLst>
                <a:gd name="adj" fmla="val 50000"/>
              </a:avLst>
            </a:prstGeom>
            <a:solidFill>
              <a:srgbClr val="9998C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r"/>
              <a:r>
                <a:rPr lang="en-US" altLang="zh-CN" sz="1400" dirty="0">
                  <a:solidFill>
                    <a:schemeClr val="bg1"/>
                  </a:solidFill>
                  <a:cs typeface="+mn-ea"/>
                  <a:sym typeface="+mn-lt"/>
                </a:rPr>
                <a:t>846,356</a:t>
              </a:r>
              <a:endParaRPr lang="zh-CN" altLang="en-US" sz="1400" dirty="0">
                <a:solidFill>
                  <a:schemeClr val="bg1"/>
                </a:solidFill>
                <a:cs typeface="+mn-ea"/>
                <a:sym typeface="+mn-lt"/>
              </a:endParaRPr>
            </a:p>
          </p:txBody>
        </p:sp>
      </p:grpSp>
      <p:grpSp>
        <p:nvGrpSpPr>
          <p:cNvPr id="12" name="组合 11"/>
          <p:cNvGrpSpPr/>
          <p:nvPr/>
        </p:nvGrpSpPr>
        <p:grpSpPr>
          <a:xfrm>
            <a:off x="6006990" y="5416067"/>
            <a:ext cx="3024336" cy="460804"/>
            <a:chOff x="6298600" y="4998591"/>
            <a:chExt cx="3024336" cy="460804"/>
          </a:xfrm>
          <a:effectLst>
            <a:outerShdw blurRad="190500" dist="63500" dir="2700000" algn="tl" rotWithShape="0">
              <a:prstClr val="black">
                <a:alpha val="30000"/>
              </a:prstClr>
            </a:outerShdw>
          </a:effectLst>
        </p:grpSpPr>
        <p:sp>
          <p:nvSpPr>
            <p:cNvPr id="13" name="圆角矩形 12"/>
            <p:cNvSpPr/>
            <p:nvPr/>
          </p:nvSpPr>
          <p:spPr>
            <a:xfrm>
              <a:off x="6298600" y="4998591"/>
              <a:ext cx="1404156" cy="191745"/>
            </a:xfrm>
            <a:prstGeom prst="roundRect">
              <a:avLst>
                <a:gd name="adj" fmla="val 50000"/>
              </a:avLst>
            </a:prstGeom>
            <a:solidFill>
              <a:srgbClr val="6868A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r"/>
              <a:r>
                <a:rPr lang="en-US" altLang="zh-CN" sz="1400" dirty="0">
                  <a:solidFill>
                    <a:schemeClr val="bg1"/>
                  </a:solidFill>
                  <a:cs typeface="+mn-ea"/>
                  <a:sym typeface="+mn-lt"/>
                </a:rPr>
                <a:t>427,683</a:t>
              </a:r>
              <a:endParaRPr lang="zh-CN" altLang="en-US" sz="1400" dirty="0">
                <a:solidFill>
                  <a:schemeClr val="bg1"/>
                </a:solidFill>
                <a:cs typeface="+mn-ea"/>
                <a:sym typeface="+mn-lt"/>
              </a:endParaRPr>
            </a:p>
          </p:txBody>
        </p:sp>
        <p:sp>
          <p:nvSpPr>
            <p:cNvPr id="14" name="圆角矩形 13"/>
            <p:cNvSpPr/>
            <p:nvPr/>
          </p:nvSpPr>
          <p:spPr>
            <a:xfrm>
              <a:off x="6298600" y="5267650"/>
              <a:ext cx="3024336" cy="191745"/>
            </a:xfrm>
            <a:prstGeom prst="roundRect">
              <a:avLst>
                <a:gd name="adj" fmla="val 50000"/>
              </a:avLst>
            </a:prstGeom>
            <a:solidFill>
              <a:srgbClr val="9998C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r"/>
              <a:r>
                <a:rPr lang="en-US" altLang="zh-CN" sz="1400" dirty="0">
                  <a:solidFill>
                    <a:schemeClr val="bg1"/>
                  </a:solidFill>
                  <a:cs typeface="+mn-ea"/>
                  <a:sym typeface="+mn-lt"/>
                </a:rPr>
                <a:t>901,124</a:t>
              </a:r>
              <a:endParaRPr lang="zh-CN" altLang="en-US" sz="1400" dirty="0">
                <a:solidFill>
                  <a:schemeClr val="bg1"/>
                </a:solidFill>
                <a:cs typeface="+mn-ea"/>
                <a:sym typeface="+mn-lt"/>
              </a:endParaRPr>
            </a:p>
          </p:txBody>
        </p:sp>
      </p:grpSp>
      <p:sp>
        <p:nvSpPr>
          <p:cNvPr id="15" name="TextBox 89"/>
          <p:cNvSpPr txBox="1"/>
          <p:nvPr/>
        </p:nvSpPr>
        <p:spPr>
          <a:xfrm>
            <a:off x="2569207" y="2252912"/>
            <a:ext cx="2524555" cy="434543"/>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zh-CN" altLang="en-US" sz="1000" dirty="0">
                <a:solidFill>
                  <a:schemeClr val="tx1">
                    <a:lumMod val="50000"/>
                    <a:lumOff val="50000"/>
                  </a:schemeClr>
                </a:solidFill>
                <a:latin typeface="+mn-lt"/>
                <a:cs typeface="+mn-ea"/>
                <a:sym typeface="+mn-lt"/>
              </a:rPr>
              <a:t>您的内容打在这里，或者通过复制您的文本后，在此框中选择粘贴，并选择只保留文字。</a:t>
            </a:r>
          </a:p>
        </p:txBody>
      </p:sp>
      <p:sp>
        <p:nvSpPr>
          <p:cNvPr id="16" name="TextBox 90"/>
          <p:cNvSpPr txBox="1"/>
          <p:nvPr/>
        </p:nvSpPr>
        <p:spPr>
          <a:xfrm>
            <a:off x="2569207" y="3322155"/>
            <a:ext cx="2524555" cy="434543"/>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zh-CN" altLang="en-US" sz="1000" dirty="0">
                <a:solidFill>
                  <a:schemeClr val="tx1">
                    <a:lumMod val="50000"/>
                    <a:lumOff val="50000"/>
                  </a:schemeClr>
                </a:solidFill>
                <a:latin typeface="+mn-lt"/>
                <a:cs typeface="+mn-ea"/>
                <a:sym typeface="+mn-lt"/>
              </a:rPr>
              <a:t>您的内容打在这里，或者通过复制您的文本后，在此框中选择粘贴，并选择只保留文字。</a:t>
            </a:r>
          </a:p>
        </p:txBody>
      </p:sp>
      <p:sp>
        <p:nvSpPr>
          <p:cNvPr id="17" name="TextBox 91"/>
          <p:cNvSpPr txBox="1"/>
          <p:nvPr/>
        </p:nvSpPr>
        <p:spPr>
          <a:xfrm>
            <a:off x="2569207" y="4391398"/>
            <a:ext cx="2524555" cy="434543"/>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zh-CN" altLang="en-US" sz="1000" dirty="0">
                <a:solidFill>
                  <a:schemeClr val="tx1">
                    <a:lumMod val="50000"/>
                    <a:lumOff val="50000"/>
                  </a:schemeClr>
                </a:solidFill>
                <a:latin typeface="+mn-lt"/>
                <a:cs typeface="+mn-ea"/>
                <a:sym typeface="+mn-lt"/>
              </a:rPr>
              <a:t>您的内容打在这里，或者通过复制您的文本后，在此框中选择粘贴，并选择只保留文字。</a:t>
            </a:r>
          </a:p>
        </p:txBody>
      </p:sp>
      <p:sp>
        <p:nvSpPr>
          <p:cNvPr id="18" name="TextBox 92"/>
          <p:cNvSpPr txBox="1"/>
          <p:nvPr/>
        </p:nvSpPr>
        <p:spPr>
          <a:xfrm>
            <a:off x="2569207" y="5460641"/>
            <a:ext cx="2524555" cy="434543"/>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zh-CN" altLang="en-US" sz="1000" dirty="0">
                <a:solidFill>
                  <a:schemeClr val="tx1">
                    <a:lumMod val="50000"/>
                    <a:lumOff val="50000"/>
                  </a:schemeClr>
                </a:solidFill>
                <a:latin typeface="+mn-lt"/>
                <a:cs typeface="+mn-ea"/>
                <a:sym typeface="+mn-lt"/>
              </a:rPr>
              <a:t>您的内容打在这里，或者通过复制您的文本后，在此框中选择粘贴，并选择只保留文字。</a:t>
            </a:r>
          </a:p>
        </p:txBody>
      </p:sp>
      <p:sp>
        <p:nvSpPr>
          <p:cNvPr id="27" name="椭圆 26"/>
          <p:cNvSpPr/>
          <p:nvPr/>
        </p:nvSpPr>
        <p:spPr>
          <a:xfrm>
            <a:off x="1414574" y="2046904"/>
            <a:ext cx="781050" cy="781050"/>
          </a:xfrm>
          <a:prstGeom prst="ellipse">
            <a:avLst/>
          </a:prstGeom>
          <a:solidFill>
            <a:srgbClr val="6868AC"/>
          </a:solidFill>
          <a:ln w="12700">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3</a:t>
            </a:r>
          </a:p>
          <a:p>
            <a:pPr algn="ctr"/>
            <a:r>
              <a:rPr lang="zh-CN" altLang="en-US" sz="1100" dirty="0">
                <a:solidFill>
                  <a:schemeClr val="bg1"/>
                </a:solidFill>
                <a:cs typeface="+mn-ea"/>
                <a:sym typeface="+mn-lt"/>
              </a:rPr>
              <a:t>季度</a:t>
            </a:r>
          </a:p>
        </p:txBody>
      </p:sp>
      <p:sp>
        <p:nvSpPr>
          <p:cNvPr id="29" name="椭圆 28"/>
          <p:cNvSpPr/>
          <p:nvPr/>
        </p:nvSpPr>
        <p:spPr>
          <a:xfrm>
            <a:off x="1414574" y="3116147"/>
            <a:ext cx="781050" cy="781050"/>
          </a:xfrm>
          <a:prstGeom prst="ellipse">
            <a:avLst/>
          </a:prstGeom>
          <a:solidFill>
            <a:srgbClr val="9998C8"/>
          </a:solidFill>
          <a:ln w="12700">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800" dirty="0">
                <a:solidFill>
                  <a:schemeClr val="bg1"/>
                </a:solidFill>
                <a:cs typeface="+mn-ea"/>
                <a:sym typeface="+mn-lt"/>
              </a:rPr>
              <a:t>4</a:t>
            </a:r>
          </a:p>
          <a:p>
            <a:pPr lvl="0" algn="ctr"/>
            <a:r>
              <a:rPr lang="zh-CN" altLang="en-US" sz="1100" dirty="0">
                <a:solidFill>
                  <a:schemeClr val="bg1"/>
                </a:solidFill>
                <a:cs typeface="+mn-ea"/>
                <a:sym typeface="+mn-lt"/>
              </a:rPr>
              <a:t>季度</a:t>
            </a:r>
          </a:p>
        </p:txBody>
      </p:sp>
      <p:sp>
        <p:nvSpPr>
          <p:cNvPr id="30" name="椭圆 29"/>
          <p:cNvSpPr/>
          <p:nvPr/>
        </p:nvSpPr>
        <p:spPr>
          <a:xfrm>
            <a:off x="1414574" y="4187909"/>
            <a:ext cx="781050" cy="781050"/>
          </a:xfrm>
          <a:prstGeom prst="ellipse">
            <a:avLst/>
          </a:prstGeom>
          <a:solidFill>
            <a:srgbClr val="6868AC"/>
          </a:solidFill>
          <a:ln w="12700">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800" dirty="0">
                <a:solidFill>
                  <a:schemeClr val="bg1"/>
                </a:solidFill>
                <a:cs typeface="+mn-ea"/>
                <a:sym typeface="+mn-lt"/>
              </a:rPr>
              <a:t>1</a:t>
            </a:r>
          </a:p>
          <a:p>
            <a:pPr lvl="0" algn="ctr"/>
            <a:r>
              <a:rPr lang="zh-CN" altLang="en-US" sz="1100" dirty="0">
                <a:solidFill>
                  <a:schemeClr val="bg1"/>
                </a:solidFill>
                <a:cs typeface="+mn-ea"/>
                <a:sym typeface="+mn-lt"/>
              </a:rPr>
              <a:t>季度</a:t>
            </a:r>
          </a:p>
        </p:txBody>
      </p:sp>
      <p:sp>
        <p:nvSpPr>
          <p:cNvPr id="31" name="椭圆 30"/>
          <p:cNvSpPr/>
          <p:nvPr/>
        </p:nvSpPr>
        <p:spPr>
          <a:xfrm>
            <a:off x="1414574" y="5255944"/>
            <a:ext cx="781050" cy="781050"/>
          </a:xfrm>
          <a:prstGeom prst="ellipse">
            <a:avLst/>
          </a:prstGeom>
          <a:solidFill>
            <a:srgbClr val="9998C8"/>
          </a:solidFill>
          <a:ln w="12700">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800" dirty="0">
                <a:solidFill>
                  <a:schemeClr val="bg1"/>
                </a:solidFill>
                <a:cs typeface="+mn-ea"/>
                <a:sym typeface="+mn-lt"/>
              </a:rPr>
              <a:t>2</a:t>
            </a:r>
          </a:p>
          <a:p>
            <a:pPr lvl="0" algn="ctr"/>
            <a:r>
              <a:rPr lang="zh-CN" altLang="en-US" sz="1100" dirty="0">
                <a:solidFill>
                  <a:schemeClr val="bg1"/>
                </a:solidFill>
                <a:cs typeface="+mn-ea"/>
                <a:sym typeface="+mn-lt"/>
              </a:rPr>
              <a:t>季度</a:t>
            </a:r>
          </a:p>
        </p:txBody>
      </p:sp>
      <p:grpSp>
        <p:nvGrpSpPr>
          <p:cNvPr id="25" name="组合 24"/>
          <p:cNvGrpSpPr/>
          <p:nvPr/>
        </p:nvGrpSpPr>
        <p:grpSpPr>
          <a:xfrm>
            <a:off x="3059425" y="564714"/>
            <a:ext cx="6073146" cy="747188"/>
            <a:chOff x="3059425" y="564714"/>
            <a:chExt cx="6073146" cy="747188"/>
          </a:xfrm>
        </p:grpSpPr>
        <p:sp>
          <p:nvSpPr>
            <p:cNvPr id="26" name="文本框 25"/>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工作完成情况</a:t>
              </a:r>
            </a:p>
          </p:txBody>
        </p:sp>
        <p:sp>
          <p:nvSpPr>
            <p:cNvPr id="34" name="文本框 33"/>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 presetClass="entr" presetSubtype="2" decel="10000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1+#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200" fill="hold"/>
                                        <p:tgtEl>
                                          <p:spTgt spid="15"/>
                                        </p:tgtEl>
                                        <p:attrNameLst>
                                          <p:attrName>ppt_w</p:attrName>
                                        </p:attrNameLst>
                                      </p:cBhvr>
                                      <p:tavLst>
                                        <p:tav tm="0">
                                          <p:val>
                                            <p:fltVal val="0"/>
                                          </p:val>
                                        </p:tav>
                                        <p:tav tm="100000">
                                          <p:val>
                                            <p:strVal val="#ppt_w"/>
                                          </p:val>
                                        </p:tav>
                                      </p:tavLst>
                                    </p:anim>
                                    <p:anim calcmode="lin" valueType="num">
                                      <p:cBhvr>
                                        <p:cTn id="17" dur="200" fill="hold"/>
                                        <p:tgtEl>
                                          <p:spTgt spid="15"/>
                                        </p:tgtEl>
                                        <p:attrNameLst>
                                          <p:attrName>ppt_h</p:attrName>
                                        </p:attrNameLst>
                                      </p:cBhvr>
                                      <p:tavLst>
                                        <p:tav tm="0">
                                          <p:val>
                                            <p:fltVal val="0"/>
                                          </p:val>
                                        </p:tav>
                                        <p:tav tm="100000">
                                          <p:val>
                                            <p:strVal val="#ppt_h"/>
                                          </p:val>
                                        </p:tav>
                                      </p:tavLst>
                                    </p:anim>
                                    <p:animEffect transition="in" filter="fade">
                                      <p:cBhvr>
                                        <p:cTn id="18" dur="200"/>
                                        <p:tgtEl>
                                          <p:spTgt spid="15"/>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2" presetClass="entr" presetSubtype="2" decel="10000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1+#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iterate type="lt">
                                    <p:tmPct val="10000"/>
                                  </p:iterate>
                                  <p:childTnLst>
                                    <p:set>
                                      <p:cBhvr>
                                        <p:cTn id="30" dur="1" fill="hold">
                                          <p:stCondLst>
                                            <p:cond delay="0"/>
                                          </p:stCondLst>
                                        </p:cTn>
                                        <p:tgtEl>
                                          <p:spTgt spid="16"/>
                                        </p:tgtEl>
                                        <p:attrNameLst>
                                          <p:attrName>style.visibility</p:attrName>
                                        </p:attrNameLst>
                                      </p:cBhvr>
                                      <p:to>
                                        <p:strVal val="visible"/>
                                      </p:to>
                                    </p:set>
                                    <p:anim calcmode="lin" valueType="num">
                                      <p:cBhvr>
                                        <p:cTn id="31" dur="200" fill="hold"/>
                                        <p:tgtEl>
                                          <p:spTgt spid="16"/>
                                        </p:tgtEl>
                                        <p:attrNameLst>
                                          <p:attrName>ppt_w</p:attrName>
                                        </p:attrNameLst>
                                      </p:cBhvr>
                                      <p:tavLst>
                                        <p:tav tm="0">
                                          <p:val>
                                            <p:fltVal val="0"/>
                                          </p:val>
                                        </p:tav>
                                        <p:tav tm="100000">
                                          <p:val>
                                            <p:strVal val="#ppt_w"/>
                                          </p:val>
                                        </p:tav>
                                      </p:tavLst>
                                    </p:anim>
                                    <p:anim calcmode="lin" valueType="num">
                                      <p:cBhvr>
                                        <p:cTn id="32" dur="200" fill="hold"/>
                                        <p:tgtEl>
                                          <p:spTgt spid="16"/>
                                        </p:tgtEl>
                                        <p:attrNameLst>
                                          <p:attrName>ppt_h</p:attrName>
                                        </p:attrNameLst>
                                      </p:cBhvr>
                                      <p:tavLst>
                                        <p:tav tm="0">
                                          <p:val>
                                            <p:fltVal val="0"/>
                                          </p:val>
                                        </p:tav>
                                        <p:tav tm="100000">
                                          <p:val>
                                            <p:strVal val="#ppt_h"/>
                                          </p:val>
                                        </p:tav>
                                      </p:tavLst>
                                    </p:anim>
                                    <p:animEffect transition="in" filter="fade">
                                      <p:cBhvr>
                                        <p:cTn id="33" dur="200"/>
                                        <p:tgtEl>
                                          <p:spTgt spid="16"/>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par>
                                <p:cTn id="40" presetID="2" presetClass="entr" presetSubtype="2" decel="10000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1000" fill="hold"/>
                                        <p:tgtEl>
                                          <p:spTgt spid="9"/>
                                        </p:tgtEl>
                                        <p:attrNameLst>
                                          <p:attrName>ppt_x</p:attrName>
                                        </p:attrNameLst>
                                      </p:cBhvr>
                                      <p:tavLst>
                                        <p:tav tm="0">
                                          <p:val>
                                            <p:strVal val="1+#ppt_w/2"/>
                                          </p:val>
                                        </p:tav>
                                        <p:tav tm="100000">
                                          <p:val>
                                            <p:strVal val="#ppt_x"/>
                                          </p:val>
                                        </p:tav>
                                      </p:tavLst>
                                    </p:anim>
                                    <p:anim calcmode="lin" valueType="num">
                                      <p:cBhvr additive="base">
                                        <p:cTn id="43" dur="1000" fill="hold"/>
                                        <p:tgtEl>
                                          <p:spTgt spid="9"/>
                                        </p:tgtEl>
                                        <p:attrNameLst>
                                          <p:attrName>ppt_y</p:attrName>
                                        </p:attrNameLst>
                                      </p:cBhvr>
                                      <p:tavLst>
                                        <p:tav tm="0">
                                          <p:val>
                                            <p:strVal val="#ppt_y"/>
                                          </p:val>
                                        </p:tav>
                                        <p:tav tm="100000">
                                          <p:val>
                                            <p:strVal val="#ppt_y"/>
                                          </p:val>
                                        </p:tav>
                                      </p:tavLst>
                                    </p:anim>
                                  </p:childTnLst>
                                </p:cTn>
                              </p:par>
                              <p:par>
                                <p:cTn id="44" presetID="53" presetClass="entr" presetSubtype="16" fill="hold" grpId="0" nodeType="withEffect">
                                  <p:stCondLst>
                                    <p:cond delay="0"/>
                                  </p:stCondLst>
                                  <p:iterate type="lt">
                                    <p:tmPct val="10000"/>
                                  </p:iterate>
                                  <p:childTnLst>
                                    <p:set>
                                      <p:cBhvr>
                                        <p:cTn id="45" dur="1" fill="hold">
                                          <p:stCondLst>
                                            <p:cond delay="0"/>
                                          </p:stCondLst>
                                        </p:cTn>
                                        <p:tgtEl>
                                          <p:spTgt spid="17"/>
                                        </p:tgtEl>
                                        <p:attrNameLst>
                                          <p:attrName>style.visibility</p:attrName>
                                        </p:attrNameLst>
                                      </p:cBhvr>
                                      <p:to>
                                        <p:strVal val="visible"/>
                                      </p:to>
                                    </p:set>
                                    <p:anim calcmode="lin" valueType="num">
                                      <p:cBhvr>
                                        <p:cTn id="46" dur="200" fill="hold"/>
                                        <p:tgtEl>
                                          <p:spTgt spid="17"/>
                                        </p:tgtEl>
                                        <p:attrNameLst>
                                          <p:attrName>ppt_w</p:attrName>
                                        </p:attrNameLst>
                                      </p:cBhvr>
                                      <p:tavLst>
                                        <p:tav tm="0">
                                          <p:val>
                                            <p:fltVal val="0"/>
                                          </p:val>
                                        </p:tav>
                                        <p:tav tm="100000">
                                          <p:val>
                                            <p:strVal val="#ppt_w"/>
                                          </p:val>
                                        </p:tav>
                                      </p:tavLst>
                                    </p:anim>
                                    <p:anim calcmode="lin" valueType="num">
                                      <p:cBhvr>
                                        <p:cTn id="47" dur="200" fill="hold"/>
                                        <p:tgtEl>
                                          <p:spTgt spid="17"/>
                                        </p:tgtEl>
                                        <p:attrNameLst>
                                          <p:attrName>ppt_h</p:attrName>
                                        </p:attrNameLst>
                                      </p:cBhvr>
                                      <p:tavLst>
                                        <p:tav tm="0">
                                          <p:val>
                                            <p:fltVal val="0"/>
                                          </p:val>
                                        </p:tav>
                                        <p:tav tm="100000">
                                          <p:val>
                                            <p:strVal val="#ppt_h"/>
                                          </p:val>
                                        </p:tav>
                                      </p:tavLst>
                                    </p:anim>
                                    <p:animEffect transition="in" filter="fade">
                                      <p:cBhvr>
                                        <p:cTn id="48" dur="200"/>
                                        <p:tgtEl>
                                          <p:spTgt spid="17"/>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2" presetClass="entr" presetSubtype="2" decel="10000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1000" fill="hold"/>
                                        <p:tgtEl>
                                          <p:spTgt spid="12"/>
                                        </p:tgtEl>
                                        <p:attrNameLst>
                                          <p:attrName>ppt_x</p:attrName>
                                        </p:attrNameLst>
                                      </p:cBhvr>
                                      <p:tavLst>
                                        <p:tav tm="0">
                                          <p:val>
                                            <p:strVal val="1+#ppt_w/2"/>
                                          </p:val>
                                        </p:tav>
                                        <p:tav tm="100000">
                                          <p:val>
                                            <p:strVal val="#ppt_x"/>
                                          </p:val>
                                        </p:tav>
                                      </p:tavLst>
                                    </p:anim>
                                    <p:anim calcmode="lin" valueType="num">
                                      <p:cBhvr additive="base">
                                        <p:cTn id="58" dur="1000" fill="hold"/>
                                        <p:tgtEl>
                                          <p:spTgt spid="12"/>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0"/>
                                  </p:stCondLst>
                                  <p:iterate type="lt">
                                    <p:tmPct val="10000"/>
                                  </p:iterate>
                                  <p:childTnLst>
                                    <p:set>
                                      <p:cBhvr>
                                        <p:cTn id="60" dur="1" fill="hold">
                                          <p:stCondLst>
                                            <p:cond delay="0"/>
                                          </p:stCondLst>
                                        </p:cTn>
                                        <p:tgtEl>
                                          <p:spTgt spid="18"/>
                                        </p:tgtEl>
                                        <p:attrNameLst>
                                          <p:attrName>style.visibility</p:attrName>
                                        </p:attrNameLst>
                                      </p:cBhvr>
                                      <p:to>
                                        <p:strVal val="visible"/>
                                      </p:to>
                                    </p:set>
                                    <p:anim calcmode="lin" valueType="num">
                                      <p:cBhvr>
                                        <p:cTn id="61" dur="200" fill="hold"/>
                                        <p:tgtEl>
                                          <p:spTgt spid="18"/>
                                        </p:tgtEl>
                                        <p:attrNameLst>
                                          <p:attrName>ppt_w</p:attrName>
                                        </p:attrNameLst>
                                      </p:cBhvr>
                                      <p:tavLst>
                                        <p:tav tm="0">
                                          <p:val>
                                            <p:fltVal val="0"/>
                                          </p:val>
                                        </p:tav>
                                        <p:tav tm="100000">
                                          <p:val>
                                            <p:strVal val="#ppt_w"/>
                                          </p:val>
                                        </p:tav>
                                      </p:tavLst>
                                    </p:anim>
                                    <p:anim calcmode="lin" valueType="num">
                                      <p:cBhvr>
                                        <p:cTn id="62" dur="200" fill="hold"/>
                                        <p:tgtEl>
                                          <p:spTgt spid="18"/>
                                        </p:tgtEl>
                                        <p:attrNameLst>
                                          <p:attrName>ppt_h</p:attrName>
                                        </p:attrNameLst>
                                      </p:cBhvr>
                                      <p:tavLst>
                                        <p:tav tm="0">
                                          <p:val>
                                            <p:fltVal val="0"/>
                                          </p:val>
                                        </p:tav>
                                        <p:tav tm="100000">
                                          <p:val>
                                            <p:strVal val="#ppt_h"/>
                                          </p:val>
                                        </p:tav>
                                      </p:tavLst>
                                    </p:anim>
                                    <p:animEffect transition="in" filter="fade">
                                      <p:cBhvr>
                                        <p:cTn id="63" dur="2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7" grpId="0" animBg="1"/>
      <p:bldP spid="29" grpId="0" animBg="1"/>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6869817" y="2119565"/>
            <a:ext cx="3818096" cy="3818096"/>
          </a:xfrm>
          <a:prstGeom prst="ellipse">
            <a:avLst/>
          </a:prstGeom>
          <a:solidFill>
            <a:srgbClr val="6868AC"/>
          </a:solidFill>
          <a:ln w="12700" cap="flat" cmpd="sng" algn="ctr">
            <a:noFill/>
            <a:prstDash val="solid"/>
            <a:miter lim="800000"/>
          </a:ln>
          <a:effectLst>
            <a:outerShdw blurRad="508000" dist="381000" dir="2700000" algn="tl" rotWithShape="0">
              <a:schemeClr val="bg1">
                <a:lumMod val="50000"/>
                <a:alpha val="40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9" name="弧形 8"/>
          <p:cNvSpPr/>
          <p:nvPr/>
        </p:nvSpPr>
        <p:spPr>
          <a:xfrm>
            <a:off x="7278716" y="2528464"/>
            <a:ext cx="3000298" cy="3000298"/>
          </a:xfrm>
          <a:prstGeom prst="arc">
            <a:avLst>
              <a:gd name="adj1" fmla="val 16200000"/>
              <a:gd name="adj2" fmla="val 10890859"/>
            </a:avLst>
          </a:prstGeom>
          <a:noFill/>
          <a:ln w="254000" cap="rnd" cmpd="sng" algn="ctr">
            <a:solidFill>
              <a:sysClr val="window" lastClr="FFFFFF"/>
            </a:solidFill>
            <a:prstDash val="solid"/>
            <a:miter lim="800000"/>
          </a:ln>
          <a:effectLst>
            <a:outerShdw blurRad="38100" sx="101000" sy="101000" algn="c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10" name="文本框 9"/>
          <p:cNvSpPr txBox="1"/>
          <p:nvPr/>
        </p:nvSpPr>
        <p:spPr>
          <a:xfrm>
            <a:off x="7568737" y="3337703"/>
            <a:ext cx="2452914" cy="1200329"/>
          </a:xfrm>
          <a:prstGeom prst="rect">
            <a:avLst/>
          </a:prstGeom>
          <a:noFill/>
        </p:spPr>
        <p:txBody>
          <a:bodyPr wrap="square" rtlCol="0">
            <a:spAutoFit/>
          </a:bodyPr>
          <a:lstStyle/>
          <a:p>
            <a:pPr algn="ctr"/>
            <a:r>
              <a:rPr lang="en-US" altLang="zh-CN" sz="7200" dirty="0">
                <a:solidFill>
                  <a:schemeClr val="bg1"/>
                </a:solidFill>
                <a:cs typeface="+mn-ea"/>
                <a:sym typeface="+mn-lt"/>
              </a:rPr>
              <a:t>70</a:t>
            </a:r>
            <a:r>
              <a:rPr lang="en-US" altLang="zh-CN" sz="3200" dirty="0">
                <a:solidFill>
                  <a:schemeClr val="bg1"/>
                </a:solidFill>
                <a:cs typeface="+mn-ea"/>
                <a:sym typeface="+mn-lt"/>
              </a:rPr>
              <a:t>%</a:t>
            </a:r>
            <a:endParaRPr lang="zh-CN" altLang="en-US" sz="3200" dirty="0">
              <a:solidFill>
                <a:schemeClr val="bg1"/>
              </a:solidFill>
              <a:cs typeface="+mn-ea"/>
              <a:sym typeface="+mn-lt"/>
            </a:endParaRPr>
          </a:p>
        </p:txBody>
      </p:sp>
      <p:sp>
        <p:nvSpPr>
          <p:cNvPr id="11" name="文本框 10"/>
          <p:cNvSpPr txBox="1"/>
          <p:nvPr/>
        </p:nvSpPr>
        <p:spPr>
          <a:xfrm>
            <a:off x="7229154" y="4382668"/>
            <a:ext cx="3103052" cy="369332"/>
          </a:xfrm>
          <a:prstGeom prst="rect">
            <a:avLst/>
          </a:prstGeom>
          <a:noFill/>
        </p:spPr>
        <p:txBody>
          <a:bodyPr wrap="square" rtlCol="0">
            <a:spAutoFit/>
          </a:bodyPr>
          <a:lstStyle/>
          <a:p>
            <a:pPr algn="ctr"/>
            <a:r>
              <a:rPr lang="zh-CN" altLang="en-US" dirty="0">
                <a:solidFill>
                  <a:schemeClr val="bg1"/>
                </a:solidFill>
                <a:cs typeface="+mn-ea"/>
                <a:sym typeface="+mn-lt"/>
              </a:rPr>
              <a:t>难点项目情况</a:t>
            </a:r>
          </a:p>
        </p:txBody>
      </p:sp>
      <p:sp>
        <p:nvSpPr>
          <p:cNvPr id="12" name="TextBox 36"/>
          <p:cNvSpPr txBox="1"/>
          <p:nvPr/>
        </p:nvSpPr>
        <p:spPr>
          <a:xfrm>
            <a:off x="1359701" y="2381305"/>
            <a:ext cx="3590157" cy="405624"/>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2400" b="1" dirty="0">
                <a:solidFill>
                  <a:schemeClr val="tx1">
                    <a:lumMod val="75000"/>
                    <a:lumOff val="25000"/>
                  </a:schemeClr>
                </a:solidFill>
                <a:cs typeface="+mn-ea"/>
                <a:sym typeface="+mn-lt"/>
              </a:rPr>
              <a:t>重难点项目汇报</a:t>
            </a:r>
          </a:p>
        </p:txBody>
      </p:sp>
      <p:sp>
        <p:nvSpPr>
          <p:cNvPr id="13" name="Rectangle 39"/>
          <p:cNvSpPr/>
          <p:nvPr/>
        </p:nvSpPr>
        <p:spPr>
          <a:xfrm>
            <a:off x="1359701" y="2948170"/>
            <a:ext cx="4421353" cy="1015663"/>
          </a:xfrm>
          <a:prstGeom prst="rect">
            <a:avLst/>
          </a:prstGeom>
        </p:spPr>
        <p:txBody>
          <a:bodyPr wrap="square" lIns="0" tIns="0" rIns="0" bIns="0">
            <a:spAutoFit/>
          </a:bodyPr>
          <a:lstStyle/>
          <a:p>
            <a:pPr defTabSz="866775" fontAlgn="base">
              <a:lnSpc>
                <a:spcPct val="150000"/>
              </a:lnSpc>
              <a:spcBef>
                <a:spcPct val="0"/>
              </a:spcBef>
              <a:spcAft>
                <a:spcPct val="0"/>
              </a:spcAft>
            </a:pPr>
            <a:r>
              <a:rPr lang="zh-CN" altLang="en-US" sz="1100" dirty="0">
                <a:solidFill>
                  <a:prstClr val="white">
                    <a:lumMod val="50000"/>
                  </a:prstClr>
                </a:solidFill>
                <a:cs typeface="+mn-ea"/>
                <a:sym typeface="+mn-lt"/>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a:t>
            </a:r>
          </a:p>
        </p:txBody>
      </p:sp>
      <p:grpSp>
        <p:nvGrpSpPr>
          <p:cNvPr id="14" name="组合 13"/>
          <p:cNvGrpSpPr/>
          <p:nvPr/>
        </p:nvGrpSpPr>
        <p:grpSpPr>
          <a:xfrm>
            <a:off x="1235474" y="4529215"/>
            <a:ext cx="1112454" cy="1306229"/>
            <a:chOff x="319977" y="4362535"/>
            <a:chExt cx="1112454" cy="1306229"/>
          </a:xfrm>
        </p:grpSpPr>
        <p:sp>
          <p:nvSpPr>
            <p:cNvPr id="15" name="椭圆 14"/>
            <p:cNvSpPr/>
            <p:nvPr/>
          </p:nvSpPr>
          <p:spPr>
            <a:xfrm>
              <a:off x="444204" y="4362535"/>
              <a:ext cx="864000" cy="864000"/>
            </a:xfrm>
            <a:prstGeom prst="ellipse">
              <a:avLst/>
            </a:prstGeom>
            <a:noFill/>
            <a:ln w="31750" cap="flat" cmpd="sng" algn="ctr">
              <a:solidFill>
                <a:srgbClr val="9998C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95000"/>
                    <a:lumOff val="5000"/>
                  </a:schemeClr>
                </a:solidFill>
                <a:effectLst/>
                <a:uLnTx/>
                <a:uFillTx/>
                <a:cs typeface="+mn-ea"/>
                <a:sym typeface="+mn-lt"/>
              </a:endParaRPr>
            </a:p>
          </p:txBody>
        </p:sp>
        <p:sp>
          <p:nvSpPr>
            <p:cNvPr id="16" name="文本框 15"/>
            <p:cNvSpPr txBox="1"/>
            <p:nvPr/>
          </p:nvSpPr>
          <p:spPr>
            <a:xfrm>
              <a:off x="528772" y="4609869"/>
              <a:ext cx="69486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chemeClr val="tx1">
                      <a:lumMod val="95000"/>
                      <a:lumOff val="5000"/>
                    </a:schemeClr>
                  </a:solidFill>
                  <a:effectLst/>
                  <a:uLnTx/>
                  <a:uFillTx/>
                  <a:cs typeface="+mn-ea"/>
                  <a:sym typeface="+mn-lt"/>
                </a:rPr>
                <a:t>40%</a:t>
              </a:r>
            </a:p>
          </p:txBody>
        </p:sp>
        <p:sp>
          <p:nvSpPr>
            <p:cNvPr id="17" name="文本框 16"/>
            <p:cNvSpPr txBox="1"/>
            <p:nvPr/>
          </p:nvSpPr>
          <p:spPr>
            <a:xfrm>
              <a:off x="319977" y="5407154"/>
              <a:ext cx="111245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chemeClr val="tx1">
                      <a:lumMod val="95000"/>
                      <a:lumOff val="5000"/>
                    </a:schemeClr>
                  </a:solidFill>
                  <a:effectLst/>
                  <a:uLnTx/>
                  <a:uFillTx/>
                  <a:cs typeface="+mn-ea"/>
                  <a:sym typeface="+mn-lt"/>
                </a:rPr>
                <a:t>Add your text </a:t>
              </a:r>
            </a:p>
          </p:txBody>
        </p:sp>
      </p:grpSp>
      <p:grpSp>
        <p:nvGrpSpPr>
          <p:cNvPr id="18" name="组合 17"/>
          <p:cNvGrpSpPr/>
          <p:nvPr/>
        </p:nvGrpSpPr>
        <p:grpSpPr>
          <a:xfrm>
            <a:off x="2639902" y="4529215"/>
            <a:ext cx="1112454" cy="1306229"/>
            <a:chOff x="1724405" y="4362535"/>
            <a:chExt cx="1112454" cy="1306229"/>
          </a:xfrm>
        </p:grpSpPr>
        <p:sp>
          <p:nvSpPr>
            <p:cNvPr id="19" name="椭圆 18"/>
            <p:cNvSpPr/>
            <p:nvPr/>
          </p:nvSpPr>
          <p:spPr>
            <a:xfrm>
              <a:off x="1848632" y="4362535"/>
              <a:ext cx="864000" cy="864000"/>
            </a:xfrm>
            <a:prstGeom prst="ellipse">
              <a:avLst/>
            </a:prstGeom>
            <a:noFill/>
            <a:ln w="31750" cap="flat" cmpd="sng" algn="ctr">
              <a:solidFill>
                <a:srgbClr val="9998C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95000"/>
                    <a:lumOff val="5000"/>
                  </a:schemeClr>
                </a:solidFill>
                <a:effectLst/>
                <a:uLnTx/>
                <a:uFillTx/>
                <a:cs typeface="+mn-ea"/>
                <a:sym typeface="+mn-lt"/>
              </a:endParaRPr>
            </a:p>
          </p:txBody>
        </p:sp>
        <p:sp>
          <p:nvSpPr>
            <p:cNvPr id="20" name="文本框 19"/>
            <p:cNvSpPr txBox="1"/>
            <p:nvPr/>
          </p:nvSpPr>
          <p:spPr>
            <a:xfrm>
              <a:off x="1933200" y="4609869"/>
              <a:ext cx="69486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chemeClr val="tx1">
                      <a:lumMod val="95000"/>
                      <a:lumOff val="5000"/>
                    </a:schemeClr>
                  </a:solidFill>
                  <a:effectLst/>
                  <a:uLnTx/>
                  <a:uFillTx/>
                  <a:cs typeface="+mn-ea"/>
                  <a:sym typeface="+mn-lt"/>
                </a:rPr>
                <a:t>60%</a:t>
              </a:r>
            </a:p>
          </p:txBody>
        </p:sp>
        <p:sp>
          <p:nvSpPr>
            <p:cNvPr id="21" name="文本框 20"/>
            <p:cNvSpPr txBox="1"/>
            <p:nvPr/>
          </p:nvSpPr>
          <p:spPr>
            <a:xfrm>
              <a:off x="1724405" y="5407154"/>
              <a:ext cx="111245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chemeClr val="tx1">
                      <a:lumMod val="95000"/>
                      <a:lumOff val="5000"/>
                    </a:schemeClr>
                  </a:solidFill>
                  <a:effectLst/>
                  <a:uLnTx/>
                  <a:uFillTx/>
                  <a:cs typeface="+mn-ea"/>
                  <a:sym typeface="+mn-lt"/>
                </a:rPr>
                <a:t>Add your text </a:t>
              </a:r>
            </a:p>
          </p:txBody>
        </p:sp>
      </p:grpSp>
      <p:grpSp>
        <p:nvGrpSpPr>
          <p:cNvPr id="22" name="组合 21"/>
          <p:cNvGrpSpPr/>
          <p:nvPr/>
        </p:nvGrpSpPr>
        <p:grpSpPr>
          <a:xfrm>
            <a:off x="4044330" y="4529215"/>
            <a:ext cx="1112454" cy="1306229"/>
            <a:chOff x="3128833" y="4362535"/>
            <a:chExt cx="1112454" cy="1306229"/>
          </a:xfrm>
        </p:grpSpPr>
        <p:sp>
          <p:nvSpPr>
            <p:cNvPr id="23" name="椭圆 22"/>
            <p:cNvSpPr/>
            <p:nvPr/>
          </p:nvSpPr>
          <p:spPr>
            <a:xfrm>
              <a:off x="3253060" y="4362535"/>
              <a:ext cx="864000" cy="864000"/>
            </a:xfrm>
            <a:prstGeom prst="ellipse">
              <a:avLst/>
            </a:prstGeom>
            <a:noFill/>
            <a:ln w="31750" cap="flat" cmpd="sng" algn="ctr">
              <a:solidFill>
                <a:srgbClr val="9998C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95000"/>
                    <a:lumOff val="5000"/>
                  </a:schemeClr>
                </a:solidFill>
                <a:effectLst/>
                <a:uLnTx/>
                <a:uFillTx/>
                <a:cs typeface="+mn-ea"/>
                <a:sym typeface="+mn-lt"/>
              </a:endParaRPr>
            </a:p>
          </p:txBody>
        </p:sp>
        <p:sp>
          <p:nvSpPr>
            <p:cNvPr id="24" name="文本框 23"/>
            <p:cNvSpPr txBox="1"/>
            <p:nvPr/>
          </p:nvSpPr>
          <p:spPr>
            <a:xfrm>
              <a:off x="3337628" y="4609869"/>
              <a:ext cx="69486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chemeClr val="tx1">
                      <a:lumMod val="95000"/>
                      <a:lumOff val="5000"/>
                    </a:schemeClr>
                  </a:solidFill>
                  <a:effectLst/>
                  <a:uLnTx/>
                  <a:uFillTx/>
                  <a:cs typeface="+mn-ea"/>
                  <a:sym typeface="+mn-lt"/>
                </a:rPr>
                <a:t>80%</a:t>
              </a:r>
            </a:p>
          </p:txBody>
        </p:sp>
        <p:sp>
          <p:nvSpPr>
            <p:cNvPr id="25" name="文本框 24"/>
            <p:cNvSpPr txBox="1"/>
            <p:nvPr/>
          </p:nvSpPr>
          <p:spPr>
            <a:xfrm>
              <a:off x="3128833" y="5407154"/>
              <a:ext cx="111245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chemeClr val="tx1">
                      <a:lumMod val="95000"/>
                      <a:lumOff val="5000"/>
                    </a:schemeClr>
                  </a:solidFill>
                  <a:effectLst/>
                  <a:uLnTx/>
                  <a:uFillTx/>
                  <a:cs typeface="+mn-ea"/>
                  <a:sym typeface="+mn-lt"/>
                </a:rPr>
                <a:t>Add your text </a:t>
              </a:r>
            </a:p>
          </p:txBody>
        </p:sp>
      </p:grpSp>
      <p:grpSp>
        <p:nvGrpSpPr>
          <p:cNvPr id="26" name="组合 25"/>
          <p:cNvGrpSpPr/>
          <p:nvPr/>
        </p:nvGrpSpPr>
        <p:grpSpPr>
          <a:xfrm>
            <a:off x="3059425" y="564714"/>
            <a:ext cx="6073146" cy="747188"/>
            <a:chOff x="3059425" y="564714"/>
            <a:chExt cx="6073146" cy="747188"/>
          </a:xfrm>
        </p:grpSpPr>
        <p:sp>
          <p:nvSpPr>
            <p:cNvPr id="27" name="文本框 26"/>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工作完成情况</a:t>
              </a:r>
            </a:p>
          </p:txBody>
        </p:sp>
        <p:sp>
          <p:nvSpPr>
            <p:cNvPr id="28" name="文本框 27"/>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ppt_w</p:attrName>
                                        </p:attrNameLst>
                                      </p:cBhvr>
                                      <p:tavLst>
                                        <p:tav tm="0" fmla="#ppt_w*sin(2.5*pi*$)">
                                          <p:val>
                                            <p:fltVal val="0"/>
                                          </p:val>
                                        </p:tav>
                                        <p:tav tm="100000">
                                          <p:val>
                                            <p:fltVal val="1"/>
                                          </p:val>
                                        </p:tav>
                                      </p:tavLst>
                                    </p:anim>
                                    <p:anim calcmode="lin" valueType="num">
                                      <p:cBhvr>
                                        <p:cTn id="9" dur="500" fill="hold"/>
                                        <p:tgtEl>
                                          <p:spTgt spid="8"/>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1000"/>
                                        <p:tgtEl>
                                          <p:spTgt spid="9"/>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22" presetClass="entr" presetSubtype="8" fill="hold" grpId="0" nodeType="withEffect">
                                  <p:stCondLst>
                                    <p:cond delay="25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000"/>
                            </p:stCondLst>
                            <p:childTnLst>
                              <p:par>
                                <p:cTn id="24" presetID="23" presetClass="entr" presetSubtype="528" fill="hold" grpId="0" nodeType="afterEffect">
                                  <p:stCondLst>
                                    <p:cond delay="0"/>
                                  </p:stCondLst>
                                  <p:iterate type="lt">
                                    <p:tmPct val="15000"/>
                                  </p:iterate>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 calcmode="lin" valueType="num">
                                      <p:cBhvr>
                                        <p:cTn id="28" dur="500" fill="hold"/>
                                        <p:tgtEl>
                                          <p:spTgt spid="12"/>
                                        </p:tgtEl>
                                        <p:attrNameLst>
                                          <p:attrName>ppt_x</p:attrName>
                                        </p:attrNameLst>
                                      </p:cBhvr>
                                      <p:tavLst>
                                        <p:tav tm="0">
                                          <p:val>
                                            <p:fltVal val="0.5"/>
                                          </p:val>
                                        </p:tav>
                                        <p:tav tm="100000">
                                          <p:val>
                                            <p:strVal val="#ppt_x"/>
                                          </p:val>
                                        </p:tav>
                                      </p:tavLst>
                                    </p:anim>
                                    <p:anim calcmode="lin" valueType="num">
                                      <p:cBhvr>
                                        <p:cTn id="29" dur="500" fill="hold"/>
                                        <p:tgtEl>
                                          <p:spTgt spid="12"/>
                                        </p:tgtEl>
                                        <p:attrNameLst>
                                          <p:attrName>ppt_y</p:attrName>
                                        </p:attrNameLst>
                                      </p:cBhvr>
                                      <p:tavLst>
                                        <p:tav tm="0">
                                          <p:val>
                                            <p:fltVal val="0.5"/>
                                          </p:val>
                                        </p:tav>
                                        <p:tav tm="100000">
                                          <p:val>
                                            <p:strVal val="#ppt_y"/>
                                          </p:val>
                                        </p:tav>
                                      </p:tavLst>
                                    </p:anim>
                                  </p:childTnLst>
                                </p:cTn>
                              </p:par>
                            </p:childTnLst>
                          </p:cTn>
                        </p:par>
                        <p:par>
                          <p:cTn id="30" fill="hold">
                            <p:stCondLst>
                              <p:cond delay="27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3200"/>
                            </p:stCondLst>
                            <p:childTnLst>
                              <p:par>
                                <p:cTn id="35" presetID="42"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1"/>
                                          </p:val>
                                        </p:tav>
                                        <p:tav tm="100000">
                                          <p:val>
                                            <p:strVal val="#ppt_y"/>
                                          </p:val>
                                        </p:tav>
                                      </p:tavLst>
                                    </p:anim>
                                  </p:childTnLst>
                                </p:cTn>
                              </p:par>
                            </p:childTnLst>
                          </p:cTn>
                        </p:par>
                        <p:par>
                          <p:cTn id="40" fill="hold">
                            <p:stCondLst>
                              <p:cond delay="3700"/>
                            </p:stCondLst>
                            <p:childTnLst>
                              <p:par>
                                <p:cTn id="41" presetID="42"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anim calcmode="lin" valueType="num">
                                      <p:cBhvr>
                                        <p:cTn id="44" dur="500" fill="hold"/>
                                        <p:tgtEl>
                                          <p:spTgt spid="18"/>
                                        </p:tgtEl>
                                        <p:attrNameLst>
                                          <p:attrName>ppt_x</p:attrName>
                                        </p:attrNameLst>
                                      </p:cBhvr>
                                      <p:tavLst>
                                        <p:tav tm="0">
                                          <p:val>
                                            <p:strVal val="#ppt_x"/>
                                          </p:val>
                                        </p:tav>
                                        <p:tav tm="100000">
                                          <p:val>
                                            <p:strVal val="#ppt_x"/>
                                          </p:val>
                                        </p:tav>
                                      </p:tavLst>
                                    </p:anim>
                                    <p:anim calcmode="lin" valueType="num">
                                      <p:cBhvr>
                                        <p:cTn id="45" dur="500" fill="hold"/>
                                        <p:tgtEl>
                                          <p:spTgt spid="18"/>
                                        </p:tgtEl>
                                        <p:attrNameLst>
                                          <p:attrName>ppt_y</p:attrName>
                                        </p:attrNameLst>
                                      </p:cBhvr>
                                      <p:tavLst>
                                        <p:tav tm="0">
                                          <p:val>
                                            <p:strVal val="#ppt_y+.1"/>
                                          </p:val>
                                        </p:tav>
                                        <p:tav tm="100000">
                                          <p:val>
                                            <p:strVal val="#ppt_y"/>
                                          </p:val>
                                        </p:tav>
                                      </p:tavLst>
                                    </p:anim>
                                  </p:childTnLst>
                                </p:cTn>
                              </p:par>
                            </p:childTnLst>
                          </p:cTn>
                        </p:par>
                        <p:par>
                          <p:cTn id="46" fill="hold">
                            <p:stCondLst>
                              <p:cond delay="4200"/>
                            </p:stCondLst>
                            <p:childTnLst>
                              <p:par>
                                <p:cTn id="47" presetID="42" presetClass="entr" presetSubtype="0"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anim calcmode="lin" valueType="num">
                                      <p:cBhvr>
                                        <p:cTn id="50" dur="500" fill="hold"/>
                                        <p:tgtEl>
                                          <p:spTgt spid="22"/>
                                        </p:tgtEl>
                                        <p:attrNameLst>
                                          <p:attrName>ppt_x</p:attrName>
                                        </p:attrNameLst>
                                      </p:cBhvr>
                                      <p:tavLst>
                                        <p:tav tm="0">
                                          <p:val>
                                            <p:strVal val="#ppt_x"/>
                                          </p:val>
                                        </p:tav>
                                        <p:tav tm="100000">
                                          <p:val>
                                            <p:strVal val="#ppt_x"/>
                                          </p:val>
                                        </p:tav>
                                      </p:tavLst>
                                    </p:anim>
                                    <p:anim calcmode="lin" valueType="num">
                                      <p:cBhvr>
                                        <p:cTn id="51"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77312" y="2319441"/>
            <a:ext cx="5264123" cy="3735501"/>
            <a:chOff x="5355386" y="1547235"/>
            <a:chExt cx="6227022" cy="4418789"/>
          </a:xfrm>
          <a:effectLst>
            <a:outerShdw blurRad="101600" dist="38100" dir="2700000" algn="tl" rotWithShape="0">
              <a:prstClr val="black">
                <a:alpha val="20000"/>
              </a:prstClr>
            </a:outerShdw>
          </a:effectLst>
        </p:grpSpPr>
        <p:grpSp>
          <p:nvGrpSpPr>
            <p:cNvPr id="11" name="Google Shape;261;p23"/>
            <p:cNvGrpSpPr/>
            <p:nvPr/>
          </p:nvGrpSpPr>
          <p:grpSpPr>
            <a:xfrm>
              <a:off x="6128322" y="2190954"/>
              <a:ext cx="2539804" cy="2668623"/>
              <a:chOff x="4618726" y="1776716"/>
              <a:chExt cx="1813800" cy="1905796"/>
            </a:xfrm>
          </p:grpSpPr>
          <p:sp>
            <p:nvSpPr>
              <p:cNvPr id="12" name="Google Shape;262;p23"/>
              <p:cNvSpPr/>
              <p:nvPr/>
            </p:nvSpPr>
            <p:spPr>
              <a:xfrm flipH="1">
                <a:off x="4618726" y="1868712"/>
                <a:ext cx="1813800" cy="1813800"/>
              </a:xfrm>
              <a:prstGeom prst="arc">
                <a:avLst>
                  <a:gd name="adj1" fmla="val 16200000"/>
                  <a:gd name="adj2" fmla="val 13853038"/>
                </a:avLst>
              </a:prstGeom>
              <a:noFill/>
              <a:ln w="228600" cap="flat" cmpd="sng">
                <a:solidFill>
                  <a:srgbClr val="B8B6D5"/>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cs typeface="+mn-ea"/>
                  <a:sym typeface="+mn-lt"/>
                </a:endParaRPr>
              </a:p>
            </p:txBody>
          </p:sp>
          <p:sp>
            <p:nvSpPr>
              <p:cNvPr id="13" name="Google Shape;263;p23"/>
              <p:cNvSpPr/>
              <p:nvPr/>
            </p:nvSpPr>
            <p:spPr>
              <a:xfrm rot="-2968388">
                <a:off x="5809680" y="1909762"/>
                <a:ext cx="475989" cy="273007"/>
              </a:xfrm>
              <a:prstGeom prst="triangle">
                <a:avLst>
                  <a:gd name="adj" fmla="val 50000"/>
                </a:avLst>
              </a:prstGeom>
              <a:solidFill>
                <a:srgbClr val="B8B6D5"/>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cs typeface="+mn-ea"/>
                  <a:sym typeface="+mn-lt"/>
                </a:endParaRPr>
              </a:p>
            </p:txBody>
          </p:sp>
        </p:grpSp>
        <p:grpSp>
          <p:nvGrpSpPr>
            <p:cNvPr id="14" name="Google Shape;264;p23"/>
            <p:cNvGrpSpPr/>
            <p:nvPr/>
          </p:nvGrpSpPr>
          <p:grpSpPr>
            <a:xfrm>
              <a:off x="8592339" y="2620499"/>
              <a:ext cx="2990069" cy="973003"/>
              <a:chOff x="6444254" y="1965373"/>
              <a:chExt cx="2242552" cy="729752"/>
            </a:xfrm>
          </p:grpSpPr>
          <p:sp>
            <p:nvSpPr>
              <p:cNvPr id="15" name="Google Shape;265;p23"/>
              <p:cNvSpPr txBox="1"/>
              <p:nvPr/>
            </p:nvSpPr>
            <p:spPr>
              <a:xfrm flipH="1">
                <a:off x="6953072" y="1965373"/>
                <a:ext cx="1060503" cy="346255"/>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b="1" kern="0" dirty="0">
                    <a:solidFill>
                      <a:schemeClr val="tx1">
                        <a:lumMod val="65000"/>
                        <a:lumOff val="35000"/>
                      </a:schemeClr>
                    </a:solidFill>
                    <a:cs typeface="+mn-ea"/>
                    <a:sym typeface="+mn-lt"/>
                  </a:rPr>
                  <a:t>90%</a:t>
                </a:r>
                <a:endParaRPr b="1" kern="0" dirty="0">
                  <a:solidFill>
                    <a:schemeClr val="tx1">
                      <a:lumMod val="65000"/>
                      <a:lumOff val="35000"/>
                    </a:schemeClr>
                  </a:solidFill>
                  <a:cs typeface="+mn-ea"/>
                  <a:sym typeface="+mn-lt"/>
                </a:endParaRPr>
              </a:p>
            </p:txBody>
          </p:sp>
          <p:cxnSp>
            <p:nvCxnSpPr>
              <p:cNvPr id="16" name="Google Shape;266;p23"/>
              <p:cNvCxnSpPr/>
              <p:nvPr/>
            </p:nvCxnSpPr>
            <p:spPr>
              <a:xfrm rot="10800000">
                <a:off x="6444254" y="2370302"/>
                <a:ext cx="1649100" cy="0"/>
              </a:xfrm>
              <a:prstGeom prst="straightConnector1">
                <a:avLst/>
              </a:prstGeom>
              <a:noFill/>
              <a:ln w="19050" cap="flat" cmpd="sng">
                <a:solidFill>
                  <a:srgbClr val="B8B6D5"/>
                </a:solidFill>
                <a:prstDash val="solid"/>
                <a:round/>
                <a:headEnd type="none" w="med" len="med"/>
                <a:tailEnd type="oval" w="med" len="med"/>
              </a:ln>
            </p:spPr>
          </p:cxnSp>
          <p:sp>
            <p:nvSpPr>
              <p:cNvPr id="17" name="Google Shape;267;p23"/>
              <p:cNvSpPr/>
              <p:nvPr/>
            </p:nvSpPr>
            <p:spPr>
              <a:xfrm>
                <a:off x="8047675" y="2055994"/>
                <a:ext cx="639131" cy="639131"/>
              </a:xfrm>
              <a:custGeom>
                <a:avLst/>
                <a:gdLst/>
                <a:ahLst/>
                <a:cxnLst/>
                <a:rect l="l" t="t" r="r" b="b"/>
                <a:pathLst>
                  <a:path w="27931" h="27931" extrusionOk="0">
                    <a:moveTo>
                      <a:pt x="13957" y="1"/>
                    </a:moveTo>
                    <a:cubicBezTo>
                      <a:pt x="6217" y="1"/>
                      <a:pt x="1" y="6284"/>
                      <a:pt x="1" y="13958"/>
                    </a:cubicBezTo>
                    <a:cubicBezTo>
                      <a:pt x="1" y="21715"/>
                      <a:pt x="6217" y="27931"/>
                      <a:pt x="13957" y="27931"/>
                    </a:cubicBezTo>
                    <a:cubicBezTo>
                      <a:pt x="21715" y="27931"/>
                      <a:pt x="27931" y="21715"/>
                      <a:pt x="27931" y="13958"/>
                    </a:cubicBezTo>
                    <a:cubicBezTo>
                      <a:pt x="27931" y="6284"/>
                      <a:pt x="21715" y="1"/>
                      <a:pt x="13957" y="1"/>
                    </a:cubicBezTo>
                    <a:close/>
                  </a:path>
                </a:pathLst>
              </a:custGeom>
              <a:solidFill>
                <a:srgbClr val="B8B6D5"/>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cs typeface="+mn-ea"/>
                  <a:sym typeface="+mn-lt"/>
                </a:endParaRPr>
              </a:p>
            </p:txBody>
          </p:sp>
        </p:grpSp>
        <p:sp>
          <p:nvSpPr>
            <p:cNvPr id="18" name="Google Shape;268;p23"/>
            <p:cNvSpPr/>
            <p:nvPr/>
          </p:nvSpPr>
          <p:spPr>
            <a:xfrm flipH="1">
              <a:off x="5745462" y="1937247"/>
              <a:ext cx="3305189" cy="3305189"/>
            </a:xfrm>
            <a:prstGeom prst="arc">
              <a:avLst>
                <a:gd name="adj1" fmla="val 16200000"/>
                <a:gd name="adj2" fmla="val 9118718"/>
              </a:avLst>
            </a:prstGeom>
            <a:noFill/>
            <a:ln w="228600" cap="flat" cmpd="sng">
              <a:solidFill>
                <a:srgbClr val="9998C8"/>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cs typeface="+mn-ea"/>
                <a:sym typeface="+mn-lt"/>
              </a:endParaRPr>
            </a:p>
          </p:txBody>
        </p:sp>
        <p:sp>
          <p:nvSpPr>
            <p:cNvPr id="19" name="Google Shape;269;p23"/>
            <p:cNvSpPr/>
            <p:nvPr/>
          </p:nvSpPr>
          <p:spPr>
            <a:xfrm rot="1769373">
              <a:off x="8553378" y="4098183"/>
              <a:ext cx="666476" cy="382243"/>
            </a:xfrm>
            <a:prstGeom prst="triangle">
              <a:avLst>
                <a:gd name="adj" fmla="val 50000"/>
              </a:avLst>
            </a:prstGeom>
            <a:solidFill>
              <a:srgbClr val="9998C8"/>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cs typeface="+mn-ea"/>
                <a:sym typeface="+mn-lt"/>
              </a:endParaRPr>
            </a:p>
          </p:txBody>
        </p:sp>
        <p:grpSp>
          <p:nvGrpSpPr>
            <p:cNvPr id="20" name="Google Shape;270;p23"/>
            <p:cNvGrpSpPr/>
            <p:nvPr/>
          </p:nvGrpSpPr>
          <p:grpSpPr>
            <a:xfrm>
              <a:off x="8833938" y="3829345"/>
              <a:ext cx="2748417" cy="949770"/>
              <a:chOff x="6625454" y="2872009"/>
              <a:chExt cx="2061313" cy="712328"/>
            </a:xfrm>
          </p:grpSpPr>
          <p:sp>
            <p:nvSpPr>
              <p:cNvPr id="21" name="Google Shape;271;p23"/>
              <p:cNvSpPr txBox="1"/>
              <p:nvPr/>
            </p:nvSpPr>
            <p:spPr>
              <a:xfrm flipH="1">
                <a:off x="7136835" y="2872009"/>
                <a:ext cx="876740" cy="352300"/>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b="1" kern="0" dirty="0">
                    <a:solidFill>
                      <a:schemeClr val="tx1">
                        <a:lumMod val="65000"/>
                        <a:lumOff val="35000"/>
                      </a:schemeClr>
                    </a:solidFill>
                    <a:cs typeface="+mn-ea"/>
                    <a:sym typeface="+mn-lt"/>
                  </a:rPr>
                  <a:t>70%</a:t>
                </a:r>
                <a:endParaRPr b="1" kern="0" dirty="0">
                  <a:solidFill>
                    <a:schemeClr val="tx1">
                      <a:lumMod val="65000"/>
                      <a:lumOff val="35000"/>
                    </a:schemeClr>
                  </a:solidFill>
                  <a:cs typeface="+mn-ea"/>
                  <a:sym typeface="+mn-lt"/>
                </a:endParaRPr>
              </a:p>
            </p:txBody>
          </p:sp>
          <p:cxnSp>
            <p:nvCxnSpPr>
              <p:cNvPr id="22" name="Google Shape;272;p23"/>
              <p:cNvCxnSpPr/>
              <p:nvPr/>
            </p:nvCxnSpPr>
            <p:spPr>
              <a:xfrm rot="10800000">
                <a:off x="6625454" y="3277176"/>
                <a:ext cx="1467900" cy="0"/>
              </a:xfrm>
              <a:prstGeom prst="straightConnector1">
                <a:avLst/>
              </a:prstGeom>
              <a:noFill/>
              <a:ln w="19050" cap="flat" cmpd="sng">
                <a:solidFill>
                  <a:srgbClr val="9998C8"/>
                </a:solidFill>
                <a:prstDash val="solid"/>
                <a:round/>
                <a:headEnd type="none" w="med" len="med"/>
                <a:tailEnd type="oval" w="med" len="med"/>
              </a:ln>
            </p:spPr>
          </p:cxnSp>
          <p:sp>
            <p:nvSpPr>
              <p:cNvPr id="23" name="Google Shape;273;p23"/>
              <p:cNvSpPr/>
              <p:nvPr/>
            </p:nvSpPr>
            <p:spPr>
              <a:xfrm>
                <a:off x="8046978" y="2944228"/>
                <a:ext cx="639789" cy="640109"/>
              </a:xfrm>
              <a:custGeom>
                <a:avLst/>
                <a:gdLst/>
                <a:ahLst/>
                <a:cxnLst/>
                <a:rect l="l" t="t" r="r" b="b"/>
                <a:pathLst>
                  <a:path w="27914" h="27931" extrusionOk="0">
                    <a:moveTo>
                      <a:pt x="13957" y="1"/>
                    </a:moveTo>
                    <a:cubicBezTo>
                      <a:pt x="6199" y="1"/>
                      <a:pt x="0" y="6217"/>
                      <a:pt x="0" y="13974"/>
                    </a:cubicBezTo>
                    <a:cubicBezTo>
                      <a:pt x="0" y="21648"/>
                      <a:pt x="6199" y="27931"/>
                      <a:pt x="13957" y="27931"/>
                    </a:cubicBezTo>
                    <a:cubicBezTo>
                      <a:pt x="21630" y="27931"/>
                      <a:pt x="27913" y="21648"/>
                      <a:pt x="27913" y="13974"/>
                    </a:cubicBezTo>
                    <a:cubicBezTo>
                      <a:pt x="27913" y="6217"/>
                      <a:pt x="21630" y="1"/>
                      <a:pt x="13957" y="1"/>
                    </a:cubicBezTo>
                    <a:close/>
                  </a:path>
                </a:pathLst>
              </a:custGeom>
              <a:solidFill>
                <a:srgbClr val="9998C8"/>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cs typeface="+mn-ea"/>
                  <a:sym typeface="+mn-lt"/>
                </a:endParaRPr>
              </a:p>
            </p:txBody>
          </p:sp>
        </p:grpSp>
        <p:sp>
          <p:nvSpPr>
            <p:cNvPr id="24" name="Google Shape;274;p23"/>
            <p:cNvSpPr/>
            <p:nvPr/>
          </p:nvSpPr>
          <p:spPr>
            <a:xfrm flipH="1">
              <a:off x="5355386" y="1547235"/>
              <a:ext cx="4085279" cy="4085279"/>
            </a:xfrm>
            <a:prstGeom prst="arc">
              <a:avLst>
                <a:gd name="adj1" fmla="val 16200000"/>
                <a:gd name="adj2" fmla="val 4359177"/>
              </a:avLst>
            </a:prstGeom>
            <a:noFill/>
            <a:ln w="228600" cap="flat" cmpd="sng">
              <a:solidFill>
                <a:srgbClr val="6868AC"/>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cs typeface="+mn-ea"/>
                <a:sym typeface="+mn-lt"/>
              </a:endParaRPr>
            </a:p>
          </p:txBody>
        </p:sp>
        <p:sp>
          <p:nvSpPr>
            <p:cNvPr id="25" name="Google Shape;275;p23"/>
            <p:cNvSpPr/>
            <p:nvPr/>
          </p:nvSpPr>
          <p:spPr>
            <a:xfrm rot="6345712">
              <a:off x="6573223" y="5390089"/>
              <a:ext cx="666524" cy="382339"/>
            </a:xfrm>
            <a:prstGeom prst="triangle">
              <a:avLst>
                <a:gd name="adj" fmla="val 50000"/>
              </a:avLst>
            </a:prstGeom>
            <a:solidFill>
              <a:srgbClr val="6868AC"/>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cs typeface="+mn-ea"/>
                <a:sym typeface="+mn-lt"/>
              </a:endParaRPr>
            </a:p>
          </p:txBody>
        </p:sp>
        <p:grpSp>
          <p:nvGrpSpPr>
            <p:cNvPr id="26" name="Google Shape;276;p23"/>
            <p:cNvGrpSpPr/>
            <p:nvPr/>
          </p:nvGrpSpPr>
          <p:grpSpPr>
            <a:xfrm>
              <a:off x="6788994" y="5038197"/>
              <a:ext cx="4793383" cy="927827"/>
              <a:chOff x="5091745" y="3778648"/>
              <a:chExt cx="3595037" cy="695870"/>
            </a:xfrm>
          </p:grpSpPr>
          <p:sp>
            <p:nvSpPr>
              <p:cNvPr id="27" name="Google Shape;277;p23"/>
              <p:cNvSpPr txBox="1"/>
              <p:nvPr/>
            </p:nvSpPr>
            <p:spPr>
              <a:xfrm flipH="1">
                <a:off x="6953070" y="3778648"/>
                <a:ext cx="1060504" cy="326965"/>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b="1" kern="0" dirty="0">
                    <a:solidFill>
                      <a:schemeClr val="tx1">
                        <a:lumMod val="65000"/>
                        <a:lumOff val="35000"/>
                      </a:schemeClr>
                    </a:solidFill>
                    <a:cs typeface="+mn-ea"/>
                    <a:sym typeface="+mn-lt"/>
                  </a:rPr>
                  <a:t>40%</a:t>
                </a:r>
                <a:endParaRPr b="1" kern="0" dirty="0">
                  <a:solidFill>
                    <a:schemeClr val="tx1">
                      <a:lumMod val="65000"/>
                      <a:lumOff val="35000"/>
                    </a:schemeClr>
                  </a:solidFill>
                  <a:cs typeface="+mn-ea"/>
                  <a:sym typeface="+mn-lt"/>
                </a:endParaRPr>
              </a:p>
            </p:txBody>
          </p:sp>
          <p:cxnSp>
            <p:nvCxnSpPr>
              <p:cNvPr id="28" name="Google Shape;278;p23"/>
              <p:cNvCxnSpPr>
                <a:endCxn id="24" idx="2"/>
              </p:cNvCxnSpPr>
              <p:nvPr/>
            </p:nvCxnSpPr>
            <p:spPr>
              <a:xfrm flipH="1">
                <a:off x="5091745" y="4148704"/>
                <a:ext cx="3006000" cy="6000"/>
              </a:xfrm>
              <a:prstGeom prst="straightConnector1">
                <a:avLst/>
              </a:prstGeom>
              <a:noFill/>
              <a:ln w="19050" cap="flat" cmpd="sng">
                <a:solidFill>
                  <a:srgbClr val="6868AC"/>
                </a:solidFill>
                <a:prstDash val="solid"/>
                <a:round/>
                <a:headEnd type="none" w="med" len="med"/>
                <a:tailEnd type="oval" w="med" len="med"/>
              </a:ln>
            </p:spPr>
          </p:cxnSp>
          <p:sp>
            <p:nvSpPr>
              <p:cNvPr id="29" name="Google Shape;279;p23"/>
              <p:cNvSpPr/>
              <p:nvPr/>
            </p:nvSpPr>
            <p:spPr>
              <a:xfrm>
                <a:off x="8030999" y="3820304"/>
                <a:ext cx="655783" cy="654214"/>
              </a:xfrm>
              <a:custGeom>
                <a:avLst/>
                <a:gdLst/>
                <a:ahLst/>
                <a:cxnLst/>
                <a:rect l="l" t="t" r="r" b="b"/>
                <a:pathLst>
                  <a:path w="27998" h="27931" extrusionOk="0">
                    <a:moveTo>
                      <a:pt x="14024" y="1"/>
                    </a:moveTo>
                    <a:cubicBezTo>
                      <a:pt x="6283" y="1"/>
                      <a:pt x="0" y="6217"/>
                      <a:pt x="0" y="13974"/>
                    </a:cubicBezTo>
                    <a:cubicBezTo>
                      <a:pt x="0" y="21648"/>
                      <a:pt x="6283" y="27931"/>
                      <a:pt x="14024" y="27931"/>
                    </a:cubicBezTo>
                    <a:cubicBezTo>
                      <a:pt x="21714" y="27931"/>
                      <a:pt x="27997" y="21648"/>
                      <a:pt x="27997" y="13974"/>
                    </a:cubicBezTo>
                    <a:cubicBezTo>
                      <a:pt x="27997" y="6217"/>
                      <a:pt x="21714" y="1"/>
                      <a:pt x="14024" y="1"/>
                    </a:cubicBezTo>
                    <a:close/>
                  </a:path>
                </a:pathLst>
              </a:custGeom>
              <a:solidFill>
                <a:srgbClr val="6868AC"/>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cs typeface="+mn-ea"/>
                  <a:sym typeface="+mn-lt"/>
                </a:endParaRPr>
              </a:p>
            </p:txBody>
          </p:sp>
        </p:grpSp>
        <p:sp>
          <p:nvSpPr>
            <p:cNvPr id="30" name="Google Shape;280;p23"/>
            <p:cNvSpPr txBox="1"/>
            <p:nvPr/>
          </p:nvSpPr>
          <p:spPr>
            <a:xfrm>
              <a:off x="6487847" y="3117725"/>
              <a:ext cx="1820800" cy="969600"/>
            </a:xfrm>
            <a:prstGeom prst="rect">
              <a:avLst/>
            </a:prstGeom>
            <a:noFill/>
            <a:ln>
              <a:noFill/>
            </a:ln>
          </p:spPr>
          <p:txBody>
            <a:bodyPr spcFirstLastPara="1" wrap="square" lIns="45733" tIns="22867" rIns="45733" bIns="22867" anchor="ctr" anchorCtr="0">
              <a:noAutofit/>
            </a:bodyPr>
            <a:lstStyle/>
            <a:p>
              <a:pPr algn="ctr"/>
              <a:r>
                <a:rPr lang="zh-CN" altLang="en-US" sz="2400" dirty="0">
                  <a:solidFill>
                    <a:schemeClr val="tx1">
                      <a:lumMod val="75000"/>
                      <a:lumOff val="25000"/>
                    </a:schemeClr>
                  </a:solidFill>
                  <a:cs typeface="+mn-ea"/>
                  <a:sym typeface="+mn-lt"/>
                </a:rPr>
                <a:t>完成</a:t>
              </a:r>
              <a:endParaRPr lang="en-US" altLang="zh-CN" sz="2400" dirty="0">
                <a:solidFill>
                  <a:schemeClr val="tx1">
                    <a:lumMod val="75000"/>
                    <a:lumOff val="25000"/>
                  </a:schemeClr>
                </a:solidFill>
                <a:cs typeface="+mn-ea"/>
                <a:sym typeface="+mn-lt"/>
              </a:endParaRPr>
            </a:p>
            <a:p>
              <a:pPr algn="ctr"/>
              <a:r>
                <a:rPr lang="zh-CN" altLang="en-US" sz="2400" dirty="0">
                  <a:solidFill>
                    <a:schemeClr val="tx1">
                      <a:lumMod val="75000"/>
                      <a:lumOff val="25000"/>
                    </a:schemeClr>
                  </a:solidFill>
                  <a:cs typeface="+mn-ea"/>
                  <a:sym typeface="+mn-lt"/>
                </a:rPr>
                <a:t>情况</a:t>
              </a:r>
            </a:p>
          </p:txBody>
        </p:sp>
      </p:grpSp>
      <p:sp>
        <p:nvSpPr>
          <p:cNvPr id="36" name="文本框 35"/>
          <p:cNvSpPr txBox="1"/>
          <p:nvPr/>
        </p:nvSpPr>
        <p:spPr>
          <a:xfrm>
            <a:off x="1583222" y="2422992"/>
            <a:ext cx="1960077" cy="400110"/>
          </a:xfrm>
          <a:prstGeom prst="rect">
            <a:avLst/>
          </a:prstGeom>
          <a:noFill/>
        </p:spPr>
        <p:txBody>
          <a:bodyPr wrap="square" rtlCol="0">
            <a:spAutoFit/>
            <a:scene3d>
              <a:camera prst="orthographicFront"/>
              <a:lightRig rig="threePt" dir="t"/>
            </a:scene3d>
          </a:bodyPr>
          <a:lstStyle/>
          <a:p>
            <a:r>
              <a:rPr lang="zh-CN" altLang="en-US" sz="2000" dirty="0">
                <a:solidFill>
                  <a:schemeClr val="tx1">
                    <a:lumMod val="75000"/>
                    <a:lumOff val="25000"/>
                  </a:schemeClr>
                </a:solidFill>
                <a:cs typeface="+mn-ea"/>
                <a:sym typeface="+mn-lt"/>
              </a:rPr>
              <a:t>工作完成情况</a:t>
            </a:r>
          </a:p>
        </p:txBody>
      </p:sp>
      <p:sp>
        <p:nvSpPr>
          <p:cNvPr id="38" name="文本框 37"/>
          <p:cNvSpPr txBox="1"/>
          <p:nvPr/>
        </p:nvSpPr>
        <p:spPr>
          <a:xfrm>
            <a:off x="1583223" y="2767110"/>
            <a:ext cx="3347075" cy="613694"/>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gn="l">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a:t>
            </a:r>
          </a:p>
        </p:txBody>
      </p:sp>
      <p:sp>
        <p:nvSpPr>
          <p:cNvPr id="40" name="文本框 39"/>
          <p:cNvSpPr txBox="1"/>
          <p:nvPr/>
        </p:nvSpPr>
        <p:spPr>
          <a:xfrm>
            <a:off x="1583223" y="3689672"/>
            <a:ext cx="1937152" cy="400110"/>
          </a:xfrm>
          <a:prstGeom prst="rect">
            <a:avLst/>
          </a:prstGeom>
          <a:noFill/>
        </p:spPr>
        <p:txBody>
          <a:bodyPr wrap="square" rtlCol="0">
            <a:spAutoFit/>
            <a:scene3d>
              <a:camera prst="orthographicFront"/>
              <a:lightRig rig="threePt" dir="t"/>
            </a:scene3d>
          </a:bodyPr>
          <a:lstStyle/>
          <a:p>
            <a:r>
              <a:rPr lang="zh-CN" altLang="en-US" sz="2000" dirty="0">
                <a:solidFill>
                  <a:schemeClr val="tx1">
                    <a:lumMod val="75000"/>
                    <a:lumOff val="25000"/>
                  </a:schemeClr>
                </a:solidFill>
                <a:cs typeface="+mn-ea"/>
                <a:sym typeface="+mn-lt"/>
              </a:rPr>
              <a:t>工作完成情况</a:t>
            </a:r>
          </a:p>
        </p:txBody>
      </p:sp>
      <p:sp>
        <p:nvSpPr>
          <p:cNvPr id="42" name="文本框 41"/>
          <p:cNvSpPr txBox="1"/>
          <p:nvPr/>
        </p:nvSpPr>
        <p:spPr>
          <a:xfrm>
            <a:off x="1583223" y="4033790"/>
            <a:ext cx="3347075" cy="613694"/>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gn="l">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a:t>
            </a:r>
          </a:p>
        </p:txBody>
      </p:sp>
      <p:sp>
        <p:nvSpPr>
          <p:cNvPr id="44" name="文本框 43"/>
          <p:cNvSpPr txBox="1"/>
          <p:nvPr/>
        </p:nvSpPr>
        <p:spPr>
          <a:xfrm>
            <a:off x="1583223" y="4940630"/>
            <a:ext cx="1937152" cy="400110"/>
          </a:xfrm>
          <a:prstGeom prst="rect">
            <a:avLst/>
          </a:prstGeom>
          <a:noFill/>
        </p:spPr>
        <p:txBody>
          <a:bodyPr wrap="square" rtlCol="0">
            <a:spAutoFit/>
            <a:scene3d>
              <a:camera prst="orthographicFront"/>
              <a:lightRig rig="threePt" dir="t"/>
            </a:scene3d>
          </a:bodyPr>
          <a:lstStyle/>
          <a:p>
            <a:r>
              <a:rPr lang="zh-CN" altLang="en-US" sz="2000" dirty="0">
                <a:solidFill>
                  <a:schemeClr val="tx1">
                    <a:lumMod val="75000"/>
                    <a:lumOff val="25000"/>
                  </a:schemeClr>
                </a:solidFill>
                <a:cs typeface="+mn-ea"/>
                <a:sym typeface="+mn-lt"/>
              </a:rPr>
              <a:t>工作完成情况</a:t>
            </a:r>
          </a:p>
        </p:txBody>
      </p:sp>
      <p:sp>
        <p:nvSpPr>
          <p:cNvPr id="46" name="文本框 45"/>
          <p:cNvSpPr txBox="1"/>
          <p:nvPr/>
        </p:nvSpPr>
        <p:spPr>
          <a:xfrm>
            <a:off x="1583223" y="5284748"/>
            <a:ext cx="3347075" cy="613694"/>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gn="l">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a:t>
            </a:r>
          </a:p>
        </p:txBody>
      </p:sp>
      <p:sp>
        <p:nvSpPr>
          <p:cNvPr id="48" name="文本框 47"/>
          <p:cNvSpPr txBox="1"/>
          <p:nvPr/>
        </p:nvSpPr>
        <p:spPr>
          <a:xfrm>
            <a:off x="9882598" y="3565587"/>
            <a:ext cx="830151" cy="338554"/>
          </a:xfrm>
          <a:prstGeom prst="rect">
            <a:avLst/>
          </a:prstGeom>
          <a:noFill/>
        </p:spPr>
        <p:txBody>
          <a:bodyPr wrap="square" rtlCol="0">
            <a:spAutoFit/>
          </a:bodyPr>
          <a:lstStyle/>
          <a:p>
            <a:pPr algn="ctr"/>
            <a:r>
              <a:rPr lang="zh-CN" altLang="en-US" sz="1600" dirty="0">
                <a:solidFill>
                  <a:schemeClr val="bg1"/>
                </a:solidFill>
                <a:effectLst>
                  <a:outerShdw blurRad="38100" dist="38100" dir="2700000" algn="tl">
                    <a:srgbClr val="000000">
                      <a:alpha val="43137"/>
                    </a:srgbClr>
                  </a:outerShdw>
                </a:effectLst>
                <a:cs typeface="+mn-ea"/>
                <a:sym typeface="+mn-lt"/>
              </a:rPr>
              <a:t>标题</a:t>
            </a:r>
          </a:p>
        </p:txBody>
      </p:sp>
      <p:sp>
        <p:nvSpPr>
          <p:cNvPr id="50" name="文本框 49"/>
          <p:cNvSpPr txBox="1"/>
          <p:nvPr/>
        </p:nvSpPr>
        <p:spPr>
          <a:xfrm>
            <a:off x="9856748" y="4548779"/>
            <a:ext cx="830151" cy="338554"/>
          </a:xfrm>
          <a:prstGeom prst="rect">
            <a:avLst/>
          </a:prstGeom>
          <a:noFill/>
        </p:spPr>
        <p:txBody>
          <a:bodyPr wrap="square" rtlCol="0">
            <a:spAutoFit/>
          </a:bodyPr>
          <a:lstStyle/>
          <a:p>
            <a:pPr algn="ctr"/>
            <a:r>
              <a:rPr lang="zh-CN" altLang="en-US" sz="1600" dirty="0">
                <a:solidFill>
                  <a:schemeClr val="bg1"/>
                </a:solidFill>
                <a:effectLst>
                  <a:outerShdw blurRad="38100" dist="38100" dir="2700000" algn="tl">
                    <a:srgbClr val="000000">
                      <a:alpha val="43137"/>
                    </a:srgbClr>
                  </a:outerShdw>
                </a:effectLst>
                <a:cs typeface="+mn-ea"/>
                <a:sym typeface="+mn-lt"/>
              </a:rPr>
              <a:t>标题</a:t>
            </a:r>
          </a:p>
        </p:txBody>
      </p:sp>
      <p:sp>
        <p:nvSpPr>
          <p:cNvPr id="52" name="文本框 51"/>
          <p:cNvSpPr txBox="1"/>
          <p:nvPr/>
        </p:nvSpPr>
        <p:spPr>
          <a:xfrm>
            <a:off x="9856747" y="5575674"/>
            <a:ext cx="830151" cy="338554"/>
          </a:xfrm>
          <a:prstGeom prst="rect">
            <a:avLst/>
          </a:prstGeom>
          <a:noFill/>
        </p:spPr>
        <p:txBody>
          <a:bodyPr wrap="square" rtlCol="0">
            <a:spAutoFit/>
          </a:bodyPr>
          <a:lstStyle/>
          <a:p>
            <a:pPr algn="ctr"/>
            <a:r>
              <a:rPr lang="zh-CN" altLang="en-US" sz="1600" dirty="0">
                <a:solidFill>
                  <a:schemeClr val="bg1"/>
                </a:solidFill>
                <a:effectLst>
                  <a:outerShdw blurRad="38100" dist="38100" dir="2700000" algn="tl">
                    <a:srgbClr val="000000">
                      <a:alpha val="43137"/>
                    </a:srgbClr>
                  </a:outerShdw>
                </a:effectLst>
                <a:cs typeface="+mn-ea"/>
                <a:sym typeface="+mn-lt"/>
              </a:rPr>
              <a:t>标题</a:t>
            </a:r>
          </a:p>
        </p:txBody>
      </p:sp>
      <p:sp>
        <p:nvSpPr>
          <p:cNvPr id="35" name="文本框 34"/>
          <p:cNvSpPr txBox="1"/>
          <p:nvPr/>
        </p:nvSpPr>
        <p:spPr>
          <a:xfrm>
            <a:off x="4925245" y="113730"/>
            <a:ext cx="2339102" cy="662810"/>
          </a:xfrm>
          <a:prstGeom prst="rect">
            <a:avLst/>
          </a:prstGeom>
          <a:noFill/>
        </p:spPr>
        <p:txBody>
          <a:bodyPr wrap="none" rtlCol="0">
            <a:spAutoFit/>
            <a:scene3d>
              <a:camera prst="orthographicFront"/>
              <a:lightRig rig="threePt" dir="t"/>
            </a:scene3d>
            <a:sp3d contourW="12700"/>
          </a:bodyPr>
          <a:lstStyle/>
          <a:p>
            <a:pPr algn="ctr" defTabSz="1217295">
              <a:lnSpc>
                <a:spcPct val="150000"/>
              </a:lnSpc>
              <a:spcBef>
                <a:spcPct val="20000"/>
              </a:spcBef>
              <a:spcAft>
                <a:spcPts val="600"/>
              </a:spcAft>
              <a:buClr>
                <a:srgbClr val="509AA2">
                  <a:lumMod val="75000"/>
                </a:srgbClr>
              </a:buClr>
              <a:buSzPct val="145000"/>
            </a:pPr>
            <a:r>
              <a:rPr lang="zh-CN" altLang="en-US" sz="2800" b="1" dirty="0">
                <a:solidFill>
                  <a:schemeClr val="bg1"/>
                </a:solidFill>
                <a:cs typeface="+mn-ea"/>
                <a:sym typeface="+mn-lt"/>
              </a:rPr>
              <a:t>工作不足之处</a:t>
            </a:r>
            <a:endParaRPr lang="en-US" altLang="zh-CN" sz="2800" b="1" dirty="0">
              <a:solidFill>
                <a:schemeClr val="bg1"/>
              </a:solidFill>
              <a:cs typeface="+mn-ea"/>
              <a:sym typeface="+mn-lt"/>
            </a:endParaRPr>
          </a:p>
        </p:txBody>
      </p:sp>
      <p:grpSp>
        <p:nvGrpSpPr>
          <p:cNvPr id="33" name="组合 32"/>
          <p:cNvGrpSpPr/>
          <p:nvPr/>
        </p:nvGrpSpPr>
        <p:grpSpPr>
          <a:xfrm>
            <a:off x="3059425" y="564714"/>
            <a:ext cx="6073146" cy="747188"/>
            <a:chOff x="3059425" y="564714"/>
            <a:chExt cx="6073146" cy="747188"/>
          </a:xfrm>
        </p:grpSpPr>
        <p:sp>
          <p:nvSpPr>
            <p:cNvPr id="37" name="文本框 36"/>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工作完成情况</a:t>
              </a:r>
            </a:p>
          </p:txBody>
        </p:sp>
        <p:sp>
          <p:nvSpPr>
            <p:cNvPr id="39" name="文本框 38"/>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style.rotation</p:attrName>
                                        </p:attrNameLst>
                                      </p:cBhvr>
                                      <p:tavLst>
                                        <p:tav tm="0">
                                          <p:val>
                                            <p:fltVal val="90"/>
                                          </p:val>
                                        </p:tav>
                                        <p:tav tm="100000">
                                          <p:val>
                                            <p:fltVal val="0"/>
                                          </p:val>
                                        </p:tav>
                                      </p:tavLst>
                                    </p:anim>
                                    <p:animEffect transition="in" filter="fade">
                                      <p:cBhvr>
                                        <p:cTn id="10" dur="10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up)">
                                      <p:cBhvr>
                                        <p:cTn id="26" dur="500"/>
                                        <p:tgtEl>
                                          <p:spTgt spid="36"/>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up)">
                                      <p:cBhvr>
                                        <p:cTn id="29" dur="500"/>
                                        <p:tgtEl>
                                          <p:spTgt spid="3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up)">
                                      <p:cBhvr>
                                        <p:cTn id="32" dur="500"/>
                                        <p:tgtEl>
                                          <p:spTgt spid="4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up)">
                                      <p:cBhvr>
                                        <p:cTn id="35" dur="500"/>
                                        <p:tgtEl>
                                          <p:spTgt spid="4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up)">
                                      <p:cBhvr>
                                        <p:cTn id="38" dur="500"/>
                                        <p:tgtEl>
                                          <p:spTgt spid="4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up)">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0" grpId="0"/>
      <p:bldP spid="42" grpId="0"/>
      <p:bldP spid="44" grpId="0"/>
      <p:bldP spid="46" grpId="0"/>
      <p:bldP spid="48" grpId="0"/>
      <p:bldP spid="50" grpId="0"/>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996950" y="1962700"/>
            <a:ext cx="2226365" cy="4196545"/>
          </a:xfrm>
          <a:prstGeom prst="roundRect">
            <a:avLst/>
          </a:prstGeom>
          <a:blipFill dpi="0" rotWithShape="1">
            <a:blip r:embed="rId3" cstate="print">
              <a:extLst>
                <a:ext uri="{28A0092B-C50C-407E-A947-70E740481C1C}">
                  <a14:useLocalDpi xmlns:a14="http://schemas.microsoft.com/office/drawing/2010/main" val="0"/>
                </a:ext>
              </a:extLst>
            </a:blip>
            <a:srcRect/>
            <a:stretch>
              <a:fillRect l="-71624" r="-111116"/>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5" name="文本框 4"/>
          <p:cNvSpPr txBox="1"/>
          <p:nvPr/>
        </p:nvSpPr>
        <p:spPr>
          <a:xfrm>
            <a:off x="7921982" y="2510548"/>
            <a:ext cx="2339102" cy="523220"/>
          </a:xfrm>
          <a:prstGeom prst="rect">
            <a:avLst/>
          </a:prstGeom>
          <a:noFill/>
        </p:spPr>
        <p:txBody>
          <a:bodyPr wrap="none" rtlCol="0">
            <a:spAutoFit/>
          </a:bodyPr>
          <a:lstStyle/>
          <a:p>
            <a:r>
              <a:rPr kumimoji="1" lang="zh-CN" altLang="en-US" sz="2800" dirty="0">
                <a:solidFill>
                  <a:srgbClr val="282A41"/>
                </a:solidFill>
                <a:cs typeface="+mn-ea"/>
                <a:sym typeface="+mn-lt"/>
              </a:rPr>
              <a:t>项目展示汇报</a:t>
            </a:r>
          </a:p>
        </p:txBody>
      </p:sp>
      <p:sp>
        <p:nvSpPr>
          <p:cNvPr id="6" name="文本框 5"/>
          <p:cNvSpPr txBox="1"/>
          <p:nvPr/>
        </p:nvSpPr>
        <p:spPr>
          <a:xfrm>
            <a:off x="7935234" y="2154468"/>
            <a:ext cx="1503938" cy="369332"/>
          </a:xfrm>
          <a:prstGeom prst="rect">
            <a:avLst/>
          </a:prstGeom>
          <a:noFill/>
        </p:spPr>
        <p:txBody>
          <a:bodyPr wrap="none" rtlCol="0">
            <a:spAutoFit/>
          </a:bodyPr>
          <a:lstStyle/>
          <a:p>
            <a:r>
              <a:rPr kumimoji="1" lang="en-US" altLang="zh-CN" dirty="0">
                <a:solidFill>
                  <a:schemeClr val="bg1">
                    <a:lumMod val="75000"/>
                  </a:schemeClr>
                </a:solidFill>
                <a:cs typeface="+mn-ea"/>
                <a:sym typeface="+mn-lt"/>
              </a:rPr>
              <a:t>TITLE</a:t>
            </a:r>
            <a:r>
              <a:rPr kumimoji="1" lang="zh-CN" altLang="en-US" dirty="0">
                <a:solidFill>
                  <a:schemeClr val="bg1">
                    <a:lumMod val="75000"/>
                  </a:schemeClr>
                </a:solidFill>
                <a:cs typeface="+mn-ea"/>
                <a:sym typeface="+mn-lt"/>
              </a:rPr>
              <a:t> </a:t>
            </a:r>
            <a:r>
              <a:rPr kumimoji="1" lang="en-US" altLang="zh-CN" dirty="0">
                <a:solidFill>
                  <a:schemeClr val="bg1">
                    <a:lumMod val="75000"/>
                  </a:schemeClr>
                </a:solidFill>
                <a:cs typeface="+mn-ea"/>
                <a:sym typeface="+mn-lt"/>
              </a:rPr>
              <a:t>HERE</a:t>
            </a:r>
            <a:endParaRPr kumimoji="1" lang="zh-CN" altLang="en-US" dirty="0">
              <a:solidFill>
                <a:schemeClr val="bg1">
                  <a:lumMod val="75000"/>
                </a:schemeClr>
              </a:solidFill>
              <a:cs typeface="+mn-ea"/>
              <a:sym typeface="+mn-lt"/>
            </a:endParaRPr>
          </a:p>
        </p:txBody>
      </p:sp>
      <p:sp>
        <p:nvSpPr>
          <p:cNvPr id="7" name="文本框 6"/>
          <p:cNvSpPr txBox="1"/>
          <p:nvPr/>
        </p:nvSpPr>
        <p:spPr>
          <a:xfrm>
            <a:off x="7855723" y="3363345"/>
            <a:ext cx="3425024" cy="1754326"/>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p:txBody>
      </p:sp>
      <p:sp>
        <p:nvSpPr>
          <p:cNvPr id="9" name="TextBox 20"/>
          <p:cNvSpPr txBox="1"/>
          <p:nvPr/>
        </p:nvSpPr>
        <p:spPr>
          <a:xfrm>
            <a:off x="1179037" y="2224563"/>
            <a:ext cx="703720" cy="703720"/>
          </a:xfrm>
          <a:prstGeom prst="ellipse">
            <a:avLst/>
          </a:prstGeom>
          <a:solidFill>
            <a:srgbClr val="6868AC"/>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mn-lt"/>
                <a:ea typeface="+mn-ea"/>
                <a:cs typeface="+mn-ea"/>
                <a:sym typeface="+mn-lt"/>
              </a:rPr>
              <a:t>01</a:t>
            </a:r>
            <a:endParaRPr lang="zh-CN" altLang="en-US" sz="1600" dirty="0">
              <a:latin typeface="+mn-lt"/>
              <a:ea typeface="+mn-ea"/>
              <a:cs typeface="+mn-ea"/>
              <a:sym typeface="+mn-lt"/>
            </a:endParaRPr>
          </a:p>
        </p:txBody>
      </p:sp>
      <p:sp>
        <p:nvSpPr>
          <p:cNvPr id="10" name="TextBox 20"/>
          <p:cNvSpPr txBox="1"/>
          <p:nvPr/>
        </p:nvSpPr>
        <p:spPr>
          <a:xfrm>
            <a:off x="1179037" y="3586247"/>
            <a:ext cx="703720" cy="703720"/>
          </a:xfrm>
          <a:prstGeom prst="ellipse">
            <a:avLst/>
          </a:prstGeom>
          <a:solidFill>
            <a:srgbClr val="9998C8"/>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mn-lt"/>
                <a:ea typeface="+mn-ea"/>
                <a:cs typeface="+mn-ea"/>
                <a:sym typeface="+mn-lt"/>
              </a:rPr>
              <a:t>02</a:t>
            </a:r>
            <a:endParaRPr lang="zh-CN" altLang="en-US" sz="1600" dirty="0">
              <a:latin typeface="+mn-lt"/>
              <a:ea typeface="+mn-ea"/>
              <a:cs typeface="+mn-ea"/>
              <a:sym typeface="+mn-lt"/>
            </a:endParaRPr>
          </a:p>
        </p:txBody>
      </p:sp>
      <p:sp>
        <p:nvSpPr>
          <p:cNvPr id="11" name="TextBox 20"/>
          <p:cNvSpPr txBox="1"/>
          <p:nvPr/>
        </p:nvSpPr>
        <p:spPr>
          <a:xfrm>
            <a:off x="1179037" y="4947931"/>
            <a:ext cx="703720" cy="703720"/>
          </a:xfrm>
          <a:prstGeom prst="ellipse">
            <a:avLst/>
          </a:prstGeom>
          <a:solidFill>
            <a:srgbClr val="6868AC"/>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mn-lt"/>
                <a:ea typeface="+mn-ea"/>
                <a:cs typeface="+mn-ea"/>
                <a:sym typeface="+mn-lt"/>
              </a:rPr>
              <a:t>03</a:t>
            </a:r>
            <a:endParaRPr lang="zh-CN" altLang="en-US" sz="1600" dirty="0">
              <a:latin typeface="+mn-lt"/>
              <a:ea typeface="+mn-ea"/>
              <a:cs typeface="+mn-ea"/>
              <a:sym typeface="+mn-lt"/>
            </a:endParaRPr>
          </a:p>
        </p:txBody>
      </p:sp>
      <p:sp>
        <p:nvSpPr>
          <p:cNvPr id="12" name="文本框 11"/>
          <p:cNvSpPr txBox="1"/>
          <p:nvPr/>
        </p:nvSpPr>
        <p:spPr>
          <a:xfrm>
            <a:off x="2222977" y="2154469"/>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cs typeface="+mn-ea"/>
                <a:sym typeface="+mn-lt"/>
              </a:rPr>
              <a:t>请在此输入标题</a:t>
            </a:r>
          </a:p>
        </p:txBody>
      </p:sp>
      <p:sp>
        <p:nvSpPr>
          <p:cNvPr id="13" name="文本框 12"/>
          <p:cNvSpPr txBox="1"/>
          <p:nvPr/>
        </p:nvSpPr>
        <p:spPr>
          <a:xfrm>
            <a:off x="2222978" y="2506274"/>
            <a:ext cx="2310193" cy="549061"/>
          </a:xfrm>
          <a:prstGeom prst="rect">
            <a:avLst/>
          </a:prstGeom>
          <a:noFill/>
        </p:spPr>
        <p:txBody>
          <a:bodyPr wrap="square" rtlCol="0">
            <a:spAutoFit/>
          </a:bodyPr>
          <a:lstStyle/>
          <a:p>
            <a:pPr>
              <a:lnSpc>
                <a:spcPct val="130000"/>
              </a:lnSpc>
            </a:pPr>
            <a:r>
              <a:rPr kumimoji="1" lang="zh-CN" altLang="en-US" sz="1200" dirty="0">
                <a:solidFill>
                  <a:schemeClr val="tx1">
                    <a:lumMod val="50000"/>
                    <a:lumOff val="50000"/>
                  </a:schemeClr>
                </a:solidFill>
                <a:cs typeface="+mn-ea"/>
                <a:sym typeface="+mn-lt"/>
              </a:rPr>
              <a:t>请在此输入您需要的文字内容，请在此输入您需要的文字内容，</a:t>
            </a:r>
          </a:p>
        </p:txBody>
      </p:sp>
      <p:sp>
        <p:nvSpPr>
          <p:cNvPr id="14" name="文本框 13"/>
          <p:cNvSpPr txBox="1"/>
          <p:nvPr/>
        </p:nvSpPr>
        <p:spPr>
          <a:xfrm>
            <a:off x="2222977" y="3511206"/>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cs typeface="+mn-ea"/>
                <a:sym typeface="+mn-lt"/>
              </a:rPr>
              <a:t>请在此输入标题</a:t>
            </a:r>
          </a:p>
        </p:txBody>
      </p:sp>
      <p:sp>
        <p:nvSpPr>
          <p:cNvPr id="15" name="文本框 14"/>
          <p:cNvSpPr txBox="1"/>
          <p:nvPr/>
        </p:nvSpPr>
        <p:spPr>
          <a:xfrm>
            <a:off x="2222978" y="3863011"/>
            <a:ext cx="2310193" cy="548035"/>
          </a:xfrm>
          <a:prstGeom prst="rect">
            <a:avLst/>
          </a:prstGeom>
          <a:noFill/>
        </p:spPr>
        <p:txBody>
          <a:bodyPr wrap="square" rtlCol="0">
            <a:spAutoFit/>
          </a:bodyPr>
          <a:lstStyle/>
          <a:p>
            <a:pPr>
              <a:lnSpc>
                <a:spcPct val="130000"/>
              </a:lnSpc>
            </a:pPr>
            <a:r>
              <a:rPr kumimoji="1" lang="zh-CN" altLang="en-US" sz="1200" dirty="0">
                <a:solidFill>
                  <a:schemeClr val="tx1">
                    <a:lumMod val="50000"/>
                    <a:lumOff val="50000"/>
                  </a:schemeClr>
                </a:solidFill>
                <a:cs typeface="+mn-ea"/>
                <a:sym typeface="+mn-lt"/>
              </a:rPr>
              <a:t>请在此输入您需要的文字内容，请在此输入您需要的文字内容，</a:t>
            </a:r>
          </a:p>
        </p:txBody>
      </p:sp>
      <p:sp>
        <p:nvSpPr>
          <p:cNvPr id="16" name="文本框 15"/>
          <p:cNvSpPr txBox="1"/>
          <p:nvPr/>
        </p:nvSpPr>
        <p:spPr>
          <a:xfrm>
            <a:off x="2222977" y="4872645"/>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cs typeface="+mn-ea"/>
                <a:sym typeface="+mn-lt"/>
              </a:rPr>
              <a:t>请在此输入标题</a:t>
            </a:r>
          </a:p>
        </p:txBody>
      </p:sp>
      <p:sp>
        <p:nvSpPr>
          <p:cNvPr id="17" name="文本框 16"/>
          <p:cNvSpPr txBox="1"/>
          <p:nvPr/>
        </p:nvSpPr>
        <p:spPr>
          <a:xfrm>
            <a:off x="2222978" y="5224450"/>
            <a:ext cx="2310193" cy="548035"/>
          </a:xfrm>
          <a:prstGeom prst="rect">
            <a:avLst/>
          </a:prstGeom>
          <a:noFill/>
        </p:spPr>
        <p:txBody>
          <a:bodyPr wrap="square" rtlCol="0">
            <a:spAutoFit/>
          </a:bodyPr>
          <a:lstStyle/>
          <a:p>
            <a:pPr>
              <a:lnSpc>
                <a:spcPct val="130000"/>
              </a:lnSpc>
            </a:pPr>
            <a:r>
              <a:rPr kumimoji="1" lang="zh-CN" altLang="en-US" sz="1200" dirty="0">
                <a:solidFill>
                  <a:schemeClr val="tx1">
                    <a:lumMod val="50000"/>
                    <a:lumOff val="50000"/>
                  </a:schemeClr>
                </a:solidFill>
                <a:cs typeface="+mn-ea"/>
                <a:sym typeface="+mn-lt"/>
              </a:rPr>
              <a:t>请在此输入您需要的文字内容，请在此输入您需要的文字内容，</a:t>
            </a:r>
          </a:p>
        </p:txBody>
      </p:sp>
      <p:grpSp>
        <p:nvGrpSpPr>
          <p:cNvPr id="19" name="组合 18"/>
          <p:cNvGrpSpPr/>
          <p:nvPr/>
        </p:nvGrpSpPr>
        <p:grpSpPr>
          <a:xfrm>
            <a:off x="3059425" y="564714"/>
            <a:ext cx="6073146" cy="747188"/>
            <a:chOff x="3059425" y="564714"/>
            <a:chExt cx="6073146" cy="747188"/>
          </a:xfrm>
        </p:grpSpPr>
        <p:sp>
          <p:nvSpPr>
            <p:cNvPr id="20" name="文本框 19"/>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工作完成情况</a:t>
              </a:r>
            </a:p>
          </p:txBody>
        </p:sp>
        <p:sp>
          <p:nvSpPr>
            <p:cNvPr id="21" name="文本框 20"/>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9" grpId="0" animBg="1"/>
      <p:bldP spid="10" grpId="0" animBg="1"/>
      <p:bldP spid="11" grpId="0" animBg="1"/>
      <p:bldP spid="12" grpId="0"/>
      <p:bldP spid="13" grpId="0"/>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532;p31"/>
          <p:cNvGrpSpPr/>
          <p:nvPr/>
        </p:nvGrpSpPr>
        <p:grpSpPr>
          <a:xfrm>
            <a:off x="3728205" y="2145400"/>
            <a:ext cx="4622937" cy="4475778"/>
            <a:chOff x="2675831" y="1062105"/>
            <a:chExt cx="3792408" cy="3671687"/>
          </a:xfrm>
          <a:effectLst>
            <a:outerShdw blurRad="101600" dist="38100" dir="2700000" algn="tl" rotWithShape="0">
              <a:prstClr val="black">
                <a:alpha val="20000"/>
              </a:prstClr>
            </a:outerShdw>
          </a:effectLst>
        </p:grpSpPr>
        <p:sp>
          <p:nvSpPr>
            <p:cNvPr id="3" name="Google Shape;533;p31"/>
            <p:cNvSpPr/>
            <p:nvPr/>
          </p:nvSpPr>
          <p:spPr>
            <a:xfrm>
              <a:off x="2972707" y="1176113"/>
              <a:ext cx="3495532" cy="3495587"/>
            </a:xfrm>
            <a:custGeom>
              <a:avLst/>
              <a:gdLst/>
              <a:ahLst/>
              <a:cxnLst/>
              <a:rect l="l" t="t" r="r" b="b"/>
              <a:pathLst>
                <a:path w="64413" h="64414" fill="none" extrusionOk="0">
                  <a:moveTo>
                    <a:pt x="64413" y="32190"/>
                  </a:moveTo>
                  <a:cubicBezTo>
                    <a:pt x="64413" y="50003"/>
                    <a:pt x="50002" y="64414"/>
                    <a:pt x="32223" y="64414"/>
                  </a:cubicBezTo>
                  <a:cubicBezTo>
                    <a:pt x="14444" y="64414"/>
                    <a:pt x="0" y="50003"/>
                    <a:pt x="0" y="32190"/>
                  </a:cubicBezTo>
                  <a:cubicBezTo>
                    <a:pt x="0" y="14411"/>
                    <a:pt x="14444" y="1"/>
                    <a:pt x="32223" y="1"/>
                  </a:cubicBezTo>
                  <a:cubicBezTo>
                    <a:pt x="50002" y="1"/>
                    <a:pt x="64413" y="14411"/>
                    <a:pt x="64413" y="32190"/>
                  </a:cubicBezTo>
                  <a:close/>
                </a:path>
              </a:pathLst>
            </a:custGeom>
            <a:noFill/>
            <a:ln w="19050" cap="flat" cmpd="sng">
              <a:solidFill>
                <a:schemeClr val="bg1">
                  <a:lumMod val="75000"/>
                </a:schemeClr>
              </a:solidFill>
              <a:prstDash val="solid"/>
              <a:miter lim="33357"/>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4" name="Google Shape;534;p31"/>
            <p:cNvSpPr/>
            <p:nvPr/>
          </p:nvSpPr>
          <p:spPr>
            <a:xfrm>
              <a:off x="3032398" y="1235857"/>
              <a:ext cx="3376090" cy="3376090"/>
            </a:xfrm>
            <a:custGeom>
              <a:avLst/>
              <a:gdLst/>
              <a:ahLst/>
              <a:cxnLst/>
              <a:rect l="l" t="t" r="r" b="b"/>
              <a:pathLst>
                <a:path w="62212" h="62212" fill="none" extrusionOk="0">
                  <a:moveTo>
                    <a:pt x="37795" y="3703"/>
                  </a:moveTo>
                  <a:cubicBezTo>
                    <a:pt x="52939" y="7372"/>
                    <a:pt x="62212" y="22650"/>
                    <a:pt x="58543" y="37794"/>
                  </a:cubicBezTo>
                  <a:cubicBezTo>
                    <a:pt x="54840" y="52938"/>
                    <a:pt x="39562" y="62212"/>
                    <a:pt x="24452" y="58509"/>
                  </a:cubicBezTo>
                  <a:cubicBezTo>
                    <a:pt x="9308" y="54840"/>
                    <a:pt x="1" y="39562"/>
                    <a:pt x="3704" y="24418"/>
                  </a:cubicBezTo>
                  <a:cubicBezTo>
                    <a:pt x="7373" y="9307"/>
                    <a:pt x="22650" y="1"/>
                    <a:pt x="37795" y="3703"/>
                  </a:cubicBezTo>
                  <a:close/>
                </a:path>
              </a:pathLst>
            </a:custGeom>
            <a:noFill/>
            <a:ln w="19050" cap="flat" cmpd="sng">
              <a:solidFill>
                <a:schemeClr val="bg1">
                  <a:lumMod val="75000"/>
                </a:schemeClr>
              </a:solidFill>
              <a:prstDash val="solid"/>
              <a:miter lim="33357"/>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5" name="Google Shape;535;p31"/>
            <p:cNvSpPr/>
            <p:nvPr/>
          </p:nvSpPr>
          <p:spPr>
            <a:xfrm>
              <a:off x="3450554" y="1652168"/>
              <a:ext cx="2541564" cy="2541618"/>
            </a:xfrm>
            <a:custGeom>
              <a:avLst/>
              <a:gdLst/>
              <a:ahLst/>
              <a:cxnLst/>
              <a:rect l="l" t="t" r="r" b="b"/>
              <a:pathLst>
                <a:path w="46834" h="46835" fill="none" extrusionOk="0">
                  <a:moveTo>
                    <a:pt x="46834" y="23417"/>
                  </a:moveTo>
                  <a:cubicBezTo>
                    <a:pt x="46834" y="36360"/>
                    <a:pt x="36326" y="46834"/>
                    <a:pt x="23417" y="46834"/>
                  </a:cubicBezTo>
                  <a:cubicBezTo>
                    <a:pt x="10475" y="46834"/>
                    <a:pt x="0" y="36360"/>
                    <a:pt x="0" y="23417"/>
                  </a:cubicBezTo>
                  <a:cubicBezTo>
                    <a:pt x="0" y="10475"/>
                    <a:pt x="10475" y="1"/>
                    <a:pt x="23417" y="1"/>
                  </a:cubicBezTo>
                  <a:cubicBezTo>
                    <a:pt x="36326" y="1"/>
                    <a:pt x="46834" y="10475"/>
                    <a:pt x="46834" y="23417"/>
                  </a:cubicBezTo>
                  <a:close/>
                </a:path>
              </a:pathLst>
            </a:custGeom>
            <a:noFill/>
            <a:ln w="19050" cap="flat" cmpd="sng">
              <a:solidFill>
                <a:schemeClr val="bg1">
                  <a:lumMod val="75000"/>
                </a:schemeClr>
              </a:solidFill>
              <a:prstDash val="solid"/>
              <a:miter lim="33357"/>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6" name="Google Shape;536;p31"/>
            <p:cNvSpPr/>
            <p:nvPr/>
          </p:nvSpPr>
          <p:spPr>
            <a:xfrm>
              <a:off x="3731097" y="1932766"/>
              <a:ext cx="1980438" cy="1980384"/>
            </a:xfrm>
            <a:custGeom>
              <a:avLst/>
              <a:gdLst/>
              <a:ahLst/>
              <a:cxnLst/>
              <a:rect l="l" t="t" r="r" b="b"/>
              <a:pathLst>
                <a:path w="36494" h="36493" fill="none" extrusionOk="0">
                  <a:moveTo>
                    <a:pt x="36493" y="18246"/>
                  </a:moveTo>
                  <a:cubicBezTo>
                    <a:pt x="36493" y="28354"/>
                    <a:pt x="28321" y="36493"/>
                    <a:pt x="18247" y="36493"/>
                  </a:cubicBezTo>
                  <a:cubicBezTo>
                    <a:pt x="8173" y="36493"/>
                    <a:pt x="1" y="28354"/>
                    <a:pt x="1" y="18246"/>
                  </a:cubicBezTo>
                  <a:cubicBezTo>
                    <a:pt x="1" y="8173"/>
                    <a:pt x="8173" y="0"/>
                    <a:pt x="18247" y="0"/>
                  </a:cubicBezTo>
                  <a:cubicBezTo>
                    <a:pt x="28321" y="0"/>
                    <a:pt x="36493" y="8173"/>
                    <a:pt x="36493" y="18246"/>
                  </a:cubicBezTo>
                  <a:close/>
                </a:path>
              </a:pathLst>
            </a:custGeom>
            <a:noFill/>
            <a:ln w="19050" cap="flat" cmpd="sng">
              <a:solidFill>
                <a:schemeClr val="bg1">
                  <a:lumMod val="75000"/>
                </a:schemeClr>
              </a:solidFill>
              <a:prstDash val="solid"/>
              <a:miter lim="33357"/>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7" name="Google Shape;537;p31"/>
            <p:cNvSpPr/>
            <p:nvPr/>
          </p:nvSpPr>
          <p:spPr>
            <a:xfrm>
              <a:off x="2675831" y="1476625"/>
              <a:ext cx="2045613" cy="1448183"/>
            </a:xfrm>
            <a:custGeom>
              <a:avLst/>
              <a:gdLst/>
              <a:ahLst/>
              <a:cxnLst/>
              <a:rect l="l" t="t" r="r" b="b"/>
              <a:pathLst>
                <a:path w="37695" h="26686" extrusionOk="0">
                  <a:moveTo>
                    <a:pt x="11042" y="0"/>
                  </a:moveTo>
                  <a:cubicBezTo>
                    <a:pt x="4204" y="6838"/>
                    <a:pt x="1" y="16245"/>
                    <a:pt x="1" y="26652"/>
                  </a:cubicBezTo>
                  <a:lnTo>
                    <a:pt x="1" y="26686"/>
                  </a:lnTo>
                  <a:lnTo>
                    <a:pt x="37694" y="26686"/>
                  </a:lnTo>
                  <a:lnTo>
                    <a:pt x="11042" y="0"/>
                  </a:lnTo>
                  <a:close/>
                </a:path>
              </a:pathLst>
            </a:custGeom>
            <a:solidFill>
              <a:srgbClr val="6868AC"/>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8" name="Google Shape;538;p31"/>
            <p:cNvSpPr/>
            <p:nvPr/>
          </p:nvSpPr>
          <p:spPr>
            <a:xfrm>
              <a:off x="4580053" y="2792520"/>
              <a:ext cx="141258" cy="132196"/>
            </a:xfrm>
            <a:custGeom>
              <a:avLst/>
              <a:gdLst/>
              <a:ahLst/>
              <a:cxnLst/>
              <a:rect l="l" t="t" r="r" b="b"/>
              <a:pathLst>
                <a:path w="2603" h="2436" extrusionOk="0">
                  <a:moveTo>
                    <a:pt x="167" y="1"/>
                  </a:moveTo>
                  <a:lnTo>
                    <a:pt x="0" y="1435"/>
                  </a:lnTo>
                  <a:lnTo>
                    <a:pt x="2602" y="2436"/>
                  </a:lnTo>
                  <a:lnTo>
                    <a:pt x="167" y="1"/>
                  </a:lnTo>
                  <a:close/>
                </a:path>
              </a:pathLst>
            </a:custGeom>
            <a:solidFill>
              <a:srgbClr val="0074BA"/>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9" name="Google Shape;539;p31"/>
            <p:cNvSpPr/>
            <p:nvPr/>
          </p:nvSpPr>
          <p:spPr>
            <a:xfrm>
              <a:off x="4721247" y="2924652"/>
              <a:ext cx="54" cy="54"/>
            </a:xfrm>
            <a:custGeom>
              <a:avLst/>
              <a:gdLst/>
              <a:ahLst/>
              <a:cxnLst/>
              <a:rect l="l" t="t" r="r" b="b"/>
              <a:pathLst>
                <a:path w="1" h="1" extrusionOk="0">
                  <a:moveTo>
                    <a:pt x="0" y="1"/>
                  </a:moveTo>
                  <a:close/>
                </a:path>
              </a:pathLst>
            </a:custGeom>
            <a:solidFill>
              <a:srgbClr val="FF3169"/>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0" name="Google Shape;540;p31"/>
            <p:cNvSpPr/>
            <p:nvPr/>
          </p:nvSpPr>
          <p:spPr>
            <a:xfrm>
              <a:off x="3405298" y="1062105"/>
              <a:ext cx="1417467" cy="1862732"/>
            </a:xfrm>
            <a:custGeom>
              <a:avLst/>
              <a:gdLst/>
              <a:ahLst/>
              <a:cxnLst/>
              <a:rect l="l" t="t" r="r" b="b"/>
              <a:pathLst>
                <a:path w="26120" h="34325" extrusionOk="0">
                  <a:moveTo>
                    <a:pt x="24251" y="0"/>
                  </a:moveTo>
                  <a:cubicBezTo>
                    <a:pt x="14778" y="0"/>
                    <a:pt x="6205" y="3836"/>
                    <a:pt x="0" y="10041"/>
                  </a:cubicBezTo>
                  <a:lnTo>
                    <a:pt x="21816" y="31890"/>
                  </a:lnTo>
                  <a:lnTo>
                    <a:pt x="24251" y="34325"/>
                  </a:lnTo>
                  <a:lnTo>
                    <a:pt x="26119" y="67"/>
                  </a:lnTo>
                  <a:cubicBezTo>
                    <a:pt x="25485" y="34"/>
                    <a:pt x="24852" y="0"/>
                    <a:pt x="24251" y="0"/>
                  </a:cubicBezTo>
                  <a:close/>
                </a:path>
              </a:pathLst>
            </a:custGeom>
            <a:solidFill>
              <a:srgbClr val="9998C8"/>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1" name="Google Shape;541;p31"/>
            <p:cNvSpPr/>
            <p:nvPr/>
          </p:nvSpPr>
          <p:spPr>
            <a:xfrm>
              <a:off x="4721247" y="1270260"/>
              <a:ext cx="1529638" cy="1654562"/>
            </a:xfrm>
            <a:custGeom>
              <a:avLst/>
              <a:gdLst/>
              <a:ahLst/>
              <a:cxnLst/>
              <a:rect l="l" t="t" r="r" b="b"/>
              <a:pathLst>
                <a:path w="28187" h="30489" extrusionOk="0">
                  <a:moveTo>
                    <a:pt x="1668" y="0"/>
                  </a:moveTo>
                  <a:lnTo>
                    <a:pt x="0" y="30489"/>
                  </a:lnTo>
                  <a:lnTo>
                    <a:pt x="28187" y="18780"/>
                  </a:lnTo>
                  <a:cubicBezTo>
                    <a:pt x="23784" y="8206"/>
                    <a:pt x="13643" y="667"/>
                    <a:pt x="1668" y="0"/>
                  </a:cubicBezTo>
                  <a:close/>
                </a:path>
              </a:pathLst>
            </a:custGeom>
            <a:solidFill>
              <a:srgbClr val="B8B6D5"/>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2" name="Google Shape;542;p31"/>
            <p:cNvSpPr/>
            <p:nvPr/>
          </p:nvSpPr>
          <p:spPr>
            <a:xfrm>
              <a:off x="4721247" y="2385271"/>
              <a:ext cx="1401133" cy="1243648"/>
            </a:xfrm>
            <a:custGeom>
              <a:avLst/>
              <a:gdLst/>
              <a:ahLst/>
              <a:cxnLst/>
              <a:rect l="l" t="t" r="r" b="b"/>
              <a:pathLst>
                <a:path w="25819" h="22917" extrusionOk="0">
                  <a:moveTo>
                    <a:pt x="23884" y="0"/>
                  </a:moveTo>
                  <a:lnTo>
                    <a:pt x="0" y="9941"/>
                  </a:lnTo>
                  <a:lnTo>
                    <a:pt x="22249" y="22917"/>
                  </a:lnTo>
                  <a:cubicBezTo>
                    <a:pt x="24518" y="19081"/>
                    <a:pt x="25819" y="14611"/>
                    <a:pt x="25819" y="9841"/>
                  </a:cubicBezTo>
                  <a:cubicBezTo>
                    <a:pt x="25819" y="6338"/>
                    <a:pt x="25118" y="3036"/>
                    <a:pt x="23884" y="0"/>
                  </a:cubicBezTo>
                  <a:close/>
                </a:path>
              </a:pathLst>
            </a:custGeom>
            <a:solidFill>
              <a:schemeClr val="bg1">
                <a:lumMod val="75000"/>
              </a:schemeClr>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3" name="Google Shape;543;p31"/>
            <p:cNvSpPr/>
            <p:nvPr/>
          </p:nvSpPr>
          <p:spPr>
            <a:xfrm>
              <a:off x="4656393" y="3849131"/>
              <a:ext cx="127916" cy="125292"/>
            </a:xfrm>
            <a:custGeom>
              <a:avLst/>
              <a:gdLst/>
              <a:ahLst/>
              <a:cxnLst/>
              <a:rect l="l" t="t" r="r" b="b"/>
              <a:pathLst>
                <a:path w="1602" h="1569" extrusionOk="0">
                  <a:moveTo>
                    <a:pt x="801" y="1"/>
                  </a:moveTo>
                  <a:cubicBezTo>
                    <a:pt x="367" y="1"/>
                    <a:pt x="1" y="334"/>
                    <a:pt x="1" y="768"/>
                  </a:cubicBezTo>
                  <a:cubicBezTo>
                    <a:pt x="1" y="1235"/>
                    <a:pt x="367" y="1568"/>
                    <a:pt x="801" y="1568"/>
                  </a:cubicBezTo>
                  <a:cubicBezTo>
                    <a:pt x="1235" y="1568"/>
                    <a:pt x="1602" y="1235"/>
                    <a:pt x="1602" y="768"/>
                  </a:cubicBezTo>
                  <a:cubicBezTo>
                    <a:pt x="1602" y="334"/>
                    <a:pt x="1235" y="1"/>
                    <a:pt x="801" y="1"/>
                  </a:cubicBezTo>
                  <a:close/>
                </a:path>
              </a:pathLst>
            </a:custGeom>
            <a:solidFill>
              <a:schemeClr val="bg1">
                <a:lumMod val="65000"/>
              </a:schemeClr>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4" name="Google Shape;544;p31"/>
            <p:cNvSpPr/>
            <p:nvPr/>
          </p:nvSpPr>
          <p:spPr>
            <a:xfrm>
              <a:off x="4655967" y="4129384"/>
              <a:ext cx="130551" cy="130643"/>
            </a:xfrm>
            <a:custGeom>
              <a:avLst/>
              <a:gdLst/>
              <a:ahLst/>
              <a:cxnLst/>
              <a:rect l="l" t="t" r="r" b="b"/>
              <a:pathLst>
                <a:path w="1635" h="1636" extrusionOk="0">
                  <a:moveTo>
                    <a:pt x="834" y="1"/>
                  </a:moveTo>
                  <a:cubicBezTo>
                    <a:pt x="367" y="1"/>
                    <a:pt x="0" y="368"/>
                    <a:pt x="0" y="801"/>
                  </a:cubicBezTo>
                  <a:cubicBezTo>
                    <a:pt x="0" y="1268"/>
                    <a:pt x="367" y="1635"/>
                    <a:pt x="834" y="1635"/>
                  </a:cubicBezTo>
                  <a:cubicBezTo>
                    <a:pt x="1268" y="1635"/>
                    <a:pt x="1635" y="1268"/>
                    <a:pt x="1635" y="801"/>
                  </a:cubicBezTo>
                  <a:cubicBezTo>
                    <a:pt x="1635" y="368"/>
                    <a:pt x="1268" y="1"/>
                    <a:pt x="834" y="1"/>
                  </a:cubicBezTo>
                  <a:close/>
                </a:path>
              </a:pathLst>
            </a:custGeom>
            <a:solidFill>
              <a:srgbClr val="B8B6D5"/>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5" name="Google Shape;545;p31"/>
            <p:cNvSpPr/>
            <p:nvPr/>
          </p:nvSpPr>
          <p:spPr>
            <a:xfrm>
              <a:off x="4657311" y="4392699"/>
              <a:ext cx="127916" cy="125292"/>
            </a:xfrm>
            <a:custGeom>
              <a:avLst/>
              <a:gdLst/>
              <a:ahLst/>
              <a:cxnLst/>
              <a:rect l="l" t="t" r="r" b="b"/>
              <a:pathLst>
                <a:path w="1602" h="1569" extrusionOk="0">
                  <a:moveTo>
                    <a:pt x="801" y="1"/>
                  </a:moveTo>
                  <a:cubicBezTo>
                    <a:pt x="367" y="1"/>
                    <a:pt x="1" y="334"/>
                    <a:pt x="1" y="768"/>
                  </a:cubicBezTo>
                  <a:cubicBezTo>
                    <a:pt x="1" y="1235"/>
                    <a:pt x="367" y="1568"/>
                    <a:pt x="801" y="1568"/>
                  </a:cubicBezTo>
                  <a:cubicBezTo>
                    <a:pt x="1235" y="1568"/>
                    <a:pt x="1602" y="1235"/>
                    <a:pt x="1602" y="768"/>
                  </a:cubicBezTo>
                  <a:cubicBezTo>
                    <a:pt x="1602" y="334"/>
                    <a:pt x="1235" y="1"/>
                    <a:pt x="801" y="1"/>
                  </a:cubicBezTo>
                  <a:close/>
                </a:path>
              </a:pathLst>
            </a:custGeom>
            <a:solidFill>
              <a:srgbClr val="9998C8"/>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6" name="Google Shape;546;p31"/>
            <p:cNvSpPr/>
            <p:nvPr/>
          </p:nvSpPr>
          <p:spPr>
            <a:xfrm>
              <a:off x="4649728" y="4604986"/>
              <a:ext cx="141250" cy="128806"/>
            </a:xfrm>
            <a:custGeom>
              <a:avLst/>
              <a:gdLst/>
              <a:ahLst/>
              <a:cxnLst/>
              <a:rect l="l" t="t" r="r" b="b"/>
              <a:pathLst>
                <a:path w="1769" h="1613" extrusionOk="0">
                  <a:moveTo>
                    <a:pt x="904" y="0"/>
                  </a:moveTo>
                  <a:cubicBezTo>
                    <a:pt x="683" y="0"/>
                    <a:pt x="463" y="93"/>
                    <a:pt x="301" y="273"/>
                  </a:cubicBezTo>
                  <a:cubicBezTo>
                    <a:pt x="0" y="606"/>
                    <a:pt x="34" y="1107"/>
                    <a:pt x="367" y="1407"/>
                  </a:cubicBezTo>
                  <a:cubicBezTo>
                    <a:pt x="521" y="1545"/>
                    <a:pt x="710" y="1613"/>
                    <a:pt x="899" y="1613"/>
                  </a:cubicBezTo>
                  <a:cubicBezTo>
                    <a:pt x="1119" y="1613"/>
                    <a:pt x="1340" y="1520"/>
                    <a:pt x="1502" y="1340"/>
                  </a:cubicBezTo>
                  <a:cubicBezTo>
                    <a:pt x="1768" y="1007"/>
                    <a:pt x="1735" y="506"/>
                    <a:pt x="1435" y="206"/>
                  </a:cubicBezTo>
                  <a:cubicBezTo>
                    <a:pt x="1281" y="68"/>
                    <a:pt x="1092" y="0"/>
                    <a:pt x="904" y="0"/>
                  </a:cubicBezTo>
                  <a:close/>
                </a:path>
              </a:pathLst>
            </a:custGeom>
            <a:solidFill>
              <a:srgbClr val="6868AC"/>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7" name="Google Shape;547;p31"/>
            <p:cNvSpPr/>
            <p:nvPr/>
          </p:nvSpPr>
          <p:spPr>
            <a:xfrm>
              <a:off x="4174594" y="2424884"/>
              <a:ext cx="1093382" cy="995971"/>
            </a:xfrm>
            <a:custGeom>
              <a:avLst/>
              <a:gdLst/>
              <a:ahLst/>
              <a:cxnLst/>
              <a:rect l="l" t="t" r="r" b="b"/>
              <a:pathLst>
                <a:path w="20148" h="18353" extrusionOk="0">
                  <a:moveTo>
                    <a:pt x="10057" y="0"/>
                  </a:moveTo>
                  <a:cubicBezTo>
                    <a:pt x="9369" y="0"/>
                    <a:pt x="8671" y="77"/>
                    <a:pt x="7973" y="238"/>
                  </a:cubicBezTo>
                  <a:cubicBezTo>
                    <a:pt x="3069" y="1405"/>
                    <a:pt x="0" y="6342"/>
                    <a:pt x="1134" y="11246"/>
                  </a:cubicBezTo>
                  <a:cubicBezTo>
                    <a:pt x="2138" y="15489"/>
                    <a:pt x="5927" y="18353"/>
                    <a:pt x="10085" y="18353"/>
                  </a:cubicBezTo>
                  <a:cubicBezTo>
                    <a:pt x="10765" y="18353"/>
                    <a:pt x="11454" y="18276"/>
                    <a:pt x="12142" y="18117"/>
                  </a:cubicBezTo>
                  <a:cubicBezTo>
                    <a:pt x="17079" y="16950"/>
                    <a:pt x="20148" y="12013"/>
                    <a:pt x="19014" y="7076"/>
                  </a:cubicBezTo>
                  <a:cubicBezTo>
                    <a:pt x="18011" y="2837"/>
                    <a:pt x="14231" y="0"/>
                    <a:pt x="10057" y="0"/>
                  </a:cubicBezTo>
                  <a:close/>
                </a:path>
              </a:pathLst>
            </a:custGeom>
            <a:solidFill>
              <a:srgbClr val="FFFFFF"/>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8" name="Google Shape;548;p31"/>
            <p:cNvSpPr/>
            <p:nvPr/>
          </p:nvSpPr>
          <p:spPr>
            <a:xfrm>
              <a:off x="4223432" y="2425101"/>
              <a:ext cx="995700" cy="995646"/>
            </a:xfrm>
            <a:custGeom>
              <a:avLst/>
              <a:gdLst/>
              <a:ahLst/>
              <a:cxnLst/>
              <a:rect l="l" t="t" r="r" b="b"/>
              <a:pathLst>
                <a:path w="18348" h="18347" extrusionOk="0">
                  <a:moveTo>
                    <a:pt x="9174" y="0"/>
                  </a:moveTo>
                  <a:cubicBezTo>
                    <a:pt x="4104" y="0"/>
                    <a:pt x="1" y="4103"/>
                    <a:pt x="1" y="9173"/>
                  </a:cubicBezTo>
                  <a:cubicBezTo>
                    <a:pt x="1" y="14244"/>
                    <a:pt x="4104" y="18347"/>
                    <a:pt x="9174" y="18347"/>
                  </a:cubicBezTo>
                  <a:cubicBezTo>
                    <a:pt x="14244" y="18347"/>
                    <a:pt x="18347" y="14244"/>
                    <a:pt x="18347" y="9173"/>
                  </a:cubicBezTo>
                  <a:cubicBezTo>
                    <a:pt x="18347" y="4237"/>
                    <a:pt x="14445" y="200"/>
                    <a:pt x="9574" y="0"/>
                  </a:cubicBezTo>
                  <a:close/>
                </a:path>
              </a:pathLst>
            </a:custGeom>
            <a:solidFill>
              <a:srgbClr val="FFFFFF"/>
            </a:solidFill>
            <a:ln>
              <a:noFill/>
            </a:ln>
          </p:spPr>
          <p:txBody>
            <a:bodyPr spcFirstLastPara="1" wrap="square" lIns="121900" tIns="121900" rIns="121900" bIns="121900" anchor="ctr" anchorCtr="0">
              <a:noAutofit/>
            </a:bodyPr>
            <a:lstStyle/>
            <a:p>
              <a:pPr defTabSz="1219200">
                <a:buClr>
                  <a:srgbClr val="000000"/>
                </a:buClr>
              </a:pPr>
              <a:endParaRPr kern="0">
                <a:solidFill>
                  <a:schemeClr val="bg1"/>
                </a:solidFill>
                <a:effectLst>
                  <a:outerShdw blurRad="38100" dist="38100" dir="2700000" algn="tl">
                    <a:srgbClr val="000000">
                      <a:alpha val="43137"/>
                    </a:srgbClr>
                  </a:outerShdw>
                </a:effectLst>
                <a:cs typeface="+mn-ea"/>
                <a:sym typeface="+mn-lt"/>
              </a:endParaRPr>
            </a:p>
          </p:txBody>
        </p:sp>
        <p:sp>
          <p:nvSpPr>
            <p:cNvPr id="19" name="Google Shape;549;p31"/>
            <p:cNvSpPr txBox="1"/>
            <p:nvPr/>
          </p:nvSpPr>
          <p:spPr>
            <a:xfrm>
              <a:off x="2918438" y="2171534"/>
              <a:ext cx="1097400" cy="526800"/>
            </a:xfrm>
            <a:prstGeom prst="rect">
              <a:avLst/>
            </a:prstGeom>
            <a:noFill/>
            <a:ln>
              <a:noFill/>
            </a:ln>
          </p:spPr>
          <p:txBody>
            <a:bodyPr spcFirstLastPara="1" wrap="square" lIns="121900" tIns="121900" rIns="121900" bIns="121900" anchor="ctr" anchorCtr="0">
              <a:noAutofit/>
            </a:bodyPr>
            <a:lstStyle/>
            <a:p>
              <a:pPr algn="dist">
                <a:lnSpc>
                  <a:spcPct val="114000"/>
                </a:lnSpc>
              </a:pPr>
              <a:r>
                <a:rPr lang="zh-CN" altLang="en-US" dirty="0">
                  <a:solidFill>
                    <a:schemeClr val="bg1"/>
                  </a:solidFill>
                  <a:effectLst>
                    <a:outerShdw blurRad="38100" dist="38100" dir="2700000" algn="tl">
                      <a:srgbClr val="000000">
                        <a:alpha val="43137"/>
                      </a:srgbClr>
                    </a:outerShdw>
                  </a:effectLst>
                  <a:cs typeface="+mn-ea"/>
                  <a:sym typeface="+mn-lt"/>
                </a:rPr>
                <a:t>添加标题</a:t>
              </a:r>
            </a:p>
          </p:txBody>
        </p:sp>
        <p:sp>
          <p:nvSpPr>
            <p:cNvPr id="20" name="Google Shape;550;p31"/>
            <p:cNvSpPr txBox="1"/>
            <p:nvPr/>
          </p:nvSpPr>
          <p:spPr>
            <a:xfrm>
              <a:off x="3696429" y="1518394"/>
              <a:ext cx="1097400" cy="526800"/>
            </a:xfrm>
            <a:prstGeom prst="rect">
              <a:avLst/>
            </a:prstGeom>
            <a:noFill/>
            <a:ln>
              <a:noFill/>
            </a:ln>
          </p:spPr>
          <p:txBody>
            <a:bodyPr spcFirstLastPara="1" wrap="square" lIns="121900" tIns="121900" rIns="121900" bIns="121900" anchor="ctr" anchorCtr="0">
              <a:noAutofit/>
            </a:bodyPr>
            <a:lstStyle/>
            <a:p>
              <a:pPr algn="dist">
                <a:lnSpc>
                  <a:spcPct val="114000"/>
                </a:lnSpc>
              </a:pPr>
              <a:r>
                <a:rPr lang="zh-CN" altLang="en-US" dirty="0">
                  <a:solidFill>
                    <a:schemeClr val="bg1"/>
                  </a:solidFill>
                  <a:effectLst>
                    <a:outerShdw blurRad="38100" dist="38100" dir="2700000" algn="tl">
                      <a:srgbClr val="000000">
                        <a:alpha val="43137"/>
                      </a:srgbClr>
                    </a:outerShdw>
                  </a:effectLst>
                  <a:cs typeface="+mn-ea"/>
                  <a:sym typeface="+mn-lt"/>
                </a:rPr>
                <a:t>添加标题</a:t>
              </a:r>
            </a:p>
          </p:txBody>
        </p:sp>
        <p:sp>
          <p:nvSpPr>
            <p:cNvPr id="21" name="Google Shape;551;p31"/>
            <p:cNvSpPr txBox="1"/>
            <p:nvPr/>
          </p:nvSpPr>
          <p:spPr>
            <a:xfrm>
              <a:off x="4822718" y="1770112"/>
              <a:ext cx="1097400" cy="526800"/>
            </a:xfrm>
            <a:prstGeom prst="rect">
              <a:avLst/>
            </a:prstGeom>
            <a:noFill/>
            <a:ln>
              <a:noFill/>
            </a:ln>
          </p:spPr>
          <p:txBody>
            <a:bodyPr spcFirstLastPara="1" wrap="square" lIns="121900" tIns="121900" rIns="121900" bIns="121900" anchor="ctr" anchorCtr="0">
              <a:noAutofit/>
            </a:bodyPr>
            <a:lstStyle/>
            <a:p>
              <a:pPr algn="dist">
                <a:lnSpc>
                  <a:spcPct val="114000"/>
                </a:lnSpc>
              </a:pPr>
              <a:r>
                <a:rPr lang="zh-CN" altLang="en-US" dirty="0">
                  <a:solidFill>
                    <a:schemeClr val="bg1"/>
                  </a:solidFill>
                  <a:effectLst>
                    <a:outerShdw blurRad="38100" dist="38100" dir="2700000" algn="tl">
                      <a:srgbClr val="000000">
                        <a:alpha val="43137"/>
                      </a:srgbClr>
                    </a:outerShdw>
                  </a:effectLst>
                  <a:cs typeface="+mn-ea"/>
                  <a:sym typeface="+mn-lt"/>
                </a:rPr>
                <a:t>添加标题</a:t>
              </a:r>
            </a:p>
          </p:txBody>
        </p:sp>
        <p:sp>
          <p:nvSpPr>
            <p:cNvPr id="22" name="Google Shape;552;p31"/>
            <p:cNvSpPr txBox="1"/>
            <p:nvPr/>
          </p:nvSpPr>
          <p:spPr>
            <a:xfrm>
              <a:off x="5183837" y="2730004"/>
              <a:ext cx="953058" cy="526800"/>
            </a:xfrm>
            <a:prstGeom prst="rect">
              <a:avLst/>
            </a:prstGeom>
            <a:noFill/>
            <a:ln>
              <a:noFill/>
            </a:ln>
          </p:spPr>
          <p:txBody>
            <a:bodyPr spcFirstLastPara="1" wrap="square" lIns="121900" tIns="121900" rIns="121900" bIns="121900" anchor="ctr" anchorCtr="0">
              <a:noAutofit/>
            </a:bodyPr>
            <a:lstStyle/>
            <a:p>
              <a:pPr algn="dist">
                <a:lnSpc>
                  <a:spcPct val="114000"/>
                </a:lnSpc>
              </a:pPr>
              <a:r>
                <a:rPr lang="zh-CN" altLang="en-US" sz="1600" dirty="0">
                  <a:solidFill>
                    <a:schemeClr val="bg1"/>
                  </a:solidFill>
                  <a:effectLst>
                    <a:outerShdw blurRad="38100" dist="38100" dir="2700000" algn="tl">
                      <a:srgbClr val="000000">
                        <a:alpha val="43137"/>
                      </a:srgbClr>
                    </a:outerShdw>
                  </a:effectLst>
                  <a:cs typeface="+mn-ea"/>
                  <a:sym typeface="+mn-lt"/>
                </a:rPr>
                <a:t>添加标题</a:t>
              </a:r>
            </a:p>
          </p:txBody>
        </p:sp>
      </p:grpSp>
      <p:sp>
        <p:nvSpPr>
          <p:cNvPr id="38" name="文本框 37"/>
          <p:cNvSpPr txBox="1"/>
          <p:nvPr/>
        </p:nvSpPr>
        <p:spPr>
          <a:xfrm>
            <a:off x="360281" y="3888269"/>
            <a:ext cx="2912072" cy="613694"/>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a:t>
            </a:r>
          </a:p>
        </p:txBody>
      </p:sp>
      <p:sp>
        <p:nvSpPr>
          <p:cNvPr id="40" name="文本框 39"/>
          <p:cNvSpPr txBox="1"/>
          <p:nvPr/>
        </p:nvSpPr>
        <p:spPr>
          <a:xfrm>
            <a:off x="360281" y="3572832"/>
            <a:ext cx="2912072" cy="416717"/>
          </a:xfrm>
          <a:prstGeom prst="rect">
            <a:avLst/>
          </a:prstGeom>
          <a:noFill/>
        </p:spPr>
        <p:txBody>
          <a:bodyPr wrap="square" rtlCol="0">
            <a:spAutoFit/>
            <a:scene3d>
              <a:camera prst="orthographicFront"/>
              <a:lightRig rig="threePt" dir="t"/>
            </a:scene3d>
          </a:bodyPr>
          <a:lstStyle/>
          <a:p>
            <a:pPr algn="r">
              <a:lnSpc>
                <a:spcPct val="114000"/>
              </a:lnSpc>
            </a:pPr>
            <a:r>
              <a:rPr lang="zh-CN" altLang="en-US" sz="2000" dirty="0">
                <a:solidFill>
                  <a:schemeClr val="tx1">
                    <a:lumMod val="75000"/>
                    <a:lumOff val="25000"/>
                  </a:schemeClr>
                </a:solidFill>
                <a:cs typeface="+mn-ea"/>
                <a:sym typeface="+mn-lt"/>
              </a:rPr>
              <a:t>完成情况</a:t>
            </a:r>
          </a:p>
        </p:txBody>
      </p:sp>
      <p:sp>
        <p:nvSpPr>
          <p:cNvPr id="42" name="文本框 41"/>
          <p:cNvSpPr txBox="1"/>
          <p:nvPr/>
        </p:nvSpPr>
        <p:spPr>
          <a:xfrm>
            <a:off x="1053546" y="2282110"/>
            <a:ext cx="2912072" cy="613694"/>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a:t>
            </a:r>
          </a:p>
        </p:txBody>
      </p:sp>
      <p:sp>
        <p:nvSpPr>
          <p:cNvPr id="44" name="文本框 43"/>
          <p:cNvSpPr txBox="1"/>
          <p:nvPr/>
        </p:nvSpPr>
        <p:spPr>
          <a:xfrm>
            <a:off x="1073360" y="1955876"/>
            <a:ext cx="2912072" cy="416717"/>
          </a:xfrm>
          <a:prstGeom prst="rect">
            <a:avLst/>
          </a:prstGeom>
          <a:noFill/>
        </p:spPr>
        <p:txBody>
          <a:bodyPr wrap="square" rtlCol="0">
            <a:spAutoFit/>
            <a:scene3d>
              <a:camera prst="orthographicFront"/>
              <a:lightRig rig="threePt" dir="t"/>
            </a:scene3d>
          </a:bodyPr>
          <a:lstStyle/>
          <a:p>
            <a:pPr algn="r">
              <a:lnSpc>
                <a:spcPct val="114000"/>
              </a:lnSpc>
            </a:pPr>
            <a:r>
              <a:rPr lang="zh-CN" altLang="en-US" sz="2000" dirty="0">
                <a:solidFill>
                  <a:schemeClr val="tx1">
                    <a:lumMod val="75000"/>
                    <a:lumOff val="25000"/>
                  </a:schemeClr>
                </a:solidFill>
                <a:cs typeface="+mn-ea"/>
                <a:sym typeface="+mn-lt"/>
              </a:rPr>
              <a:t>完成情况</a:t>
            </a:r>
          </a:p>
        </p:txBody>
      </p:sp>
      <p:sp>
        <p:nvSpPr>
          <p:cNvPr id="46" name="文本框 45"/>
          <p:cNvSpPr txBox="1"/>
          <p:nvPr/>
        </p:nvSpPr>
        <p:spPr>
          <a:xfrm>
            <a:off x="8279532" y="2596950"/>
            <a:ext cx="2912072" cy="613694"/>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gn="l">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a:t>
            </a:r>
          </a:p>
        </p:txBody>
      </p:sp>
      <p:sp>
        <p:nvSpPr>
          <p:cNvPr id="48" name="文本框 47"/>
          <p:cNvSpPr txBox="1"/>
          <p:nvPr/>
        </p:nvSpPr>
        <p:spPr>
          <a:xfrm>
            <a:off x="8279532" y="2281513"/>
            <a:ext cx="2912072" cy="416717"/>
          </a:xfrm>
          <a:prstGeom prst="rect">
            <a:avLst/>
          </a:prstGeom>
          <a:noFill/>
        </p:spPr>
        <p:txBody>
          <a:bodyPr wrap="square" rtlCol="0">
            <a:spAutoFit/>
            <a:scene3d>
              <a:camera prst="orthographicFront"/>
              <a:lightRig rig="threePt" dir="t"/>
            </a:scene3d>
          </a:bodyPr>
          <a:lstStyle/>
          <a:p>
            <a:pPr>
              <a:lnSpc>
                <a:spcPct val="114000"/>
              </a:lnSpc>
            </a:pPr>
            <a:r>
              <a:rPr lang="zh-CN" altLang="en-US" sz="2000" dirty="0">
                <a:solidFill>
                  <a:schemeClr val="tx1">
                    <a:lumMod val="75000"/>
                    <a:lumOff val="25000"/>
                  </a:schemeClr>
                </a:solidFill>
                <a:cs typeface="+mn-ea"/>
                <a:sym typeface="+mn-lt"/>
              </a:rPr>
              <a:t>完成情况</a:t>
            </a:r>
          </a:p>
        </p:txBody>
      </p:sp>
      <p:sp>
        <p:nvSpPr>
          <p:cNvPr id="50" name="文本框 49"/>
          <p:cNvSpPr txBox="1"/>
          <p:nvPr/>
        </p:nvSpPr>
        <p:spPr>
          <a:xfrm>
            <a:off x="8763589" y="4765534"/>
            <a:ext cx="2912072" cy="613694"/>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gn="l">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a:t>
            </a:r>
          </a:p>
        </p:txBody>
      </p:sp>
      <p:sp>
        <p:nvSpPr>
          <p:cNvPr id="52" name="文本框 51"/>
          <p:cNvSpPr txBox="1"/>
          <p:nvPr/>
        </p:nvSpPr>
        <p:spPr>
          <a:xfrm>
            <a:off x="8763589" y="4450097"/>
            <a:ext cx="2912072" cy="416717"/>
          </a:xfrm>
          <a:prstGeom prst="rect">
            <a:avLst/>
          </a:prstGeom>
          <a:noFill/>
        </p:spPr>
        <p:txBody>
          <a:bodyPr wrap="square" rtlCol="0">
            <a:spAutoFit/>
            <a:scene3d>
              <a:camera prst="orthographicFront"/>
              <a:lightRig rig="threePt" dir="t"/>
            </a:scene3d>
          </a:bodyPr>
          <a:lstStyle/>
          <a:p>
            <a:pPr>
              <a:lnSpc>
                <a:spcPct val="114000"/>
              </a:lnSpc>
            </a:pPr>
            <a:r>
              <a:rPr lang="zh-CN" altLang="en-US" sz="2000" dirty="0">
                <a:solidFill>
                  <a:schemeClr val="tx1">
                    <a:lumMod val="75000"/>
                    <a:lumOff val="25000"/>
                  </a:schemeClr>
                </a:solidFill>
                <a:cs typeface="+mn-ea"/>
                <a:sym typeface="+mn-lt"/>
              </a:rPr>
              <a:t>完成情况</a:t>
            </a:r>
          </a:p>
        </p:txBody>
      </p:sp>
      <p:sp>
        <p:nvSpPr>
          <p:cNvPr id="33" name="文本框 32"/>
          <p:cNvSpPr txBox="1"/>
          <p:nvPr/>
        </p:nvSpPr>
        <p:spPr>
          <a:xfrm>
            <a:off x="4925245" y="113730"/>
            <a:ext cx="2339102" cy="662810"/>
          </a:xfrm>
          <a:prstGeom prst="rect">
            <a:avLst/>
          </a:prstGeom>
          <a:noFill/>
        </p:spPr>
        <p:txBody>
          <a:bodyPr wrap="none" rtlCol="0">
            <a:spAutoFit/>
            <a:scene3d>
              <a:camera prst="orthographicFront"/>
              <a:lightRig rig="threePt" dir="t"/>
            </a:scene3d>
            <a:sp3d contourW="12700"/>
          </a:bodyPr>
          <a:lstStyle/>
          <a:p>
            <a:pPr algn="ctr" defTabSz="1217295">
              <a:lnSpc>
                <a:spcPct val="150000"/>
              </a:lnSpc>
              <a:spcBef>
                <a:spcPct val="20000"/>
              </a:spcBef>
              <a:spcAft>
                <a:spcPts val="600"/>
              </a:spcAft>
              <a:buClr>
                <a:srgbClr val="509AA2">
                  <a:lumMod val="75000"/>
                </a:srgbClr>
              </a:buClr>
              <a:buSzPct val="145000"/>
            </a:pPr>
            <a:r>
              <a:rPr lang="zh-CN" altLang="en-US" sz="2800" b="1" dirty="0">
                <a:solidFill>
                  <a:schemeClr val="bg1"/>
                </a:solidFill>
                <a:cs typeface="+mn-ea"/>
                <a:sym typeface="+mn-lt"/>
              </a:rPr>
              <a:t>工作完成情况</a:t>
            </a:r>
            <a:endParaRPr lang="en-US" altLang="zh-CN" sz="2800" b="1" dirty="0">
              <a:solidFill>
                <a:schemeClr val="bg1"/>
              </a:solidFill>
              <a:cs typeface="+mn-ea"/>
              <a:sym typeface="+mn-lt"/>
            </a:endParaRPr>
          </a:p>
        </p:txBody>
      </p:sp>
      <p:grpSp>
        <p:nvGrpSpPr>
          <p:cNvPr id="32" name="组合 31"/>
          <p:cNvGrpSpPr/>
          <p:nvPr/>
        </p:nvGrpSpPr>
        <p:grpSpPr>
          <a:xfrm>
            <a:off x="3059425" y="564714"/>
            <a:ext cx="6073146" cy="747188"/>
            <a:chOff x="3059425" y="564714"/>
            <a:chExt cx="6073146" cy="747188"/>
          </a:xfrm>
        </p:grpSpPr>
        <p:sp>
          <p:nvSpPr>
            <p:cNvPr id="34" name="文本框 33"/>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工作完成情况</a:t>
              </a:r>
            </a:p>
          </p:txBody>
        </p:sp>
        <p:sp>
          <p:nvSpPr>
            <p:cNvPr id="35" name="文本框 34"/>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up)">
                                      <p:cBhvr>
                                        <p:cTn id="24" dur="500"/>
                                        <p:tgtEl>
                                          <p:spTgt spid="44"/>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up)">
                                      <p:cBhvr>
                                        <p:cTn id="27" dur="500"/>
                                        <p:tgtEl>
                                          <p:spTgt spid="4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up)">
                                      <p:cBhvr>
                                        <p:cTn id="30" dur="500"/>
                                        <p:tgtEl>
                                          <p:spTgt spid="4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up)">
                                      <p:cBhvr>
                                        <p:cTn id="33" dur="500"/>
                                        <p:tgtEl>
                                          <p:spTgt spid="50"/>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up)">
                                      <p:cBhvr>
                                        <p:cTn id="3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2" grpId="0"/>
      <p:bldP spid="44" grpId="0"/>
      <p:bldP spid="46" grpId="0"/>
      <p:bldP spid="48" grpId="0"/>
      <p:bldP spid="50" grpId="0"/>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683188" y="5616299"/>
            <a:ext cx="5508812" cy="1241701"/>
          </a:xfrm>
          <a:custGeom>
            <a:avLst/>
            <a:gdLst>
              <a:gd name="connsiteX0" fmla="*/ 0 w 5508812"/>
              <a:gd name="connsiteY0" fmla="*/ 0 h 1241701"/>
              <a:gd name="connsiteX1" fmla="*/ 5508812 w 5508812"/>
              <a:gd name="connsiteY1" fmla="*/ 0 h 1241701"/>
              <a:gd name="connsiteX2" fmla="*/ 5508812 w 5508812"/>
              <a:gd name="connsiteY2" fmla="*/ 1241701 h 1241701"/>
              <a:gd name="connsiteX3" fmla="*/ 0 w 5508812"/>
              <a:gd name="connsiteY3" fmla="*/ 1241701 h 1241701"/>
              <a:gd name="connsiteX4" fmla="*/ 0 w 5508812"/>
              <a:gd name="connsiteY4" fmla="*/ 0 h 1241701"/>
              <a:gd name="connsiteX0-1" fmla="*/ 0 w 5508812"/>
              <a:gd name="connsiteY0-2" fmla="*/ 1241701 h 1241701"/>
              <a:gd name="connsiteX1-3" fmla="*/ 5508812 w 5508812"/>
              <a:gd name="connsiteY1-4" fmla="*/ 0 h 1241701"/>
              <a:gd name="connsiteX2-5" fmla="*/ 5508812 w 5508812"/>
              <a:gd name="connsiteY2-6" fmla="*/ 1241701 h 1241701"/>
              <a:gd name="connsiteX3-7" fmla="*/ 0 w 5508812"/>
              <a:gd name="connsiteY3-8" fmla="*/ 1241701 h 1241701"/>
              <a:gd name="connsiteX0-9" fmla="*/ 0 w 5508812"/>
              <a:gd name="connsiteY0-10" fmla="*/ 1241701 h 1241701"/>
              <a:gd name="connsiteX1-11" fmla="*/ 5508812 w 5508812"/>
              <a:gd name="connsiteY1-12" fmla="*/ 0 h 1241701"/>
              <a:gd name="connsiteX2-13" fmla="*/ 5508812 w 5508812"/>
              <a:gd name="connsiteY2-14" fmla="*/ 1241701 h 1241701"/>
              <a:gd name="connsiteX3-15" fmla="*/ 0 w 5508812"/>
              <a:gd name="connsiteY3-16" fmla="*/ 1241701 h 1241701"/>
              <a:gd name="connsiteX0-17" fmla="*/ 0 w 5508812"/>
              <a:gd name="connsiteY0-18" fmla="*/ 1241701 h 1241701"/>
              <a:gd name="connsiteX1-19" fmla="*/ 5508812 w 5508812"/>
              <a:gd name="connsiteY1-20" fmla="*/ 0 h 1241701"/>
              <a:gd name="connsiteX2-21" fmla="*/ 5508812 w 5508812"/>
              <a:gd name="connsiteY2-22" fmla="*/ 1241701 h 1241701"/>
              <a:gd name="connsiteX3-23" fmla="*/ 0 w 5508812"/>
              <a:gd name="connsiteY3-24" fmla="*/ 1241701 h 1241701"/>
              <a:gd name="connsiteX0-25" fmla="*/ 0 w 5508812"/>
              <a:gd name="connsiteY0-26" fmla="*/ 1241701 h 1241701"/>
              <a:gd name="connsiteX1-27" fmla="*/ 5508812 w 5508812"/>
              <a:gd name="connsiteY1-28" fmla="*/ 0 h 1241701"/>
              <a:gd name="connsiteX2-29" fmla="*/ 5508812 w 5508812"/>
              <a:gd name="connsiteY2-30" fmla="*/ 1241701 h 1241701"/>
              <a:gd name="connsiteX3-31" fmla="*/ 0 w 5508812"/>
              <a:gd name="connsiteY3-32" fmla="*/ 1241701 h 1241701"/>
              <a:gd name="connsiteX0-33" fmla="*/ 0 w 5508812"/>
              <a:gd name="connsiteY0-34" fmla="*/ 1241701 h 1241701"/>
              <a:gd name="connsiteX1-35" fmla="*/ 5508812 w 5508812"/>
              <a:gd name="connsiteY1-36" fmla="*/ 0 h 1241701"/>
              <a:gd name="connsiteX2-37" fmla="*/ 5508812 w 5508812"/>
              <a:gd name="connsiteY2-38" fmla="*/ 1241701 h 1241701"/>
              <a:gd name="connsiteX3-39" fmla="*/ 0 w 5508812"/>
              <a:gd name="connsiteY3-40" fmla="*/ 1241701 h 1241701"/>
              <a:gd name="connsiteX0-41" fmla="*/ 0 w 5508812"/>
              <a:gd name="connsiteY0-42" fmla="*/ 1241701 h 1241701"/>
              <a:gd name="connsiteX1-43" fmla="*/ 5508812 w 5508812"/>
              <a:gd name="connsiteY1-44" fmla="*/ 0 h 1241701"/>
              <a:gd name="connsiteX2-45" fmla="*/ 5508812 w 5508812"/>
              <a:gd name="connsiteY2-46" fmla="*/ 1241701 h 1241701"/>
              <a:gd name="connsiteX3-47" fmla="*/ 0 w 5508812"/>
              <a:gd name="connsiteY3-48" fmla="*/ 1241701 h 1241701"/>
            </a:gdLst>
            <a:ahLst/>
            <a:cxnLst>
              <a:cxn ang="0">
                <a:pos x="connsiteX0-1" y="connsiteY0-2"/>
              </a:cxn>
              <a:cxn ang="0">
                <a:pos x="connsiteX1-3" y="connsiteY1-4"/>
              </a:cxn>
              <a:cxn ang="0">
                <a:pos x="connsiteX2-5" y="connsiteY2-6"/>
              </a:cxn>
              <a:cxn ang="0">
                <a:pos x="connsiteX3-7" y="connsiteY3-8"/>
              </a:cxn>
            </a:cxnLst>
            <a:rect l="l" t="t" r="r" b="b"/>
            <a:pathLst>
              <a:path w="5508812" h="1241701">
                <a:moveTo>
                  <a:pt x="0" y="1241701"/>
                </a:moveTo>
                <a:cubicBezTo>
                  <a:pt x="1217708" y="-920317"/>
                  <a:pt x="2408518" y="1758606"/>
                  <a:pt x="5508812" y="0"/>
                </a:cubicBezTo>
                <a:lnTo>
                  <a:pt x="5508812" y="1241701"/>
                </a:lnTo>
                <a:lnTo>
                  <a:pt x="0" y="1241701"/>
                </a:lnTo>
                <a:close/>
              </a:path>
            </a:pathLst>
          </a:custGeom>
          <a:solidFill>
            <a:srgbClr val="6362B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4504765" y="5632341"/>
            <a:ext cx="7687235" cy="1241700"/>
          </a:xfrm>
          <a:custGeom>
            <a:avLst/>
            <a:gdLst>
              <a:gd name="connsiteX0" fmla="*/ 0 w 7687235"/>
              <a:gd name="connsiteY0" fmla="*/ 0 h 860612"/>
              <a:gd name="connsiteX1" fmla="*/ 7687235 w 7687235"/>
              <a:gd name="connsiteY1" fmla="*/ 0 h 860612"/>
              <a:gd name="connsiteX2" fmla="*/ 7687235 w 7687235"/>
              <a:gd name="connsiteY2" fmla="*/ 860612 h 860612"/>
              <a:gd name="connsiteX3" fmla="*/ 0 w 7687235"/>
              <a:gd name="connsiteY3" fmla="*/ 860612 h 860612"/>
              <a:gd name="connsiteX4" fmla="*/ 0 w 7687235"/>
              <a:gd name="connsiteY4" fmla="*/ 0 h 860612"/>
              <a:gd name="connsiteX0-1" fmla="*/ 3173506 w 7687235"/>
              <a:gd name="connsiteY0-2" fmla="*/ 685800 h 860612"/>
              <a:gd name="connsiteX1-3" fmla="*/ 7687235 w 7687235"/>
              <a:gd name="connsiteY1-4" fmla="*/ 0 h 860612"/>
              <a:gd name="connsiteX2-5" fmla="*/ 7687235 w 7687235"/>
              <a:gd name="connsiteY2-6" fmla="*/ 860612 h 860612"/>
              <a:gd name="connsiteX3-7" fmla="*/ 0 w 7687235"/>
              <a:gd name="connsiteY3-8" fmla="*/ 860612 h 860612"/>
              <a:gd name="connsiteX4-9" fmla="*/ 3173506 w 7687235"/>
              <a:gd name="connsiteY4-10" fmla="*/ 685800 h 860612"/>
              <a:gd name="connsiteX0-11" fmla="*/ 3305818 w 7819547"/>
              <a:gd name="connsiteY0-12" fmla="*/ 686875 h 861687"/>
              <a:gd name="connsiteX1-13" fmla="*/ 7819547 w 7819547"/>
              <a:gd name="connsiteY1-14" fmla="*/ 1075 h 861687"/>
              <a:gd name="connsiteX2-15" fmla="*/ 7819547 w 7819547"/>
              <a:gd name="connsiteY2-16" fmla="*/ 861687 h 861687"/>
              <a:gd name="connsiteX3-17" fmla="*/ 132312 w 7819547"/>
              <a:gd name="connsiteY3-18" fmla="*/ 861687 h 861687"/>
              <a:gd name="connsiteX4-19" fmla="*/ 3305818 w 7819547"/>
              <a:gd name="connsiteY4-20" fmla="*/ 686875 h 861687"/>
              <a:gd name="connsiteX0-21" fmla="*/ 3173506 w 7687235"/>
              <a:gd name="connsiteY0-22" fmla="*/ 686875 h 861687"/>
              <a:gd name="connsiteX1-23" fmla="*/ 7687235 w 7687235"/>
              <a:gd name="connsiteY1-24" fmla="*/ 1075 h 861687"/>
              <a:gd name="connsiteX2-25" fmla="*/ 7687235 w 7687235"/>
              <a:gd name="connsiteY2-26" fmla="*/ 861687 h 861687"/>
              <a:gd name="connsiteX3-27" fmla="*/ 0 w 7687235"/>
              <a:gd name="connsiteY3-28" fmla="*/ 861687 h 861687"/>
              <a:gd name="connsiteX4-29" fmla="*/ 3173506 w 7687235"/>
              <a:gd name="connsiteY4-30" fmla="*/ 686875 h 861687"/>
              <a:gd name="connsiteX0-31" fmla="*/ 3173506 w 7687235"/>
              <a:gd name="connsiteY0-32" fmla="*/ 1036726 h 1211538"/>
              <a:gd name="connsiteX1-33" fmla="*/ 7687235 w 7687235"/>
              <a:gd name="connsiteY1-34" fmla="*/ 350926 h 1211538"/>
              <a:gd name="connsiteX2-35" fmla="*/ 7687235 w 7687235"/>
              <a:gd name="connsiteY2-36" fmla="*/ 1211538 h 1211538"/>
              <a:gd name="connsiteX3-37" fmla="*/ 0 w 7687235"/>
              <a:gd name="connsiteY3-38" fmla="*/ 1211538 h 1211538"/>
              <a:gd name="connsiteX4-39" fmla="*/ 3173506 w 7687235"/>
              <a:gd name="connsiteY4-40" fmla="*/ 1036726 h 1211538"/>
              <a:gd name="connsiteX0-41" fmla="*/ 3173506 w 7687235"/>
              <a:gd name="connsiteY0-42" fmla="*/ 1033115 h 1207927"/>
              <a:gd name="connsiteX1-43" fmla="*/ 7687235 w 7687235"/>
              <a:gd name="connsiteY1-44" fmla="*/ 347315 h 1207927"/>
              <a:gd name="connsiteX2-45" fmla="*/ 7687235 w 7687235"/>
              <a:gd name="connsiteY2-46" fmla="*/ 1207927 h 1207927"/>
              <a:gd name="connsiteX3-47" fmla="*/ 0 w 7687235"/>
              <a:gd name="connsiteY3-48" fmla="*/ 1207927 h 1207927"/>
              <a:gd name="connsiteX4-49" fmla="*/ 3173506 w 7687235"/>
              <a:gd name="connsiteY4-50" fmla="*/ 1033115 h 1207927"/>
              <a:gd name="connsiteX0-51" fmla="*/ 3173506 w 7687235"/>
              <a:gd name="connsiteY0-52" fmla="*/ 1066888 h 1241700"/>
              <a:gd name="connsiteX1-53" fmla="*/ 7687235 w 7687235"/>
              <a:gd name="connsiteY1-54" fmla="*/ 381088 h 1241700"/>
              <a:gd name="connsiteX2-55" fmla="*/ 7687235 w 7687235"/>
              <a:gd name="connsiteY2-56" fmla="*/ 1241700 h 1241700"/>
              <a:gd name="connsiteX3-57" fmla="*/ 0 w 7687235"/>
              <a:gd name="connsiteY3-58" fmla="*/ 1241700 h 1241700"/>
              <a:gd name="connsiteX4-59" fmla="*/ 3173506 w 7687235"/>
              <a:gd name="connsiteY4-60" fmla="*/ 1066888 h 1241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87235" h="1241700">
                <a:moveTo>
                  <a:pt x="3173506" y="1066888"/>
                </a:moveTo>
                <a:cubicBezTo>
                  <a:pt x="4629524" y="950347"/>
                  <a:pt x="6262593" y="-737259"/>
                  <a:pt x="7687235" y="381088"/>
                </a:cubicBezTo>
                <a:lnTo>
                  <a:pt x="7687235" y="1241700"/>
                </a:lnTo>
                <a:lnTo>
                  <a:pt x="0" y="1241700"/>
                </a:lnTo>
                <a:cubicBezTo>
                  <a:pt x="874806" y="257824"/>
                  <a:pt x="1717488" y="1183429"/>
                  <a:pt x="3173506" y="1066888"/>
                </a:cubicBezTo>
                <a:close/>
              </a:path>
            </a:pathLst>
          </a:custGeom>
          <a:solidFill>
            <a:srgbClr val="6362B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3" y="0"/>
            <a:ext cx="4397188" cy="3281082"/>
          </a:xfrm>
          <a:custGeom>
            <a:avLst/>
            <a:gdLst>
              <a:gd name="connsiteX0" fmla="*/ 0 w 4383741"/>
              <a:gd name="connsiteY0" fmla="*/ 0 h 3281082"/>
              <a:gd name="connsiteX1" fmla="*/ 4383741 w 4383741"/>
              <a:gd name="connsiteY1" fmla="*/ 0 h 3281082"/>
              <a:gd name="connsiteX2" fmla="*/ 4383741 w 4383741"/>
              <a:gd name="connsiteY2" fmla="*/ 3281082 h 3281082"/>
              <a:gd name="connsiteX3" fmla="*/ 0 w 4383741"/>
              <a:gd name="connsiteY3" fmla="*/ 3281082 h 3281082"/>
              <a:gd name="connsiteX4" fmla="*/ 0 w 4383741"/>
              <a:gd name="connsiteY4" fmla="*/ 0 h 3281082"/>
              <a:gd name="connsiteX0-1" fmla="*/ 0 w 4383741"/>
              <a:gd name="connsiteY0-2" fmla="*/ 0 h 3281082"/>
              <a:gd name="connsiteX1-3" fmla="*/ 4383741 w 4383741"/>
              <a:gd name="connsiteY1-4" fmla="*/ 0 h 3281082"/>
              <a:gd name="connsiteX2-5" fmla="*/ 1358153 w 4383741"/>
              <a:gd name="connsiteY2-6" fmla="*/ 1035424 h 3281082"/>
              <a:gd name="connsiteX3-7" fmla="*/ 0 w 4383741"/>
              <a:gd name="connsiteY3-8" fmla="*/ 3281082 h 3281082"/>
              <a:gd name="connsiteX4-9" fmla="*/ 0 w 4383741"/>
              <a:gd name="connsiteY4-10" fmla="*/ 0 h 3281082"/>
              <a:gd name="connsiteX0-11" fmla="*/ 0 w 4398061"/>
              <a:gd name="connsiteY0-12" fmla="*/ 0 h 3292277"/>
              <a:gd name="connsiteX1-13" fmla="*/ 4383741 w 4398061"/>
              <a:gd name="connsiteY1-14" fmla="*/ 0 h 3292277"/>
              <a:gd name="connsiteX2-15" fmla="*/ 1358153 w 4398061"/>
              <a:gd name="connsiteY2-16" fmla="*/ 1035424 h 3292277"/>
              <a:gd name="connsiteX3-17" fmla="*/ 0 w 4398061"/>
              <a:gd name="connsiteY3-18" fmla="*/ 3281082 h 3292277"/>
              <a:gd name="connsiteX4-19" fmla="*/ 0 w 4398061"/>
              <a:gd name="connsiteY4-20" fmla="*/ 0 h 3292277"/>
              <a:gd name="connsiteX0-21" fmla="*/ 0 w 4398132"/>
              <a:gd name="connsiteY0-22" fmla="*/ 0 h 3291327"/>
              <a:gd name="connsiteX1-23" fmla="*/ 4383741 w 4398132"/>
              <a:gd name="connsiteY1-24" fmla="*/ 0 h 3291327"/>
              <a:gd name="connsiteX2-25" fmla="*/ 1358153 w 4398132"/>
              <a:gd name="connsiteY2-26" fmla="*/ 1035424 h 3291327"/>
              <a:gd name="connsiteX3-27" fmla="*/ 0 w 4398132"/>
              <a:gd name="connsiteY3-28" fmla="*/ 3281082 h 3291327"/>
              <a:gd name="connsiteX4-29" fmla="*/ 0 w 4398132"/>
              <a:gd name="connsiteY4-30" fmla="*/ 0 h 3291327"/>
              <a:gd name="connsiteX0-31" fmla="*/ 0 w 4398132"/>
              <a:gd name="connsiteY0-32" fmla="*/ 0 h 3281082"/>
              <a:gd name="connsiteX1-33" fmla="*/ 4383741 w 4398132"/>
              <a:gd name="connsiteY1-34" fmla="*/ 0 h 3281082"/>
              <a:gd name="connsiteX2-35" fmla="*/ 1358153 w 4398132"/>
              <a:gd name="connsiteY2-36" fmla="*/ 1035424 h 3281082"/>
              <a:gd name="connsiteX3-37" fmla="*/ 0 w 4398132"/>
              <a:gd name="connsiteY3-38" fmla="*/ 3281082 h 3281082"/>
              <a:gd name="connsiteX4-39" fmla="*/ 0 w 4398132"/>
              <a:gd name="connsiteY4-40" fmla="*/ 0 h 3281082"/>
              <a:gd name="connsiteX0-41" fmla="*/ 0 w 4399199"/>
              <a:gd name="connsiteY0-42" fmla="*/ 0 h 3281082"/>
              <a:gd name="connsiteX1-43" fmla="*/ 4383741 w 4399199"/>
              <a:gd name="connsiteY1-44" fmla="*/ 0 h 3281082"/>
              <a:gd name="connsiteX2-45" fmla="*/ 1358153 w 4399199"/>
              <a:gd name="connsiteY2-46" fmla="*/ 1035424 h 3281082"/>
              <a:gd name="connsiteX3-47" fmla="*/ 0 w 4399199"/>
              <a:gd name="connsiteY3-48" fmla="*/ 3281082 h 3281082"/>
              <a:gd name="connsiteX4-49" fmla="*/ 0 w 4399199"/>
              <a:gd name="connsiteY4-50" fmla="*/ 0 h 3281082"/>
              <a:gd name="connsiteX0-51" fmla="*/ 0 w 4398348"/>
              <a:gd name="connsiteY0-52" fmla="*/ 0 h 3281082"/>
              <a:gd name="connsiteX1-53" fmla="*/ 4383741 w 4398348"/>
              <a:gd name="connsiteY1-54" fmla="*/ 0 h 3281082"/>
              <a:gd name="connsiteX2-55" fmla="*/ 1358153 w 4398348"/>
              <a:gd name="connsiteY2-56" fmla="*/ 1035424 h 3281082"/>
              <a:gd name="connsiteX3-57" fmla="*/ 0 w 4398348"/>
              <a:gd name="connsiteY3-58" fmla="*/ 3281082 h 3281082"/>
              <a:gd name="connsiteX4-59" fmla="*/ 0 w 4398348"/>
              <a:gd name="connsiteY4-60" fmla="*/ 0 h 3281082"/>
              <a:gd name="connsiteX0-61" fmla="*/ 0 w 4399468"/>
              <a:gd name="connsiteY0-62" fmla="*/ 0 h 3281082"/>
              <a:gd name="connsiteX1-63" fmla="*/ 4383741 w 4399468"/>
              <a:gd name="connsiteY1-64" fmla="*/ 0 h 3281082"/>
              <a:gd name="connsiteX2-65" fmla="*/ 1546411 w 4399468"/>
              <a:gd name="connsiteY2-66" fmla="*/ 954741 h 3281082"/>
              <a:gd name="connsiteX3-67" fmla="*/ 0 w 4399468"/>
              <a:gd name="connsiteY3-68" fmla="*/ 3281082 h 3281082"/>
              <a:gd name="connsiteX4-69" fmla="*/ 0 w 4399468"/>
              <a:gd name="connsiteY4-70" fmla="*/ 0 h 3281082"/>
              <a:gd name="connsiteX0-71" fmla="*/ 0 w 4401151"/>
              <a:gd name="connsiteY0-72" fmla="*/ 0 h 3281082"/>
              <a:gd name="connsiteX1-73" fmla="*/ 4383741 w 4401151"/>
              <a:gd name="connsiteY1-74" fmla="*/ 0 h 3281082"/>
              <a:gd name="connsiteX2-75" fmla="*/ 1546411 w 4401151"/>
              <a:gd name="connsiteY2-76" fmla="*/ 954741 h 3281082"/>
              <a:gd name="connsiteX3-77" fmla="*/ 0 w 4401151"/>
              <a:gd name="connsiteY3-78" fmla="*/ 3281082 h 3281082"/>
              <a:gd name="connsiteX4-79" fmla="*/ 0 w 4401151"/>
              <a:gd name="connsiteY4-80" fmla="*/ 0 h 3281082"/>
              <a:gd name="connsiteX0-81" fmla="*/ 0 w 3744558"/>
              <a:gd name="connsiteY0-82" fmla="*/ 403412 h 3684494"/>
              <a:gd name="connsiteX1-83" fmla="*/ 3724835 w 3744558"/>
              <a:gd name="connsiteY1-84" fmla="*/ 0 h 3684494"/>
              <a:gd name="connsiteX2-85" fmla="*/ 1546411 w 3744558"/>
              <a:gd name="connsiteY2-86" fmla="*/ 1358153 h 3684494"/>
              <a:gd name="connsiteX3-87" fmla="*/ 0 w 3744558"/>
              <a:gd name="connsiteY3-88" fmla="*/ 3684494 h 3684494"/>
              <a:gd name="connsiteX4-89" fmla="*/ 0 w 3744558"/>
              <a:gd name="connsiteY4-90" fmla="*/ 403412 h 3684494"/>
              <a:gd name="connsiteX0-91" fmla="*/ 0 w 3797905"/>
              <a:gd name="connsiteY0-92" fmla="*/ 0 h 3281082"/>
              <a:gd name="connsiteX1-93" fmla="*/ 3778624 w 3797905"/>
              <a:gd name="connsiteY1-94" fmla="*/ 1264024 h 3281082"/>
              <a:gd name="connsiteX2-95" fmla="*/ 1546411 w 3797905"/>
              <a:gd name="connsiteY2-96" fmla="*/ 954741 h 3281082"/>
              <a:gd name="connsiteX3-97" fmla="*/ 0 w 3797905"/>
              <a:gd name="connsiteY3-98" fmla="*/ 3281082 h 3281082"/>
              <a:gd name="connsiteX4-99" fmla="*/ 0 w 3797905"/>
              <a:gd name="connsiteY4-100" fmla="*/ 0 h 3281082"/>
              <a:gd name="connsiteX0-101" fmla="*/ 0 w 4120460"/>
              <a:gd name="connsiteY0-102" fmla="*/ 0 h 3281082"/>
              <a:gd name="connsiteX1-103" fmla="*/ 3778624 w 4120460"/>
              <a:gd name="connsiteY1-104" fmla="*/ 1264024 h 3281082"/>
              <a:gd name="connsiteX2-105" fmla="*/ 1546411 w 4120460"/>
              <a:gd name="connsiteY2-106" fmla="*/ 954741 h 3281082"/>
              <a:gd name="connsiteX3-107" fmla="*/ 0 w 4120460"/>
              <a:gd name="connsiteY3-108" fmla="*/ 3281082 h 3281082"/>
              <a:gd name="connsiteX4-109" fmla="*/ 0 w 4120460"/>
              <a:gd name="connsiteY4-110" fmla="*/ 0 h 3281082"/>
              <a:gd name="connsiteX0-111" fmla="*/ 0 w 4547160"/>
              <a:gd name="connsiteY0-112" fmla="*/ 0 h 3281082"/>
              <a:gd name="connsiteX1-113" fmla="*/ 4235824 w 4547160"/>
              <a:gd name="connsiteY1-114" fmla="*/ 26895 h 3281082"/>
              <a:gd name="connsiteX2-115" fmla="*/ 1546411 w 4547160"/>
              <a:gd name="connsiteY2-116" fmla="*/ 954741 h 3281082"/>
              <a:gd name="connsiteX3-117" fmla="*/ 0 w 4547160"/>
              <a:gd name="connsiteY3-118" fmla="*/ 3281082 h 3281082"/>
              <a:gd name="connsiteX4-119" fmla="*/ 0 w 4547160"/>
              <a:gd name="connsiteY4-120" fmla="*/ 0 h 3281082"/>
              <a:gd name="connsiteX0-121" fmla="*/ 0 w 4648331"/>
              <a:gd name="connsiteY0-122" fmla="*/ 0 h 3281082"/>
              <a:gd name="connsiteX1-123" fmla="*/ 4343400 w 4648331"/>
              <a:gd name="connsiteY1-124" fmla="*/ 1 h 3281082"/>
              <a:gd name="connsiteX2-125" fmla="*/ 1546411 w 4648331"/>
              <a:gd name="connsiteY2-126" fmla="*/ 954741 h 3281082"/>
              <a:gd name="connsiteX3-127" fmla="*/ 0 w 4648331"/>
              <a:gd name="connsiteY3-128" fmla="*/ 3281082 h 3281082"/>
              <a:gd name="connsiteX4-129" fmla="*/ 0 w 4648331"/>
              <a:gd name="connsiteY4-130" fmla="*/ 0 h 3281082"/>
              <a:gd name="connsiteX0-131" fmla="*/ 0 w 4699014"/>
              <a:gd name="connsiteY0-132" fmla="*/ 0 h 3281082"/>
              <a:gd name="connsiteX1-133" fmla="*/ 4397188 w 4699014"/>
              <a:gd name="connsiteY1-134" fmla="*/ 1 h 3281082"/>
              <a:gd name="connsiteX2-135" fmla="*/ 1546411 w 4699014"/>
              <a:gd name="connsiteY2-136" fmla="*/ 954741 h 3281082"/>
              <a:gd name="connsiteX3-137" fmla="*/ 0 w 4699014"/>
              <a:gd name="connsiteY3-138" fmla="*/ 3281082 h 3281082"/>
              <a:gd name="connsiteX4-139" fmla="*/ 0 w 4699014"/>
              <a:gd name="connsiteY4-140" fmla="*/ 0 h 3281082"/>
              <a:gd name="connsiteX0-141" fmla="*/ 0 w 4397188"/>
              <a:gd name="connsiteY0-142" fmla="*/ 0 h 3281082"/>
              <a:gd name="connsiteX1-143" fmla="*/ 4397188 w 4397188"/>
              <a:gd name="connsiteY1-144" fmla="*/ 1 h 3281082"/>
              <a:gd name="connsiteX2-145" fmla="*/ 1546411 w 4397188"/>
              <a:gd name="connsiteY2-146" fmla="*/ 954741 h 3281082"/>
              <a:gd name="connsiteX3-147" fmla="*/ 0 w 4397188"/>
              <a:gd name="connsiteY3-148" fmla="*/ 3281082 h 3281082"/>
              <a:gd name="connsiteX4-149" fmla="*/ 0 w 4397188"/>
              <a:gd name="connsiteY4-150" fmla="*/ 0 h 3281082"/>
              <a:gd name="connsiteX0-151" fmla="*/ 0 w 4397188"/>
              <a:gd name="connsiteY0-152" fmla="*/ 0 h 3281082"/>
              <a:gd name="connsiteX1-153" fmla="*/ 4397188 w 4397188"/>
              <a:gd name="connsiteY1-154" fmla="*/ 1 h 3281082"/>
              <a:gd name="connsiteX2-155" fmla="*/ 1546411 w 4397188"/>
              <a:gd name="connsiteY2-156" fmla="*/ 954741 h 3281082"/>
              <a:gd name="connsiteX3-157" fmla="*/ 0 w 4397188"/>
              <a:gd name="connsiteY3-158" fmla="*/ 3281082 h 3281082"/>
              <a:gd name="connsiteX4-159" fmla="*/ 0 w 4397188"/>
              <a:gd name="connsiteY4-160" fmla="*/ 0 h 3281082"/>
              <a:gd name="connsiteX0-161" fmla="*/ 0 w 4397188"/>
              <a:gd name="connsiteY0-162" fmla="*/ 0 h 3281082"/>
              <a:gd name="connsiteX1-163" fmla="*/ 4397188 w 4397188"/>
              <a:gd name="connsiteY1-164" fmla="*/ 1 h 3281082"/>
              <a:gd name="connsiteX2-165" fmla="*/ 1546411 w 4397188"/>
              <a:gd name="connsiteY2-166" fmla="*/ 954741 h 3281082"/>
              <a:gd name="connsiteX3-167" fmla="*/ 0 w 4397188"/>
              <a:gd name="connsiteY3-168" fmla="*/ 3281082 h 3281082"/>
              <a:gd name="connsiteX4-169" fmla="*/ 0 w 4397188"/>
              <a:gd name="connsiteY4-170" fmla="*/ 0 h 3281082"/>
              <a:gd name="connsiteX0-171" fmla="*/ 0 w 4397188"/>
              <a:gd name="connsiteY0-172" fmla="*/ 0 h 3281082"/>
              <a:gd name="connsiteX1-173" fmla="*/ 4397188 w 4397188"/>
              <a:gd name="connsiteY1-174" fmla="*/ 1 h 3281082"/>
              <a:gd name="connsiteX2-175" fmla="*/ 1546411 w 4397188"/>
              <a:gd name="connsiteY2-176" fmla="*/ 954741 h 3281082"/>
              <a:gd name="connsiteX3-177" fmla="*/ 0 w 4397188"/>
              <a:gd name="connsiteY3-178" fmla="*/ 3281082 h 3281082"/>
              <a:gd name="connsiteX4-179" fmla="*/ 0 w 4397188"/>
              <a:gd name="connsiteY4-180" fmla="*/ 0 h 3281082"/>
              <a:gd name="connsiteX0-181" fmla="*/ 0 w 4397188"/>
              <a:gd name="connsiteY0-182" fmla="*/ 0 h 3281082"/>
              <a:gd name="connsiteX1-183" fmla="*/ 4397188 w 4397188"/>
              <a:gd name="connsiteY1-184" fmla="*/ 1 h 3281082"/>
              <a:gd name="connsiteX2-185" fmla="*/ 1546411 w 4397188"/>
              <a:gd name="connsiteY2-186" fmla="*/ 954741 h 3281082"/>
              <a:gd name="connsiteX3-187" fmla="*/ 0 w 4397188"/>
              <a:gd name="connsiteY3-188" fmla="*/ 3281082 h 3281082"/>
              <a:gd name="connsiteX4-189" fmla="*/ 0 w 4397188"/>
              <a:gd name="connsiteY4-190" fmla="*/ 0 h 3281082"/>
              <a:gd name="connsiteX0-191" fmla="*/ 0 w 4397188"/>
              <a:gd name="connsiteY0-192" fmla="*/ 0 h 3281082"/>
              <a:gd name="connsiteX1-193" fmla="*/ 4397188 w 4397188"/>
              <a:gd name="connsiteY1-194" fmla="*/ 1 h 3281082"/>
              <a:gd name="connsiteX2-195" fmla="*/ 1546411 w 4397188"/>
              <a:gd name="connsiteY2-196" fmla="*/ 954741 h 3281082"/>
              <a:gd name="connsiteX3-197" fmla="*/ 0 w 4397188"/>
              <a:gd name="connsiteY3-198" fmla="*/ 3281082 h 3281082"/>
              <a:gd name="connsiteX4-199" fmla="*/ 0 w 4397188"/>
              <a:gd name="connsiteY4-200" fmla="*/ 0 h 32810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97188" h="3281082">
                <a:moveTo>
                  <a:pt x="0" y="0"/>
                </a:moveTo>
                <a:lnTo>
                  <a:pt x="4397188" y="1"/>
                </a:lnTo>
                <a:cubicBezTo>
                  <a:pt x="3776383" y="1033183"/>
                  <a:pt x="2723030" y="515470"/>
                  <a:pt x="1546411" y="954741"/>
                </a:cubicBezTo>
                <a:cubicBezTo>
                  <a:pt x="369792" y="1394012"/>
                  <a:pt x="656665" y="3090582"/>
                  <a:pt x="0" y="3281082"/>
                </a:cubicBezTo>
                <a:lnTo>
                  <a:pt x="0" y="0"/>
                </a:ln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2053360" y="2456677"/>
            <a:ext cx="2436372" cy="2009816"/>
            <a:chOff x="2053360" y="2456677"/>
            <a:chExt cx="2436372" cy="2009816"/>
          </a:xfrm>
        </p:grpSpPr>
        <p:grpSp>
          <p:nvGrpSpPr>
            <p:cNvPr id="12" name="组合 11"/>
            <p:cNvGrpSpPr/>
            <p:nvPr/>
          </p:nvGrpSpPr>
          <p:grpSpPr>
            <a:xfrm>
              <a:off x="2270270" y="2456677"/>
              <a:ext cx="2009816" cy="2009816"/>
              <a:chOff x="1941722" y="4388895"/>
              <a:chExt cx="1041254" cy="1041254"/>
            </a:xfrm>
          </p:grpSpPr>
          <p:sp>
            <p:nvSpPr>
              <p:cNvPr id="13" name="椭圆 12"/>
              <p:cNvSpPr/>
              <p:nvPr/>
            </p:nvSpPr>
            <p:spPr>
              <a:xfrm>
                <a:off x="1941722" y="4388895"/>
                <a:ext cx="1041254" cy="1041254"/>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弧形 13"/>
              <p:cNvSpPr/>
              <p:nvPr/>
            </p:nvSpPr>
            <p:spPr>
              <a:xfrm>
                <a:off x="2046895" y="4494068"/>
                <a:ext cx="830906" cy="830906"/>
              </a:xfrm>
              <a:prstGeom prst="arc">
                <a:avLst>
                  <a:gd name="adj1" fmla="val 10998501"/>
                  <a:gd name="adj2" fmla="val 14471926"/>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9" name="TextBox 30"/>
            <p:cNvSpPr txBox="1"/>
            <p:nvPr/>
          </p:nvSpPr>
          <p:spPr>
            <a:xfrm>
              <a:off x="2053360" y="2929132"/>
              <a:ext cx="2436372" cy="1200329"/>
            </a:xfrm>
            <a:prstGeom prst="rect">
              <a:avLst/>
            </a:prstGeom>
            <a:noFill/>
          </p:spPr>
          <p:txBody>
            <a:bodyPr wrap="square" rtlCol="0">
              <a:spAutoFit/>
            </a:bodyPr>
            <a:lstStyle/>
            <a:p>
              <a:pPr algn="ctr" defTabSz="228600"/>
              <a:r>
                <a:rPr lang="en-US" altLang="zh-CN" sz="7200" b="1" dirty="0">
                  <a:solidFill>
                    <a:schemeClr val="bg1"/>
                  </a:solidFill>
                  <a:effectLst>
                    <a:outerShdw blurRad="25400" dist="25400" dir="2700000" algn="tl">
                      <a:srgbClr val="000000">
                        <a:alpha val="25000"/>
                      </a:srgbClr>
                    </a:outerShdw>
                  </a:effectLst>
                  <a:cs typeface="+mn-ea"/>
                  <a:sym typeface="+mn-lt"/>
                </a:rPr>
                <a:t>03</a:t>
              </a:r>
              <a:endParaRPr lang="zh-CN" altLang="en-US" sz="7200" b="1" dirty="0">
                <a:solidFill>
                  <a:schemeClr val="bg1"/>
                </a:solidFill>
                <a:effectLst>
                  <a:outerShdw blurRad="25400" dist="25400" dir="2700000" algn="tl">
                    <a:srgbClr val="000000">
                      <a:alpha val="25000"/>
                    </a:srgbClr>
                  </a:outerShdw>
                </a:effectLst>
                <a:cs typeface="+mn-ea"/>
                <a:sym typeface="+mn-lt"/>
              </a:endParaRPr>
            </a:p>
          </p:txBody>
        </p:sp>
      </p:grpSp>
      <p:sp>
        <p:nvSpPr>
          <p:cNvPr id="10" name="文本框 9"/>
          <p:cNvSpPr txBox="1"/>
          <p:nvPr/>
        </p:nvSpPr>
        <p:spPr>
          <a:xfrm>
            <a:off x="5028341" y="2621709"/>
            <a:ext cx="4407876" cy="1074590"/>
          </a:xfrm>
          <a:prstGeom prst="rect">
            <a:avLst/>
          </a:prstGeom>
          <a:noFill/>
          <a:scene3d>
            <a:camera prst="orthographicFront"/>
            <a:lightRig rig="threePt" dir="t"/>
          </a:scene3d>
        </p:spPr>
        <p:txBody>
          <a:bodyPr wrap="square" rtlCol="0">
            <a:spAutoFit/>
          </a:bodyPr>
          <a:lstStyle/>
          <a:p>
            <a:pPr>
              <a:lnSpc>
                <a:spcPct val="130000"/>
              </a:lnSpc>
            </a:pPr>
            <a:r>
              <a:rPr lang="zh-CN" altLang="en-US" sz="5400" dirty="0">
                <a:solidFill>
                  <a:schemeClr val="tx1">
                    <a:lumMod val="85000"/>
                    <a:lumOff val="15000"/>
                  </a:schemeClr>
                </a:solidFill>
                <a:effectLst>
                  <a:outerShdw blurRad="25400" dist="25400" dir="2700000" algn="tl">
                    <a:srgbClr val="000000">
                      <a:alpha val="25000"/>
                    </a:srgbClr>
                  </a:outerShdw>
                </a:effectLst>
                <a:cs typeface="+mn-ea"/>
                <a:sym typeface="+mn-lt"/>
              </a:rPr>
              <a:t>工作心得体会</a:t>
            </a:r>
          </a:p>
        </p:txBody>
      </p:sp>
      <p:sp>
        <p:nvSpPr>
          <p:cNvPr id="11" name="Rectangle 3"/>
          <p:cNvSpPr/>
          <p:nvPr/>
        </p:nvSpPr>
        <p:spPr bwMode="auto">
          <a:xfrm>
            <a:off x="5115195" y="3663560"/>
            <a:ext cx="554763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Lorem ipsum dolor sit amet, consectetuer dipiscing elit,</a:t>
            </a:r>
            <a:r>
              <a:rPr lang="en-US" altLang="zh-CN" sz="1000" dirty="0">
                <a:solidFill>
                  <a:schemeClr val="tx1">
                    <a:lumMod val="50000"/>
                    <a:lumOff val="50000"/>
                    <a:alpha val="80000"/>
                  </a:schemeClr>
                </a:solidFill>
                <a:latin typeface="+mn-lt"/>
                <a:ea typeface="+mn-ea"/>
                <a:cs typeface="+mn-ea"/>
                <a:sym typeface="+mn-lt"/>
              </a:rPr>
              <a:t> </a:t>
            </a:r>
            <a:r>
              <a:rPr lang="zh-CN" altLang="zh-CN" sz="1000" dirty="0">
                <a:solidFill>
                  <a:schemeClr val="tx1">
                    <a:lumMod val="50000"/>
                    <a:lumOff val="50000"/>
                    <a:alpha val="80000"/>
                  </a:schemeClr>
                </a:solidFill>
                <a:latin typeface="+mn-lt"/>
                <a:ea typeface="+mn-ea"/>
                <a:cs typeface="+mn-ea"/>
                <a:sym typeface="+mn-lt"/>
              </a:rPr>
              <a:t>sed diam </a:t>
            </a:r>
            <a:endParaRPr lang="en-US" altLang="zh-CN" sz="1000" dirty="0">
              <a:solidFill>
                <a:schemeClr val="tx1">
                  <a:lumMod val="50000"/>
                  <a:lumOff val="50000"/>
                  <a:alpha val="80000"/>
                </a:schemeClr>
              </a:solidFill>
              <a:latin typeface="+mn-lt"/>
              <a:ea typeface="+mn-ea"/>
              <a:cs typeface="+mn-ea"/>
              <a:sym typeface="+mn-lt"/>
            </a:endParaRPr>
          </a:p>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nonummy nibheuismod tincidunt ut laoreet dolore magna aliquamLorem ipsum dolor </a:t>
            </a:r>
            <a:endParaRPr lang="en-US" altLang="zh-CN" sz="1000" dirty="0">
              <a:solidFill>
                <a:schemeClr val="tx1">
                  <a:lumMod val="50000"/>
                  <a:lumOff val="50000"/>
                  <a:alpha val="80000"/>
                </a:schemeClr>
              </a:solidFill>
              <a:latin typeface="+mn-lt"/>
              <a:ea typeface="+mn-ea"/>
              <a:cs typeface="+mn-ea"/>
              <a:sym typeface="+mn-lt"/>
            </a:endParaRPr>
          </a:p>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sit amet, consectetuer dipiscing elit</a:t>
            </a:r>
          </a:p>
        </p:txBody>
      </p:sp>
      <p:grpSp>
        <p:nvGrpSpPr>
          <p:cNvPr id="15" name="组合 14"/>
          <p:cNvGrpSpPr/>
          <p:nvPr/>
        </p:nvGrpSpPr>
        <p:grpSpPr>
          <a:xfrm>
            <a:off x="9404600" y="442596"/>
            <a:ext cx="2319189" cy="384721"/>
            <a:chOff x="7714722" y="1680901"/>
            <a:chExt cx="1685200" cy="279550"/>
          </a:xfrm>
          <a:effectLst>
            <a:outerShdw blurRad="12700" dist="12700" dir="2700000" algn="tl" rotWithShape="0">
              <a:prstClr val="black">
                <a:alpha val="20000"/>
              </a:prstClr>
            </a:outerShdw>
          </a:effectLst>
        </p:grpSpPr>
        <p:sp>
          <p:nvSpPr>
            <p:cNvPr id="16" name="文本框 15"/>
            <p:cNvSpPr txBox="1"/>
            <p:nvPr/>
          </p:nvSpPr>
          <p:spPr>
            <a:xfrm>
              <a:off x="8732636" y="1680901"/>
              <a:ext cx="667286" cy="279550"/>
            </a:xfrm>
            <a:prstGeom prst="rect">
              <a:avLst/>
            </a:prstGeom>
            <a:noFill/>
          </p:spPr>
          <p:txBody>
            <a:bodyPr wrap="square" rtlCol="0">
              <a:spAutoFit/>
            </a:bodyPr>
            <a:lstStyle/>
            <a:p>
              <a:pPr algn="ctr"/>
              <a:r>
                <a:rPr lang="en-US" altLang="zh-CN" sz="1900" dirty="0">
                  <a:solidFill>
                    <a:srgbClr val="6868AC"/>
                  </a:solidFill>
                  <a:cs typeface="+mn-ea"/>
                  <a:sym typeface="+mn-lt"/>
                </a:rPr>
                <a:t>LOGO</a:t>
              </a:r>
              <a:endParaRPr lang="zh-CN" altLang="en-US" sz="1900" dirty="0">
                <a:solidFill>
                  <a:srgbClr val="6868AC"/>
                </a:solidFill>
                <a:cs typeface="+mn-ea"/>
                <a:sym typeface="+mn-lt"/>
              </a:endParaRPr>
            </a:p>
          </p:txBody>
        </p:sp>
        <p:sp>
          <p:nvSpPr>
            <p:cNvPr id="17" name="文本框 16"/>
            <p:cNvSpPr txBox="1"/>
            <p:nvPr/>
          </p:nvSpPr>
          <p:spPr>
            <a:xfrm>
              <a:off x="8113682" y="1701566"/>
              <a:ext cx="730558" cy="246004"/>
            </a:xfrm>
            <a:prstGeom prst="rect">
              <a:avLst/>
            </a:prstGeom>
            <a:noFill/>
          </p:spPr>
          <p:txBody>
            <a:bodyPr wrap="none" rtlCol="0">
              <a:spAutoFit/>
            </a:bodyPr>
            <a:lstStyle/>
            <a:p>
              <a:r>
                <a:rPr lang="zh-CN" altLang="en-US" sz="1600" dirty="0">
                  <a:solidFill>
                    <a:schemeClr val="tx1">
                      <a:lumMod val="85000"/>
                      <a:lumOff val="15000"/>
                    </a:schemeClr>
                  </a:solidFill>
                  <a:cs typeface="+mn-ea"/>
                  <a:sym typeface="+mn-lt"/>
                </a:rPr>
                <a:t>企业标志</a:t>
              </a:r>
            </a:p>
          </p:txBody>
        </p:sp>
        <p:grpSp>
          <p:nvGrpSpPr>
            <p:cNvPr id="18" name="组合 17"/>
            <p:cNvGrpSpPr/>
            <p:nvPr/>
          </p:nvGrpSpPr>
          <p:grpSpPr>
            <a:xfrm>
              <a:off x="7714722" y="1821948"/>
              <a:ext cx="368420" cy="62106"/>
              <a:chOff x="2485023" y="504381"/>
              <a:chExt cx="519891" cy="87641"/>
            </a:xfrm>
          </p:grpSpPr>
          <p:sp>
            <p:nvSpPr>
              <p:cNvPr id="19" name="椭圆 18"/>
              <p:cNvSpPr/>
              <p:nvPr/>
            </p:nvSpPr>
            <p:spPr>
              <a:xfrm>
                <a:off x="2485023" y="504381"/>
                <a:ext cx="87642" cy="87641"/>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sp>
            <p:nvSpPr>
              <p:cNvPr id="20" name="椭圆 19"/>
              <p:cNvSpPr/>
              <p:nvPr/>
            </p:nvSpPr>
            <p:spPr>
              <a:xfrm>
                <a:off x="2709592" y="504381"/>
                <a:ext cx="87642" cy="87641"/>
              </a:xfrm>
              <a:prstGeom prst="ellipse">
                <a:avLst/>
              </a:prstGeom>
              <a:solidFill>
                <a:srgbClr val="9998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sp>
            <p:nvSpPr>
              <p:cNvPr id="21" name="椭圆 20"/>
              <p:cNvSpPr/>
              <p:nvPr/>
            </p:nvSpPr>
            <p:spPr>
              <a:xfrm>
                <a:off x="2917272" y="504381"/>
                <a:ext cx="87642" cy="87641"/>
              </a:xfrm>
              <a:prstGeom prst="ellipse">
                <a:avLst/>
              </a:prstGeom>
              <a:solidFill>
                <a:srgbClr val="636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grpSp>
      </p:grpSp>
      <p:sp>
        <p:nvSpPr>
          <p:cNvPr id="24" name="任意多边形 23"/>
          <p:cNvSpPr/>
          <p:nvPr/>
        </p:nvSpPr>
        <p:spPr>
          <a:xfrm>
            <a:off x="10261427" y="4748464"/>
            <a:ext cx="2427878" cy="2277979"/>
          </a:xfrm>
          <a:custGeom>
            <a:avLst/>
            <a:gdLst>
              <a:gd name="connsiteX0" fmla="*/ 2427878 w 2427878"/>
              <a:gd name="connsiteY0" fmla="*/ 0 h 2277979"/>
              <a:gd name="connsiteX1" fmla="*/ 1513478 w 2427878"/>
              <a:gd name="connsiteY1" fmla="*/ 224589 h 2277979"/>
              <a:gd name="connsiteX2" fmla="*/ 1304931 w 2427878"/>
              <a:gd name="connsiteY2" fmla="*/ 1187115 h 2277979"/>
              <a:gd name="connsiteX3" fmla="*/ 198025 w 2427878"/>
              <a:gd name="connsiteY3" fmla="*/ 1572126 h 2277979"/>
              <a:gd name="connsiteX4" fmla="*/ 5520 w 2427878"/>
              <a:gd name="connsiteY4" fmla="*/ 2277979 h 22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878" h="2277979">
                <a:moveTo>
                  <a:pt x="2427878" y="0"/>
                </a:moveTo>
                <a:cubicBezTo>
                  <a:pt x="2064257" y="13368"/>
                  <a:pt x="1700636" y="26737"/>
                  <a:pt x="1513478" y="224589"/>
                </a:cubicBezTo>
                <a:cubicBezTo>
                  <a:pt x="1326320" y="422441"/>
                  <a:pt x="1524173" y="962526"/>
                  <a:pt x="1304931" y="1187115"/>
                </a:cubicBezTo>
                <a:cubicBezTo>
                  <a:pt x="1085689" y="1411705"/>
                  <a:pt x="414593" y="1390315"/>
                  <a:pt x="198025" y="1572126"/>
                </a:cubicBezTo>
                <a:cubicBezTo>
                  <a:pt x="-18543" y="1753937"/>
                  <a:pt x="-6512" y="2015958"/>
                  <a:pt x="5520" y="2277979"/>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24"/>
          <p:cNvSpPr/>
          <p:nvPr/>
        </p:nvSpPr>
        <p:spPr>
          <a:xfrm>
            <a:off x="-128337" y="-256674"/>
            <a:ext cx="1810426" cy="2422357"/>
          </a:xfrm>
          <a:custGeom>
            <a:avLst/>
            <a:gdLst>
              <a:gd name="connsiteX0" fmla="*/ 1572126 w 1810426"/>
              <a:gd name="connsiteY0" fmla="*/ 0 h 2422357"/>
              <a:gd name="connsiteX1" fmla="*/ 1732548 w 1810426"/>
              <a:gd name="connsiteY1" fmla="*/ 737936 h 2422357"/>
              <a:gd name="connsiteX2" fmla="*/ 481263 w 1810426"/>
              <a:gd name="connsiteY2" fmla="*/ 1459831 h 2422357"/>
              <a:gd name="connsiteX3" fmla="*/ 0 w 1810426"/>
              <a:gd name="connsiteY3" fmla="*/ 2422357 h 2422357"/>
            </a:gdLst>
            <a:ahLst/>
            <a:cxnLst>
              <a:cxn ang="0">
                <a:pos x="connsiteX0" y="connsiteY0"/>
              </a:cxn>
              <a:cxn ang="0">
                <a:pos x="connsiteX1" y="connsiteY1"/>
              </a:cxn>
              <a:cxn ang="0">
                <a:pos x="connsiteX2" y="connsiteY2"/>
              </a:cxn>
              <a:cxn ang="0">
                <a:pos x="connsiteX3" y="connsiteY3"/>
              </a:cxn>
            </a:cxnLst>
            <a:rect l="l" t="t" r="r" b="b"/>
            <a:pathLst>
              <a:path w="1810426" h="2422357">
                <a:moveTo>
                  <a:pt x="1572126" y="0"/>
                </a:moveTo>
                <a:cubicBezTo>
                  <a:pt x="1743242" y="247315"/>
                  <a:pt x="1914358" y="494631"/>
                  <a:pt x="1732548" y="737936"/>
                </a:cubicBezTo>
                <a:cubicBezTo>
                  <a:pt x="1550738" y="981241"/>
                  <a:pt x="770021" y="1179094"/>
                  <a:pt x="481263" y="1459831"/>
                </a:cubicBezTo>
                <a:cubicBezTo>
                  <a:pt x="192505" y="1740568"/>
                  <a:pt x="96252" y="2081462"/>
                  <a:pt x="0" y="2422357"/>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0974417" y="4687066"/>
            <a:ext cx="290209" cy="290209"/>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3754786" y="1867095"/>
            <a:ext cx="290209" cy="290209"/>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 presetClass="entr" presetSubtype="2"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par>
                                <p:cTn id="24" presetID="53" presetClass="entr" presetSubtype="16"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par>
                                <p:cTn id="29" presetID="53" presetClass="entr" presetSubtype="16" fill="hold" nodeType="withEffect">
                                  <p:stCondLst>
                                    <p:cond delay="25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par>
                                <p:cTn id="39" presetID="41" presetClass="entr" presetSubtype="0" fill="hold" grpId="0" nodeType="withEffect">
                                  <p:stCondLst>
                                    <p:cond delay="0"/>
                                  </p:stCondLst>
                                  <p:iterate type="lt">
                                    <p:tmPct val="10000"/>
                                  </p:iterate>
                                  <p:childTnLst>
                                    <p:set>
                                      <p:cBhvr>
                                        <p:cTn id="40" dur="1" fill="hold">
                                          <p:stCondLst>
                                            <p:cond delay="0"/>
                                          </p:stCondLst>
                                        </p:cTn>
                                        <p:tgtEl>
                                          <p:spTgt spid="10"/>
                                        </p:tgtEl>
                                        <p:attrNameLst>
                                          <p:attrName>style.visibility</p:attrName>
                                        </p:attrNameLst>
                                      </p:cBhvr>
                                      <p:to>
                                        <p:strVal val="visible"/>
                                      </p:to>
                                    </p:set>
                                    <p:anim calcmode="lin" valueType="num">
                                      <p:cBhvr>
                                        <p:cTn id="41" dur="7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2" dur="750" fill="hold"/>
                                        <p:tgtEl>
                                          <p:spTgt spid="10"/>
                                        </p:tgtEl>
                                        <p:attrNameLst>
                                          <p:attrName>ppt_y</p:attrName>
                                        </p:attrNameLst>
                                      </p:cBhvr>
                                      <p:tavLst>
                                        <p:tav tm="0">
                                          <p:val>
                                            <p:strVal val="#ppt_y"/>
                                          </p:val>
                                        </p:tav>
                                        <p:tav tm="100000">
                                          <p:val>
                                            <p:strVal val="#ppt_y"/>
                                          </p:val>
                                        </p:tav>
                                      </p:tavLst>
                                    </p:anim>
                                    <p:anim calcmode="lin" valueType="num">
                                      <p:cBhvr>
                                        <p:cTn id="43" dur="7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4" dur="7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5" dur="750" tmFilter="0,0; .5, 1; 1, 1"/>
                                        <p:tgtEl>
                                          <p:spTgt spid="10"/>
                                        </p:tgtEl>
                                      </p:cBhvr>
                                    </p:animEffect>
                                  </p:childTnLst>
                                </p:cTn>
                              </p:par>
                              <p:par>
                                <p:cTn id="46" presetID="42" presetClass="entr" presetSubtype="0" fill="hold" grpId="0" nodeType="withEffect">
                                  <p:stCondLst>
                                    <p:cond delay="7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4" grpId="0" animBg="1"/>
      <p:bldP spid="10" grpId="0"/>
      <p:bldP spid="11" grpId="0"/>
      <p:bldP spid="24" grpId="0" animBg="1"/>
      <p:bldP spid="25"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出自【趣你的PPT】(微信:qunideppt)：最优质的PPT资源库"/>
          <p:cNvSpPr/>
          <p:nvPr/>
        </p:nvSpPr>
        <p:spPr>
          <a:xfrm>
            <a:off x="6246976" y="1860916"/>
            <a:ext cx="1277337" cy="1328438"/>
          </a:xfrm>
          <a:prstGeom prst="ellipse">
            <a:avLst/>
          </a:prstGeom>
          <a:solidFill>
            <a:srgbClr val="9998C8"/>
          </a:solidFill>
          <a:ln w="12700" cap="flat">
            <a:noFill/>
            <a:miter lim="400000"/>
          </a:ln>
          <a:effectLst>
            <a:outerShdw blurRad="101600" dist="38100" dir="2700000" algn="tl" rotWithShape="0">
              <a:prstClr val="black">
                <a:alpha val="20000"/>
              </a:prstClr>
            </a:outerShdw>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438150"/>
            <a:r>
              <a:rPr lang="zh-CN" altLang="en-US" sz="2400" dirty="0">
                <a:solidFill>
                  <a:schemeClr val="bg1"/>
                </a:solidFill>
                <a:effectLst>
                  <a:outerShdw blurRad="38100" dist="38100" dir="2700000" algn="tl">
                    <a:srgbClr val="000000">
                      <a:alpha val="43137"/>
                    </a:srgbClr>
                  </a:outerShdw>
                </a:effectLst>
                <a:latin typeface="+mn-lt"/>
                <a:ea typeface="+mn-ea"/>
                <a:cs typeface="+mn-ea"/>
                <a:sym typeface="+mn-lt"/>
              </a:rPr>
              <a:t>认知</a:t>
            </a:r>
            <a:endParaRPr sz="24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4" name="出自【趣你的PPT】(微信:qunideppt)：最优质的PPT资源库"/>
          <p:cNvSpPr/>
          <p:nvPr/>
        </p:nvSpPr>
        <p:spPr>
          <a:xfrm>
            <a:off x="6246976" y="3412882"/>
            <a:ext cx="1277337" cy="1328438"/>
          </a:xfrm>
          <a:prstGeom prst="ellipse">
            <a:avLst/>
          </a:prstGeom>
          <a:solidFill>
            <a:srgbClr val="9998C8"/>
          </a:solidFill>
          <a:ln w="12700" cap="flat">
            <a:noFill/>
            <a:miter lim="400000"/>
          </a:ln>
          <a:effectLst>
            <a:outerShdw blurRad="101600" dist="38100" dir="2700000" algn="tl" rotWithShape="0">
              <a:prstClr val="black">
                <a:alpha val="20000"/>
              </a:prstClr>
            </a:outerShdw>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438150"/>
            <a:r>
              <a:rPr lang="zh-CN" altLang="en-US" sz="2400" dirty="0">
                <a:solidFill>
                  <a:schemeClr val="bg1"/>
                </a:solidFill>
                <a:effectLst>
                  <a:outerShdw blurRad="38100" dist="38100" dir="2700000" algn="tl">
                    <a:srgbClr val="000000">
                      <a:alpha val="43137"/>
                    </a:srgbClr>
                  </a:outerShdw>
                </a:effectLst>
                <a:latin typeface="+mn-lt"/>
                <a:ea typeface="+mn-ea"/>
                <a:cs typeface="+mn-ea"/>
                <a:sym typeface="+mn-lt"/>
              </a:rPr>
              <a:t>管理</a:t>
            </a:r>
          </a:p>
        </p:txBody>
      </p:sp>
      <p:sp>
        <p:nvSpPr>
          <p:cNvPr id="5" name="出自【趣你的PPT】(微信:qunideppt)：最优质的PPT资源库"/>
          <p:cNvSpPr/>
          <p:nvPr/>
        </p:nvSpPr>
        <p:spPr>
          <a:xfrm>
            <a:off x="6246976" y="4964849"/>
            <a:ext cx="1277337" cy="1328438"/>
          </a:xfrm>
          <a:prstGeom prst="ellipse">
            <a:avLst/>
          </a:prstGeom>
          <a:solidFill>
            <a:srgbClr val="9998C8"/>
          </a:solidFill>
          <a:ln w="12700" cap="flat">
            <a:noFill/>
            <a:miter lim="400000"/>
          </a:ln>
          <a:effectLst>
            <a:outerShdw blurRad="101600" dist="38100" dir="2700000" algn="tl" rotWithShape="0">
              <a:prstClr val="black">
                <a:alpha val="20000"/>
              </a:prstClr>
            </a:outerShdw>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438150"/>
            <a:r>
              <a:rPr lang="zh-CN" altLang="en-US" sz="2400" dirty="0">
                <a:solidFill>
                  <a:schemeClr val="bg1"/>
                </a:solidFill>
                <a:effectLst>
                  <a:outerShdw blurRad="38100" dist="38100" dir="2700000" algn="tl">
                    <a:srgbClr val="000000">
                      <a:alpha val="43137"/>
                    </a:srgbClr>
                  </a:outerShdw>
                </a:effectLst>
                <a:latin typeface="+mn-lt"/>
                <a:ea typeface="+mn-ea"/>
                <a:cs typeface="+mn-ea"/>
                <a:sym typeface="+mn-lt"/>
              </a:rPr>
              <a:t>技能</a:t>
            </a:r>
          </a:p>
        </p:txBody>
      </p:sp>
      <p:sp>
        <p:nvSpPr>
          <p:cNvPr id="6" name="出自【趣你的PPT】(微信:qunideppt)：最优质的PPT资源库"/>
          <p:cNvSpPr/>
          <p:nvPr/>
        </p:nvSpPr>
        <p:spPr>
          <a:xfrm flipH="1" flipV="1">
            <a:off x="5461231" y="4126578"/>
            <a:ext cx="811092" cy="1"/>
          </a:xfrm>
          <a:prstGeom prst="line">
            <a:avLst/>
          </a:prstGeom>
          <a:noFill/>
          <a:ln w="38100" cap="flat">
            <a:solidFill>
              <a:srgbClr val="6868AC"/>
            </a:solidFill>
            <a:prstDash val="solid"/>
            <a:miter lim="400000"/>
            <a:headEnd type="triangle" w="med" len="med"/>
          </a:ln>
          <a:effectLst/>
        </p:spPr>
        <p:txBody>
          <a:bodyPr wrap="square" lIns="19050" tIns="19050" rIns="19050" bIns="19050" numCol="1" anchor="ctr">
            <a:noAutofit/>
          </a:bodyPr>
          <a:lstStyle/>
          <a:p>
            <a:pPr algn="ctr">
              <a:defRPr sz="1200">
                <a:solidFill>
                  <a:srgbClr val="000000"/>
                </a:solidFill>
                <a:latin typeface="Helvetica"/>
                <a:ea typeface="Helvetica"/>
                <a:cs typeface="Helvetica"/>
                <a:sym typeface="Helvetica"/>
              </a:defRPr>
            </a:pPr>
            <a:endParaRPr sz="1600" dirty="0">
              <a:solidFill>
                <a:schemeClr val="bg1"/>
              </a:solidFill>
              <a:effectLst>
                <a:outerShdw blurRad="38100" dist="38100" dir="2700000" algn="tl">
                  <a:srgbClr val="000000">
                    <a:alpha val="43137"/>
                  </a:srgbClr>
                </a:outerShdw>
              </a:effectLst>
              <a:cs typeface="+mn-ea"/>
              <a:sym typeface="+mn-lt"/>
            </a:endParaRPr>
          </a:p>
        </p:txBody>
      </p:sp>
      <p:sp>
        <p:nvSpPr>
          <p:cNvPr id="7" name="出自【趣你的PPT】(微信:qunideppt)：最优质的PPT资源库"/>
          <p:cNvSpPr/>
          <p:nvPr/>
        </p:nvSpPr>
        <p:spPr>
          <a:xfrm>
            <a:off x="5119860" y="2587868"/>
            <a:ext cx="1153370" cy="541568"/>
          </a:xfrm>
          <a:custGeom>
            <a:avLst/>
            <a:gdLst/>
            <a:ahLst/>
            <a:cxnLst>
              <a:cxn ang="0">
                <a:pos x="wd2" y="hd2"/>
              </a:cxn>
              <a:cxn ang="5400000">
                <a:pos x="wd2" y="hd2"/>
              </a:cxn>
              <a:cxn ang="10800000">
                <a:pos x="wd2" y="hd2"/>
              </a:cxn>
              <a:cxn ang="16200000">
                <a:pos x="wd2" y="hd2"/>
              </a:cxn>
            </a:cxnLst>
            <a:rect l="0" t="0" r="r" b="b"/>
            <a:pathLst>
              <a:path w="21600" h="16987" extrusionOk="0">
                <a:moveTo>
                  <a:pt x="21600" y="901"/>
                </a:moveTo>
                <a:cubicBezTo>
                  <a:pt x="7274" y="-4613"/>
                  <a:pt x="0" y="16987"/>
                  <a:pt x="0" y="16987"/>
                </a:cubicBezTo>
              </a:path>
            </a:pathLst>
          </a:custGeom>
          <a:noFill/>
          <a:ln w="38100" cap="flat">
            <a:solidFill>
              <a:srgbClr val="6868AC"/>
            </a:solidFill>
            <a:prstDash val="solid"/>
            <a:miter lim="400000"/>
            <a:headEnd type="triangle" w="med" len="med"/>
          </a:ln>
          <a:effectLst/>
        </p:spPr>
        <p:txBody>
          <a:bodyPr wrap="square" lIns="19050" tIns="19050" rIns="19050" bIns="19050" numCol="1" anchor="ctr">
            <a:noAutofit/>
          </a:bodyPr>
          <a:lstStyle/>
          <a:p>
            <a:pPr algn="ctr" defTabSz="219075">
              <a:lnSpc>
                <a:spcPct val="110000"/>
              </a:lnSpc>
              <a:spcBef>
                <a:spcPts val="1125"/>
              </a:spcBef>
              <a:defRPr sz="2000">
                <a:solidFill>
                  <a:srgbClr val="4C4C4C"/>
                </a:solidFill>
                <a:latin typeface="Helvetica Neue Light"/>
                <a:ea typeface="Helvetica Neue Light"/>
                <a:cs typeface="Helvetica Neue Light"/>
                <a:sym typeface="Helvetica Neue Light"/>
              </a:defRPr>
            </a:pPr>
            <a:endParaRPr sz="2800" dirty="0">
              <a:solidFill>
                <a:schemeClr val="bg1"/>
              </a:solidFill>
              <a:effectLst>
                <a:outerShdw blurRad="38100" dist="38100" dir="2700000" algn="tl">
                  <a:srgbClr val="000000">
                    <a:alpha val="43137"/>
                  </a:srgbClr>
                </a:outerShdw>
              </a:effectLst>
              <a:cs typeface="+mn-ea"/>
              <a:sym typeface="+mn-lt"/>
            </a:endParaRPr>
          </a:p>
        </p:txBody>
      </p:sp>
      <p:sp>
        <p:nvSpPr>
          <p:cNvPr id="8" name="出自【趣你的PPT】(微信:qunideppt)：最优质的PPT资源库"/>
          <p:cNvSpPr/>
          <p:nvPr/>
        </p:nvSpPr>
        <p:spPr>
          <a:xfrm rot="10800000" flipH="1">
            <a:off x="5119860" y="5122768"/>
            <a:ext cx="1153370" cy="541568"/>
          </a:xfrm>
          <a:custGeom>
            <a:avLst/>
            <a:gdLst/>
            <a:ahLst/>
            <a:cxnLst>
              <a:cxn ang="0">
                <a:pos x="wd2" y="hd2"/>
              </a:cxn>
              <a:cxn ang="5400000">
                <a:pos x="wd2" y="hd2"/>
              </a:cxn>
              <a:cxn ang="10800000">
                <a:pos x="wd2" y="hd2"/>
              </a:cxn>
              <a:cxn ang="16200000">
                <a:pos x="wd2" y="hd2"/>
              </a:cxn>
            </a:cxnLst>
            <a:rect l="0" t="0" r="r" b="b"/>
            <a:pathLst>
              <a:path w="21600" h="16987" extrusionOk="0">
                <a:moveTo>
                  <a:pt x="21600" y="901"/>
                </a:moveTo>
                <a:cubicBezTo>
                  <a:pt x="7274" y="-4613"/>
                  <a:pt x="0" y="16987"/>
                  <a:pt x="0" y="16987"/>
                </a:cubicBezTo>
              </a:path>
            </a:pathLst>
          </a:custGeom>
          <a:noFill/>
          <a:ln w="38100" cap="flat">
            <a:solidFill>
              <a:srgbClr val="6868AC"/>
            </a:solidFill>
            <a:prstDash val="solid"/>
            <a:miter lim="400000"/>
            <a:headEnd type="triangle" w="med" len="med"/>
          </a:ln>
          <a:effectLst/>
        </p:spPr>
        <p:txBody>
          <a:bodyPr wrap="square" lIns="19050" tIns="19050" rIns="19050" bIns="19050" numCol="1" anchor="ctr">
            <a:noAutofit/>
          </a:bodyPr>
          <a:lstStyle/>
          <a:p>
            <a:pPr algn="ctr" defTabSz="219075">
              <a:lnSpc>
                <a:spcPct val="110000"/>
              </a:lnSpc>
              <a:spcBef>
                <a:spcPts val="1125"/>
              </a:spcBef>
              <a:defRPr sz="2000">
                <a:solidFill>
                  <a:srgbClr val="4C4C4C"/>
                </a:solidFill>
                <a:latin typeface="Helvetica Neue Light"/>
                <a:ea typeface="Helvetica Neue Light"/>
                <a:cs typeface="Helvetica Neue Light"/>
                <a:sym typeface="Helvetica Neue Light"/>
              </a:defRPr>
            </a:pPr>
            <a:endParaRPr sz="2800" dirty="0">
              <a:solidFill>
                <a:schemeClr val="bg1"/>
              </a:solidFill>
              <a:effectLst>
                <a:outerShdw blurRad="38100" dist="38100" dir="2700000" algn="tl">
                  <a:srgbClr val="000000">
                    <a:alpha val="43137"/>
                  </a:srgbClr>
                </a:outerShdw>
              </a:effectLst>
              <a:cs typeface="+mn-ea"/>
              <a:sym typeface="+mn-lt"/>
            </a:endParaRPr>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15152" r="15152"/>
          <a:stretch>
            <a:fillRect/>
          </a:stretch>
        </p:blipFill>
        <p:spPr>
          <a:xfrm>
            <a:off x="1105997" y="2022231"/>
            <a:ext cx="4013863" cy="3839380"/>
          </a:xfrm>
          <a:prstGeom prst="ellipse">
            <a:avLst/>
          </a:prstGeom>
          <a:effectLst>
            <a:outerShdw blurRad="101600" dist="38100" dir="2700000" algn="tl" rotWithShape="0">
              <a:prstClr val="black">
                <a:alpha val="20000"/>
              </a:prstClr>
            </a:outerShdw>
          </a:effectLst>
        </p:spPr>
      </p:pic>
      <p:sp>
        <p:nvSpPr>
          <p:cNvPr id="2" name="出自【趣你的PPT】(微信:qunideppt)：最优质的PPT资源库"/>
          <p:cNvSpPr/>
          <p:nvPr/>
        </p:nvSpPr>
        <p:spPr>
          <a:xfrm>
            <a:off x="3981825" y="3129436"/>
            <a:ext cx="1874910" cy="1949922"/>
          </a:xfrm>
          <a:prstGeom prst="ellipse">
            <a:avLst/>
          </a:prstGeom>
          <a:solidFill>
            <a:srgbClr val="6868AC"/>
          </a:solidFill>
          <a:ln w="12700" cap="flat">
            <a:noFill/>
            <a:miter lim="400000"/>
          </a:ln>
          <a:effectLst>
            <a:outerShdw blurRad="101600" dist="38100" dir="2700000" algn="tl" rotWithShape="0">
              <a:prstClr val="black">
                <a:alpha val="20000"/>
              </a:prstClr>
            </a:outerShdw>
          </a:effectLst>
        </p:spPr>
        <p:txBody>
          <a:bodyPr wrap="square" lIns="0" tIns="0" rIns="0" bIns="0" numCol="1" anchor="ctr">
            <a:noAutofit/>
          </a:bodyPr>
          <a:lstStyle>
            <a:lvl1pPr>
              <a:lnSpc>
                <a:spcPct val="90000"/>
              </a:lnSpc>
              <a:defRPr sz="4000">
                <a:solidFill>
                  <a:srgbClr val="FFFFFF"/>
                </a:solidFill>
              </a:defRPr>
            </a:lvl1pPr>
          </a:lstStyle>
          <a:p>
            <a:pPr algn="ctr"/>
            <a:r>
              <a:rPr lang="zh-CN" altLang="en-US" dirty="0">
                <a:solidFill>
                  <a:schemeClr val="bg1"/>
                </a:solidFill>
                <a:effectLst>
                  <a:outerShdw blurRad="38100" dist="38100" dir="2700000" algn="tl">
                    <a:srgbClr val="000000">
                      <a:alpha val="43137"/>
                    </a:srgbClr>
                  </a:outerShdw>
                </a:effectLst>
                <a:cs typeface="+mn-ea"/>
                <a:sym typeface="+mn-lt"/>
              </a:rPr>
              <a:t>心得</a:t>
            </a:r>
            <a:endParaRPr dirty="0">
              <a:solidFill>
                <a:schemeClr val="bg1"/>
              </a:solidFill>
              <a:effectLst>
                <a:outerShdw blurRad="38100" dist="38100" dir="2700000" algn="tl">
                  <a:srgbClr val="000000">
                    <a:alpha val="43137"/>
                  </a:srgbClr>
                </a:outerShdw>
              </a:effectLst>
              <a:cs typeface="+mn-ea"/>
              <a:sym typeface="+mn-lt"/>
            </a:endParaRPr>
          </a:p>
        </p:txBody>
      </p:sp>
      <p:sp>
        <p:nvSpPr>
          <p:cNvPr id="15" name="文本框 14"/>
          <p:cNvSpPr txBox="1"/>
          <p:nvPr/>
        </p:nvSpPr>
        <p:spPr>
          <a:xfrm>
            <a:off x="7587017" y="2077833"/>
            <a:ext cx="3635616" cy="923330"/>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gn="l">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您的内容打在这里，或者通过复制您的文本后，在此框中选择粘贴，并选择只保留文字。您的内容打在这里，在此框中选择粘贴，并选择只保留文字。</a:t>
            </a:r>
          </a:p>
        </p:txBody>
      </p:sp>
      <p:sp>
        <p:nvSpPr>
          <p:cNvPr id="17" name="文本框 16"/>
          <p:cNvSpPr txBox="1"/>
          <p:nvPr/>
        </p:nvSpPr>
        <p:spPr>
          <a:xfrm>
            <a:off x="7562234" y="3679276"/>
            <a:ext cx="3635616" cy="923330"/>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gn="l">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您的内容打在这里，或者通过复制您的文本后，在此框中选择粘贴，并选择只保留文字。您的内容打在这里，在此框中选择粘贴，并选择只保留文字。</a:t>
            </a:r>
          </a:p>
        </p:txBody>
      </p:sp>
      <p:sp>
        <p:nvSpPr>
          <p:cNvPr id="19" name="文本框 18"/>
          <p:cNvSpPr txBox="1"/>
          <p:nvPr/>
        </p:nvSpPr>
        <p:spPr>
          <a:xfrm>
            <a:off x="7562234" y="5181766"/>
            <a:ext cx="3635616" cy="923330"/>
          </a:xfrm>
          <a:prstGeom prst="rect">
            <a:avLst/>
          </a:prstGeom>
          <a:noFill/>
        </p:spPr>
        <p:txBody>
          <a:bodyPr wrap="square" rtlCol="0">
            <a:spAutoFit/>
          </a:bodyPr>
          <a:lstStyle>
            <a:defPPr>
              <a:defRPr lang="en-US"/>
            </a:defPPr>
            <a:lvl1pPr marR="0" lvl="0" indent="0" algn="r" defTabSz="914400" fontAlgn="auto">
              <a:lnSpc>
                <a:spcPct val="130000"/>
              </a:lnSpc>
              <a:spcBef>
                <a:spcPts val="0"/>
              </a:spcBef>
              <a:spcAft>
                <a:spcPts val="0"/>
              </a:spcAft>
              <a:buClrTx/>
              <a:buSzTx/>
              <a:buFontTx/>
              <a:buNone/>
              <a:defRPr kumimoji="0" sz="1050" b="0" i="0" u="none" strike="noStrike" kern="0" cap="none" spc="0" normalizeH="0" baseline="0">
                <a:ln>
                  <a:noFill/>
                </a:ln>
                <a:gradFill flip="none" rotWithShape="1">
                  <a:gsLst>
                    <a:gs pos="0">
                      <a:schemeClr val="tx1">
                        <a:lumMod val="50000"/>
                        <a:lumOff val="50000"/>
                      </a:schemeClr>
                    </a:gs>
                    <a:gs pos="100000">
                      <a:schemeClr val="bg1">
                        <a:lumMod val="75000"/>
                      </a:schemeClr>
                    </a:gs>
                  </a:gsLst>
                  <a:lin ang="5400000" scaled="1"/>
                  <a:tileRect/>
                </a:gradFill>
                <a:effectLst/>
                <a:uLnTx/>
                <a:uFillTx/>
              </a:defRPr>
            </a:lvl1pPr>
          </a:lstStyle>
          <a:p>
            <a:pPr algn="l">
              <a:lnSpc>
                <a:spcPct val="15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您的内容打在这里，或者通过复制您的文本后，在此框中选择粘贴，并选择只保留文字。您的内容打在这里，在此框中选择粘贴，并选择只保留文字。</a:t>
            </a:r>
          </a:p>
        </p:txBody>
      </p:sp>
      <p:sp>
        <p:nvSpPr>
          <p:cNvPr id="16" name="文本框 15"/>
          <p:cNvSpPr txBox="1"/>
          <p:nvPr/>
        </p:nvSpPr>
        <p:spPr>
          <a:xfrm>
            <a:off x="4925245" y="113730"/>
            <a:ext cx="2339103" cy="660117"/>
          </a:xfrm>
          <a:prstGeom prst="rect">
            <a:avLst/>
          </a:prstGeom>
          <a:noFill/>
        </p:spPr>
        <p:txBody>
          <a:bodyPr wrap="none" rtlCol="0">
            <a:spAutoFit/>
            <a:scene3d>
              <a:camera prst="orthographicFront"/>
              <a:lightRig rig="threePt" dir="t"/>
            </a:scene3d>
            <a:sp3d contourW="12700"/>
          </a:bodyPr>
          <a:lstStyle/>
          <a:p>
            <a:pPr algn="ctr" defTabSz="1217295">
              <a:lnSpc>
                <a:spcPct val="150000"/>
              </a:lnSpc>
              <a:spcBef>
                <a:spcPct val="20000"/>
              </a:spcBef>
              <a:spcAft>
                <a:spcPts val="600"/>
              </a:spcAft>
              <a:buClr>
                <a:srgbClr val="509AA2">
                  <a:lumMod val="75000"/>
                </a:srgbClr>
              </a:buClr>
              <a:buSzPct val="145000"/>
            </a:pPr>
            <a:r>
              <a:rPr lang="zh-CN" altLang="en-US" sz="2800" b="1" dirty="0">
                <a:solidFill>
                  <a:schemeClr val="bg1"/>
                </a:solidFill>
                <a:cs typeface="+mn-ea"/>
                <a:sym typeface="+mn-lt"/>
              </a:rPr>
              <a:t>工作总结概述</a:t>
            </a:r>
            <a:endParaRPr lang="en-US" altLang="zh-CN" sz="2800" b="1" dirty="0">
              <a:solidFill>
                <a:schemeClr val="bg1"/>
              </a:solidFill>
              <a:cs typeface="+mn-ea"/>
              <a:sym typeface="+mn-lt"/>
            </a:endParaRPr>
          </a:p>
        </p:txBody>
      </p:sp>
      <p:grpSp>
        <p:nvGrpSpPr>
          <p:cNvPr id="14" name="组合 13"/>
          <p:cNvGrpSpPr/>
          <p:nvPr/>
        </p:nvGrpSpPr>
        <p:grpSpPr>
          <a:xfrm>
            <a:off x="3059425" y="564714"/>
            <a:ext cx="6073146" cy="747188"/>
            <a:chOff x="3059425" y="564714"/>
            <a:chExt cx="6073146" cy="747188"/>
          </a:xfrm>
        </p:grpSpPr>
        <p:sp>
          <p:nvSpPr>
            <p:cNvPr id="18" name="文本框 17"/>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工作心得体会</a:t>
              </a:r>
            </a:p>
          </p:txBody>
        </p:sp>
        <p:sp>
          <p:nvSpPr>
            <p:cNvPr id="20" name="文本框 19"/>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up)">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2" grpId="0" animBg="1"/>
      <p:bldP spid="15" grpId="0"/>
      <p:bldP spid="17"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383786"/>
            <a:ext cx="3248315" cy="1474212"/>
          </a:xfrm>
          <a:custGeom>
            <a:avLst/>
            <a:gdLst>
              <a:gd name="connsiteX0" fmla="*/ 0 w 3617259"/>
              <a:gd name="connsiteY0" fmla="*/ 0 h 1721221"/>
              <a:gd name="connsiteX1" fmla="*/ 3617259 w 3617259"/>
              <a:gd name="connsiteY1" fmla="*/ 0 h 1721221"/>
              <a:gd name="connsiteX2" fmla="*/ 3617259 w 3617259"/>
              <a:gd name="connsiteY2" fmla="*/ 1721221 h 1721221"/>
              <a:gd name="connsiteX3" fmla="*/ 0 w 3617259"/>
              <a:gd name="connsiteY3" fmla="*/ 1721221 h 1721221"/>
              <a:gd name="connsiteX4" fmla="*/ 0 w 3617259"/>
              <a:gd name="connsiteY4" fmla="*/ 0 h 1721221"/>
              <a:gd name="connsiteX0-1" fmla="*/ 0 w 3617259"/>
              <a:gd name="connsiteY0-2" fmla="*/ 0 h 1721221"/>
              <a:gd name="connsiteX1-3" fmla="*/ 2299447 w 3617259"/>
              <a:gd name="connsiteY1-4" fmla="*/ 174812 h 1721221"/>
              <a:gd name="connsiteX2-5" fmla="*/ 3617259 w 3617259"/>
              <a:gd name="connsiteY2-6" fmla="*/ 1721221 h 1721221"/>
              <a:gd name="connsiteX3-7" fmla="*/ 0 w 3617259"/>
              <a:gd name="connsiteY3-8" fmla="*/ 1721221 h 1721221"/>
              <a:gd name="connsiteX4-9" fmla="*/ 0 w 3617259"/>
              <a:gd name="connsiteY4-10" fmla="*/ 0 h 1721221"/>
              <a:gd name="connsiteX0-11" fmla="*/ 0 w 3696569"/>
              <a:gd name="connsiteY0-12" fmla="*/ 133745 h 1854966"/>
              <a:gd name="connsiteX1-13" fmla="*/ 2299447 w 3696569"/>
              <a:gd name="connsiteY1-14" fmla="*/ 308557 h 1854966"/>
              <a:gd name="connsiteX2-15" fmla="*/ 3617259 w 3696569"/>
              <a:gd name="connsiteY2-16" fmla="*/ 1854966 h 1854966"/>
              <a:gd name="connsiteX3-17" fmla="*/ 0 w 3696569"/>
              <a:gd name="connsiteY3-18" fmla="*/ 1854966 h 1854966"/>
              <a:gd name="connsiteX4-19" fmla="*/ 0 w 3696569"/>
              <a:gd name="connsiteY4-20" fmla="*/ 133745 h 1854966"/>
              <a:gd name="connsiteX0-21" fmla="*/ 0 w 3696569"/>
              <a:gd name="connsiteY0-22" fmla="*/ 1546409 h 1546409"/>
              <a:gd name="connsiteX1-23" fmla="*/ 2299447 w 3696569"/>
              <a:gd name="connsiteY1-24" fmla="*/ 0 h 1546409"/>
              <a:gd name="connsiteX2-25" fmla="*/ 3617259 w 3696569"/>
              <a:gd name="connsiteY2-26" fmla="*/ 1546409 h 1546409"/>
              <a:gd name="connsiteX3-27" fmla="*/ 0 w 3696569"/>
              <a:gd name="connsiteY3-28" fmla="*/ 1546409 h 1546409"/>
              <a:gd name="connsiteX0-29" fmla="*/ 0 w 3706093"/>
              <a:gd name="connsiteY0-30" fmla="*/ 1638535 h 1638535"/>
              <a:gd name="connsiteX1-31" fmla="*/ 2299447 w 3706093"/>
              <a:gd name="connsiteY1-32" fmla="*/ 92126 h 1638535"/>
              <a:gd name="connsiteX2-33" fmla="*/ 3617259 w 3706093"/>
              <a:gd name="connsiteY2-34" fmla="*/ 1638535 h 1638535"/>
              <a:gd name="connsiteX3-35" fmla="*/ 0 w 3706093"/>
              <a:gd name="connsiteY3-36" fmla="*/ 1638535 h 1638535"/>
              <a:gd name="connsiteX0-37" fmla="*/ 0 w 3733305"/>
              <a:gd name="connsiteY0-38" fmla="*/ 1562804 h 1562804"/>
              <a:gd name="connsiteX1-39" fmla="*/ 2299447 w 3733305"/>
              <a:gd name="connsiteY1-40" fmla="*/ 16395 h 1562804"/>
              <a:gd name="connsiteX2-41" fmla="*/ 3617259 w 3733305"/>
              <a:gd name="connsiteY2-42" fmla="*/ 1562804 h 1562804"/>
              <a:gd name="connsiteX3-43" fmla="*/ 0 w 3733305"/>
              <a:gd name="connsiteY3-44" fmla="*/ 1562804 h 1562804"/>
              <a:gd name="connsiteX0-45" fmla="*/ 0 w 3701377"/>
              <a:gd name="connsiteY0-46" fmla="*/ 1655856 h 1655856"/>
              <a:gd name="connsiteX1-47" fmla="*/ 1909482 w 3701377"/>
              <a:gd name="connsiteY1-48" fmla="*/ 15318 h 1655856"/>
              <a:gd name="connsiteX2-49" fmla="*/ 3617259 w 3701377"/>
              <a:gd name="connsiteY2-50" fmla="*/ 1655856 h 1655856"/>
              <a:gd name="connsiteX3-51" fmla="*/ 0 w 3701377"/>
              <a:gd name="connsiteY3-52" fmla="*/ 1655856 h 1655856"/>
              <a:gd name="connsiteX0-53" fmla="*/ 0 w 3617259"/>
              <a:gd name="connsiteY0-54" fmla="*/ 1655856 h 1655856"/>
              <a:gd name="connsiteX1-55" fmla="*/ 1909482 w 3617259"/>
              <a:gd name="connsiteY1-56" fmla="*/ 15318 h 1655856"/>
              <a:gd name="connsiteX2-57" fmla="*/ 3617259 w 3617259"/>
              <a:gd name="connsiteY2-58" fmla="*/ 1655856 h 1655856"/>
              <a:gd name="connsiteX3-59" fmla="*/ 0 w 3617259"/>
              <a:gd name="connsiteY3-60" fmla="*/ 1655856 h 1655856"/>
              <a:gd name="connsiteX0-61" fmla="*/ 0 w 3617259"/>
              <a:gd name="connsiteY0-62" fmla="*/ 1661333 h 1661333"/>
              <a:gd name="connsiteX1-63" fmla="*/ 1909482 w 3617259"/>
              <a:gd name="connsiteY1-64" fmla="*/ 20795 h 1661333"/>
              <a:gd name="connsiteX2-65" fmla="*/ 3617259 w 3617259"/>
              <a:gd name="connsiteY2-66" fmla="*/ 1661333 h 1661333"/>
              <a:gd name="connsiteX3-67" fmla="*/ 0 w 3617259"/>
              <a:gd name="connsiteY3-68" fmla="*/ 1661333 h 1661333"/>
              <a:gd name="connsiteX0-69" fmla="*/ 0 w 3617259"/>
              <a:gd name="connsiteY0-70" fmla="*/ 1653553 h 1653553"/>
              <a:gd name="connsiteX1-71" fmla="*/ 1909482 w 3617259"/>
              <a:gd name="connsiteY1-72" fmla="*/ 13015 h 1653553"/>
              <a:gd name="connsiteX2-73" fmla="*/ 3617259 w 3617259"/>
              <a:gd name="connsiteY2-74" fmla="*/ 1653553 h 1653553"/>
              <a:gd name="connsiteX3-75" fmla="*/ 0 w 3617259"/>
              <a:gd name="connsiteY3-76" fmla="*/ 1653553 h 1653553"/>
              <a:gd name="connsiteX0-77" fmla="*/ 0 w 3617259"/>
              <a:gd name="connsiteY0-78" fmla="*/ 1649156 h 1649156"/>
              <a:gd name="connsiteX1-79" fmla="*/ 1909482 w 3617259"/>
              <a:gd name="connsiteY1-80" fmla="*/ 8618 h 1649156"/>
              <a:gd name="connsiteX2-81" fmla="*/ 3617259 w 3617259"/>
              <a:gd name="connsiteY2-82" fmla="*/ 1649156 h 1649156"/>
              <a:gd name="connsiteX3-83" fmla="*/ 0 w 3617259"/>
              <a:gd name="connsiteY3-84" fmla="*/ 1649156 h 1649156"/>
            </a:gdLst>
            <a:ahLst/>
            <a:cxnLst>
              <a:cxn ang="0">
                <a:pos x="connsiteX0-1" y="connsiteY0-2"/>
              </a:cxn>
              <a:cxn ang="0">
                <a:pos x="connsiteX1-3" y="connsiteY1-4"/>
              </a:cxn>
              <a:cxn ang="0">
                <a:pos x="connsiteX2-5" y="connsiteY2-6"/>
              </a:cxn>
              <a:cxn ang="0">
                <a:pos x="connsiteX3-7" y="connsiteY3-8"/>
              </a:cxn>
            </a:cxnLst>
            <a:rect l="l" t="t" r="r" b="b"/>
            <a:pathLst>
              <a:path w="3617259" h="1649156">
                <a:moveTo>
                  <a:pt x="0" y="1649156"/>
                </a:moveTo>
                <a:cubicBezTo>
                  <a:pt x="147918" y="743721"/>
                  <a:pt x="887506" y="-94476"/>
                  <a:pt x="1909482" y="8618"/>
                </a:cubicBezTo>
                <a:cubicBezTo>
                  <a:pt x="2931458" y="111712"/>
                  <a:pt x="3597089" y="799750"/>
                  <a:pt x="3617259" y="1649156"/>
                </a:cubicBezTo>
                <a:lnTo>
                  <a:pt x="0" y="1649156"/>
                </a:lnTo>
                <a:close/>
              </a:path>
            </a:pathLst>
          </a:custGeom>
          <a:solidFill>
            <a:srgbClr val="6362B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1" y="4586057"/>
            <a:ext cx="3883003" cy="2271939"/>
          </a:xfrm>
          <a:custGeom>
            <a:avLst/>
            <a:gdLst>
              <a:gd name="connsiteX0" fmla="*/ 0 w 5217459"/>
              <a:gd name="connsiteY0" fmla="*/ 0 h 2971800"/>
              <a:gd name="connsiteX1" fmla="*/ 5217459 w 5217459"/>
              <a:gd name="connsiteY1" fmla="*/ 0 h 2971800"/>
              <a:gd name="connsiteX2" fmla="*/ 5217459 w 5217459"/>
              <a:gd name="connsiteY2" fmla="*/ 2971800 h 2971800"/>
              <a:gd name="connsiteX3" fmla="*/ 0 w 5217459"/>
              <a:gd name="connsiteY3" fmla="*/ 2971800 h 2971800"/>
              <a:gd name="connsiteX4" fmla="*/ 0 w 5217459"/>
              <a:gd name="connsiteY4" fmla="*/ 0 h 2971800"/>
              <a:gd name="connsiteX0-1" fmla="*/ 0 w 5217459"/>
              <a:gd name="connsiteY0-2" fmla="*/ 0 h 2971800"/>
              <a:gd name="connsiteX1-3" fmla="*/ 2729753 w 5217459"/>
              <a:gd name="connsiteY1-4" fmla="*/ 1828800 h 2971800"/>
              <a:gd name="connsiteX2-5" fmla="*/ 5217459 w 5217459"/>
              <a:gd name="connsiteY2-6" fmla="*/ 2971800 h 2971800"/>
              <a:gd name="connsiteX3-7" fmla="*/ 0 w 5217459"/>
              <a:gd name="connsiteY3-8" fmla="*/ 2971800 h 2971800"/>
              <a:gd name="connsiteX4-9" fmla="*/ 0 w 5217459"/>
              <a:gd name="connsiteY4-10" fmla="*/ 0 h 2971800"/>
              <a:gd name="connsiteX0-11" fmla="*/ 0 w 5281898"/>
              <a:gd name="connsiteY0-12" fmla="*/ 16379 h 2988179"/>
              <a:gd name="connsiteX1-13" fmla="*/ 2729753 w 5281898"/>
              <a:gd name="connsiteY1-14" fmla="*/ 1845179 h 2988179"/>
              <a:gd name="connsiteX2-15" fmla="*/ 5217459 w 5281898"/>
              <a:gd name="connsiteY2-16" fmla="*/ 2988179 h 2988179"/>
              <a:gd name="connsiteX3-17" fmla="*/ 0 w 5281898"/>
              <a:gd name="connsiteY3-18" fmla="*/ 2988179 h 2988179"/>
              <a:gd name="connsiteX4-19" fmla="*/ 0 w 5281898"/>
              <a:gd name="connsiteY4-20" fmla="*/ 16379 h 2988179"/>
              <a:gd name="connsiteX0-21" fmla="*/ 0 w 5283347"/>
              <a:gd name="connsiteY0-22" fmla="*/ 16784 h 2988584"/>
              <a:gd name="connsiteX1-23" fmla="*/ 2783541 w 5283347"/>
              <a:gd name="connsiteY1-24" fmla="*/ 1805243 h 2988584"/>
              <a:gd name="connsiteX2-25" fmla="*/ 5217459 w 5283347"/>
              <a:gd name="connsiteY2-26" fmla="*/ 2988584 h 2988584"/>
              <a:gd name="connsiteX3-27" fmla="*/ 0 w 5283347"/>
              <a:gd name="connsiteY3-28" fmla="*/ 2988584 h 2988584"/>
              <a:gd name="connsiteX4-29" fmla="*/ 0 w 5283347"/>
              <a:gd name="connsiteY4-30" fmla="*/ 16784 h 2988584"/>
              <a:gd name="connsiteX0-31" fmla="*/ 0 w 5274068"/>
              <a:gd name="connsiteY0-32" fmla="*/ 17059 h 2988859"/>
              <a:gd name="connsiteX1-33" fmla="*/ 2783541 w 5274068"/>
              <a:gd name="connsiteY1-34" fmla="*/ 1805518 h 2988859"/>
              <a:gd name="connsiteX2-35" fmla="*/ 5217459 w 5274068"/>
              <a:gd name="connsiteY2-36" fmla="*/ 2988859 h 2988859"/>
              <a:gd name="connsiteX3-37" fmla="*/ 0 w 5274068"/>
              <a:gd name="connsiteY3-38" fmla="*/ 2988859 h 2988859"/>
              <a:gd name="connsiteX4-39" fmla="*/ 0 w 5274068"/>
              <a:gd name="connsiteY4-40" fmla="*/ 17059 h 2988859"/>
              <a:gd name="connsiteX0-41" fmla="*/ 0 w 5217506"/>
              <a:gd name="connsiteY0-42" fmla="*/ 17059 h 2988859"/>
              <a:gd name="connsiteX1-43" fmla="*/ 2783541 w 5217506"/>
              <a:gd name="connsiteY1-44" fmla="*/ 1805518 h 2988859"/>
              <a:gd name="connsiteX2-45" fmla="*/ 5217459 w 5217506"/>
              <a:gd name="connsiteY2-46" fmla="*/ 2988859 h 2988859"/>
              <a:gd name="connsiteX3-47" fmla="*/ 0 w 5217506"/>
              <a:gd name="connsiteY3-48" fmla="*/ 2988859 h 2988859"/>
              <a:gd name="connsiteX4-49" fmla="*/ 0 w 5217506"/>
              <a:gd name="connsiteY4-50" fmla="*/ 17059 h 2988859"/>
              <a:gd name="connsiteX0-51" fmla="*/ 0 w 5217506"/>
              <a:gd name="connsiteY0-52" fmla="*/ 69780 h 3041580"/>
              <a:gd name="connsiteX1-53" fmla="*/ 2783541 w 5217506"/>
              <a:gd name="connsiteY1-54" fmla="*/ 1858239 h 3041580"/>
              <a:gd name="connsiteX2-55" fmla="*/ 5217459 w 5217506"/>
              <a:gd name="connsiteY2-56" fmla="*/ 3041580 h 3041580"/>
              <a:gd name="connsiteX3-57" fmla="*/ 0 w 5217506"/>
              <a:gd name="connsiteY3-58" fmla="*/ 3041580 h 3041580"/>
              <a:gd name="connsiteX4-59" fmla="*/ 0 w 5217506"/>
              <a:gd name="connsiteY4-60" fmla="*/ 69780 h 3041580"/>
              <a:gd name="connsiteX0-61" fmla="*/ 0 w 5217510"/>
              <a:gd name="connsiteY0-62" fmla="*/ 80957 h 3052757"/>
              <a:gd name="connsiteX1-63" fmla="*/ 2783541 w 5217510"/>
              <a:gd name="connsiteY1-64" fmla="*/ 1869416 h 3052757"/>
              <a:gd name="connsiteX2-65" fmla="*/ 5217459 w 5217510"/>
              <a:gd name="connsiteY2-66" fmla="*/ 3052757 h 3052757"/>
              <a:gd name="connsiteX3-67" fmla="*/ 0 w 5217510"/>
              <a:gd name="connsiteY3-68" fmla="*/ 3052757 h 3052757"/>
              <a:gd name="connsiteX4-69" fmla="*/ 0 w 5217510"/>
              <a:gd name="connsiteY4-70" fmla="*/ 80957 h 3052757"/>
              <a:gd name="connsiteX0-71" fmla="*/ 0 w 5217510"/>
              <a:gd name="connsiteY0-72" fmla="*/ 80957 h 3052757"/>
              <a:gd name="connsiteX1-73" fmla="*/ 2783541 w 5217510"/>
              <a:gd name="connsiteY1-74" fmla="*/ 1869416 h 3052757"/>
              <a:gd name="connsiteX2-75" fmla="*/ 5217459 w 5217510"/>
              <a:gd name="connsiteY2-76" fmla="*/ 3052757 h 3052757"/>
              <a:gd name="connsiteX3-77" fmla="*/ 0 w 5217510"/>
              <a:gd name="connsiteY3-78" fmla="*/ 3052757 h 3052757"/>
              <a:gd name="connsiteX4-79" fmla="*/ 0 w 5217510"/>
              <a:gd name="connsiteY4-80" fmla="*/ 80957 h 30527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17510" h="3052757">
                <a:moveTo>
                  <a:pt x="0" y="80957"/>
                </a:moveTo>
                <a:cubicBezTo>
                  <a:pt x="1557618" y="-351590"/>
                  <a:pt x="2142564" y="1051387"/>
                  <a:pt x="2783541" y="1869416"/>
                </a:cubicBezTo>
                <a:cubicBezTo>
                  <a:pt x="3424518" y="2687445"/>
                  <a:pt x="5228665" y="1557893"/>
                  <a:pt x="5217459" y="3052757"/>
                </a:cubicBezTo>
                <a:lnTo>
                  <a:pt x="0" y="3052757"/>
                </a:lnTo>
                <a:lnTo>
                  <a:pt x="0" y="80957"/>
                </a:lnTo>
                <a:close/>
              </a:path>
            </a:pathLst>
          </a:custGeom>
          <a:solidFill>
            <a:srgbClr val="6362B0">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9049871" y="-1"/>
            <a:ext cx="3142129" cy="3052482"/>
          </a:xfrm>
          <a:custGeom>
            <a:avLst/>
            <a:gdLst>
              <a:gd name="connsiteX0" fmla="*/ 0 w 3142129"/>
              <a:gd name="connsiteY0" fmla="*/ 0 h 3052482"/>
              <a:gd name="connsiteX1" fmla="*/ 3142129 w 3142129"/>
              <a:gd name="connsiteY1" fmla="*/ 0 h 3052482"/>
              <a:gd name="connsiteX2" fmla="*/ 3142129 w 3142129"/>
              <a:gd name="connsiteY2" fmla="*/ 3052482 h 3052482"/>
              <a:gd name="connsiteX3" fmla="*/ 0 w 3142129"/>
              <a:gd name="connsiteY3" fmla="*/ 3052482 h 3052482"/>
              <a:gd name="connsiteX4" fmla="*/ 0 w 3142129"/>
              <a:gd name="connsiteY4" fmla="*/ 0 h 3052482"/>
              <a:gd name="connsiteX0-1" fmla="*/ 0 w 3142129"/>
              <a:gd name="connsiteY0-2" fmla="*/ 0 h 3052482"/>
              <a:gd name="connsiteX1-3" fmla="*/ 3142129 w 3142129"/>
              <a:gd name="connsiteY1-4" fmla="*/ 0 h 3052482"/>
              <a:gd name="connsiteX2-5" fmla="*/ 3142129 w 3142129"/>
              <a:gd name="connsiteY2-6" fmla="*/ 3052482 h 3052482"/>
              <a:gd name="connsiteX3-7" fmla="*/ 1896035 w 3142129"/>
              <a:gd name="connsiteY3-8" fmla="*/ 1143000 h 3052482"/>
              <a:gd name="connsiteX4-9" fmla="*/ 0 w 3142129"/>
              <a:gd name="connsiteY4-10" fmla="*/ 0 h 3052482"/>
              <a:gd name="connsiteX0-11" fmla="*/ 18695 w 3160824"/>
              <a:gd name="connsiteY0-12" fmla="*/ 0 h 3068226"/>
              <a:gd name="connsiteX1-13" fmla="*/ 3160824 w 3160824"/>
              <a:gd name="connsiteY1-14" fmla="*/ 0 h 3068226"/>
              <a:gd name="connsiteX2-15" fmla="*/ 3160824 w 3160824"/>
              <a:gd name="connsiteY2-16" fmla="*/ 3052482 h 3068226"/>
              <a:gd name="connsiteX3-17" fmla="*/ 1914730 w 3160824"/>
              <a:gd name="connsiteY3-18" fmla="*/ 1143000 h 3068226"/>
              <a:gd name="connsiteX4-19" fmla="*/ 18695 w 3160824"/>
              <a:gd name="connsiteY4-20" fmla="*/ 0 h 3068226"/>
              <a:gd name="connsiteX0-21" fmla="*/ 17608 w 3159737"/>
              <a:gd name="connsiteY0-22" fmla="*/ 0 h 3069402"/>
              <a:gd name="connsiteX1-23" fmla="*/ 3159737 w 3159737"/>
              <a:gd name="connsiteY1-24" fmla="*/ 0 h 3069402"/>
              <a:gd name="connsiteX2-25" fmla="*/ 3159737 w 3159737"/>
              <a:gd name="connsiteY2-26" fmla="*/ 3052482 h 3069402"/>
              <a:gd name="connsiteX3-27" fmla="*/ 2021220 w 3159737"/>
              <a:gd name="connsiteY3-28" fmla="*/ 1264024 h 3069402"/>
              <a:gd name="connsiteX4-29" fmla="*/ 17608 w 3159737"/>
              <a:gd name="connsiteY4-30" fmla="*/ 0 h 3069402"/>
              <a:gd name="connsiteX0-31" fmla="*/ 16007 w 3158136"/>
              <a:gd name="connsiteY0-32" fmla="*/ 0 h 3067132"/>
              <a:gd name="connsiteX1-33" fmla="*/ 3158136 w 3158136"/>
              <a:gd name="connsiteY1-34" fmla="*/ 0 h 3067132"/>
              <a:gd name="connsiteX2-35" fmla="*/ 3158136 w 3158136"/>
              <a:gd name="connsiteY2-36" fmla="*/ 3052482 h 3067132"/>
              <a:gd name="connsiteX3-37" fmla="*/ 2019619 w 3158136"/>
              <a:gd name="connsiteY3-38" fmla="*/ 1264024 h 3067132"/>
              <a:gd name="connsiteX4-39" fmla="*/ 16007 w 3158136"/>
              <a:gd name="connsiteY4-40" fmla="*/ 0 h 3067132"/>
              <a:gd name="connsiteX0-41" fmla="*/ 0 w 3142129"/>
              <a:gd name="connsiteY0-42" fmla="*/ 0 h 3067132"/>
              <a:gd name="connsiteX1-43" fmla="*/ 3142129 w 3142129"/>
              <a:gd name="connsiteY1-44" fmla="*/ 0 h 3067132"/>
              <a:gd name="connsiteX2-45" fmla="*/ 3142129 w 3142129"/>
              <a:gd name="connsiteY2-46" fmla="*/ 3052482 h 3067132"/>
              <a:gd name="connsiteX3-47" fmla="*/ 2003612 w 3142129"/>
              <a:gd name="connsiteY3-48" fmla="*/ 1264024 h 3067132"/>
              <a:gd name="connsiteX4-49" fmla="*/ 0 w 3142129"/>
              <a:gd name="connsiteY4-50" fmla="*/ 0 h 3067132"/>
              <a:gd name="connsiteX0-51" fmla="*/ 0 w 3142129"/>
              <a:gd name="connsiteY0-52" fmla="*/ 0 h 3066721"/>
              <a:gd name="connsiteX1-53" fmla="*/ 3142129 w 3142129"/>
              <a:gd name="connsiteY1-54" fmla="*/ 0 h 3066721"/>
              <a:gd name="connsiteX2-55" fmla="*/ 3142129 w 3142129"/>
              <a:gd name="connsiteY2-56" fmla="*/ 3052482 h 3066721"/>
              <a:gd name="connsiteX3-57" fmla="*/ 2003612 w 3142129"/>
              <a:gd name="connsiteY3-58" fmla="*/ 1210236 h 3066721"/>
              <a:gd name="connsiteX4-59" fmla="*/ 0 w 3142129"/>
              <a:gd name="connsiteY4-60" fmla="*/ 0 h 3066721"/>
              <a:gd name="connsiteX0-61" fmla="*/ 0 w 3142129"/>
              <a:gd name="connsiteY0-62" fmla="*/ 0 h 3068605"/>
              <a:gd name="connsiteX1-63" fmla="*/ 3142129 w 3142129"/>
              <a:gd name="connsiteY1-64" fmla="*/ 0 h 3068605"/>
              <a:gd name="connsiteX2-65" fmla="*/ 3142129 w 3142129"/>
              <a:gd name="connsiteY2-66" fmla="*/ 3052482 h 3068605"/>
              <a:gd name="connsiteX3-67" fmla="*/ 2003612 w 3142129"/>
              <a:gd name="connsiteY3-68" fmla="*/ 1210236 h 3068605"/>
              <a:gd name="connsiteX4-69" fmla="*/ 0 w 3142129"/>
              <a:gd name="connsiteY4-70" fmla="*/ 0 h 3068605"/>
              <a:gd name="connsiteX0-71" fmla="*/ 0 w 3142129"/>
              <a:gd name="connsiteY0-72" fmla="*/ 0 h 3052482"/>
              <a:gd name="connsiteX1-73" fmla="*/ 3142129 w 3142129"/>
              <a:gd name="connsiteY1-74" fmla="*/ 0 h 3052482"/>
              <a:gd name="connsiteX2-75" fmla="*/ 3142129 w 3142129"/>
              <a:gd name="connsiteY2-76" fmla="*/ 3052482 h 3052482"/>
              <a:gd name="connsiteX3-77" fmla="*/ 2003612 w 3142129"/>
              <a:gd name="connsiteY3-78" fmla="*/ 1210236 h 3052482"/>
              <a:gd name="connsiteX4-79" fmla="*/ 0 w 3142129"/>
              <a:gd name="connsiteY4-80" fmla="*/ 0 h 3052482"/>
              <a:gd name="connsiteX0-81" fmla="*/ 0 w 3142129"/>
              <a:gd name="connsiteY0-82" fmla="*/ 0 h 3052482"/>
              <a:gd name="connsiteX1-83" fmla="*/ 3142129 w 3142129"/>
              <a:gd name="connsiteY1-84" fmla="*/ 0 h 3052482"/>
              <a:gd name="connsiteX2-85" fmla="*/ 3142129 w 3142129"/>
              <a:gd name="connsiteY2-86" fmla="*/ 3052482 h 3052482"/>
              <a:gd name="connsiteX3-87" fmla="*/ 2003612 w 3142129"/>
              <a:gd name="connsiteY3-88" fmla="*/ 1210236 h 3052482"/>
              <a:gd name="connsiteX4-89" fmla="*/ 0 w 3142129"/>
              <a:gd name="connsiteY4-90" fmla="*/ 0 h 3052482"/>
              <a:gd name="connsiteX0-91" fmla="*/ 0 w 3142129"/>
              <a:gd name="connsiteY0-92" fmla="*/ 0 h 3052482"/>
              <a:gd name="connsiteX1-93" fmla="*/ 3142129 w 3142129"/>
              <a:gd name="connsiteY1-94" fmla="*/ 0 h 3052482"/>
              <a:gd name="connsiteX2-95" fmla="*/ 3142129 w 3142129"/>
              <a:gd name="connsiteY2-96" fmla="*/ 3052482 h 3052482"/>
              <a:gd name="connsiteX3-97" fmla="*/ 2003612 w 3142129"/>
              <a:gd name="connsiteY3-98" fmla="*/ 1210236 h 3052482"/>
              <a:gd name="connsiteX4-99" fmla="*/ 0 w 3142129"/>
              <a:gd name="connsiteY4-100" fmla="*/ 0 h 30524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42129" h="3052482">
                <a:moveTo>
                  <a:pt x="0" y="0"/>
                </a:moveTo>
                <a:lnTo>
                  <a:pt x="3142129" y="0"/>
                </a:lnTo>
                <a:lnTo>
                  <a:pt x="3142129" y="3052482"/>
                </a:lnTo>
                <a:cubicBezTo>
                  <a:pt x="2114177" y="2947147"/>
                  <a:pt x="2433170" y="1692089"/>
                  <a:pt x="2003612" y="1210236"/>
                </a:cubicBezTo>
                <a:cubicBezTo>
                  <a:pt x="1574054" y="728383"/>
                  <a:pt x="195729" y="903194"/>
                  <a:pt x="0" y="0"/>
                </a:cubicBez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531699" y="805227"/>
            <a:ext cx="1162595" cy="1162595"/>
            <a:chOff x="1881051" y="4328224"/>
            <a:chExt cx="1162595" cy="1162595"/>
          </a:xfrm>
        </p:grpSpPr>
        <p:sp>
          <p:nvSpPr>
            <p:cNvPr id="8" name="椭圆 7"/>
            <p:cNvSpPr/>
            <p:nvPr/>
          </p:nvSpPr>
          <p:spPr>
            <a:xfrm>
              <a:off x="1881051" y="4328224"/>
              <a:ext cx="1162595" cy="1162595"/>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弧形 8"/>
            <p:cNvSpPr/>
            <p:nvPr/>
          </p:nvSpPr>
          <p:spPr>
            <a:xfrm>
              <a:off x="2046895" y="4494068"/>
              <a:ext cx="830906" cy="830906"/>
            </a:xfrm>
            <a:prstGeom prst="arc">
              <a:avLst>
                <a:gd name="adj1" fmla="val 10553773"/>
                <a:gd name="adj2" fmla="val 14853271"/>
              </a:avLst>
            </a:prstGeom>
            <a:ln w="508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0" name="任意多边形 9"/>
          <p:cNvSpPr/>
          <p:nvPr/>
        </p:nvSpPr>
        <p:spPr>
          <a:xfrm rot="748282">
            <a:off x="10801965" y="59889"/>
            <a:ext cx="1851718" cy="3429000"/>
          </a:xfrm>
          <a:custGeom>
            <a:avLst/>
            <a:gdLst>
              <a:gd name="connsiteX0" fmla="*/ 9470 w 1851718"/>
              <a:gd name="connsiteY0" fmla="*/ 0 h 3429000"/>
              <a:gd name="connsiteX1" fmla="*/ 170835 w 1851718"/>
              <a:gd name="connsiteY1" fmla="*/ 1021977 h 3429000"/>
              <a:gd name="connsiteX2" fmla="*/ 1179365 w 1851718"/>
              <a:gd name="connsiteY2" fmla="*/ 1398494 h 3429000"/>
              <a:gd name="connsiteX3" fmla="*/ 1233153 w 1851718"/>
              <a:gd name="connsiteY3" fmla="*/ 2877671 h 3429000"/>
              <a:gd name="connsiteX4" fmla="*/ 1851718 w 1851718"/>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718" h="3429000">
                <a:moveTo>
                  <a:pt x="9470" y="0"/>
                </a:moveTo>
                <a:cubicBezTo>
                  <a:pt x="-7339" y="394447"/>
                  <a:pt x="-24147" y="788895"/>
                  <a:pt x="170835" y="1021977"/>
                </a:cubicBezTo>
                <a:cubicBezTo>
                  <a:pt x="365817" y="1255059"/>
                  <a:pt x="1002312" y="1089212"/>
                  <a:pt x="1179365" y="1398494"/>
                </a:cubicBezTo>
                <a:cubicBezTo>
                  <a:pt x="1356418" y="1707776"/>
                  <a:pt x="1121094" y="2539253"/>
                  <a:pt x="1233153" y="2877671"/>
                </a:cubicBezTo>
                <a:cubicBezTo>
                  <a:pt x="1345212" y="3216089"/>
                  <a:pt x="1598465" y="3322544"/>
                  <a:pt x="1851718" y="3429000"/>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2480604" y="1320365"/>
            <a:ext cx="2082300" cy="461665"/>
          </a:xfrm>
          <a:prstGeom prst="rect">
            <a:avLst/>
          </a:prstGeom>
          <a:noFill/>
        </p:spPr>
        <p:txBody>
          <a:bodyPr wrap="square" rtlCol="0">
            <a:spAutoFit/>
          </a:bodyPr>
          <a:lstStyle/>
          <a:p>
            <a:pPr algn="dist"/>
            <a:r>
              <a:rPr lang="en-US" altLang="zh-CN" sz="2400" dirty="0">
                <a:solidFill>
                  <a:schemeClr val="tx1">
                    <a:lumMod val="75000"/>
                    <a:lumOff val="25000"/>
                  </a:schemeClr>
                </a:solidFill>
                <a:cs typeface="+mn-ea"/>
                <a:sym typeface="+mn-lt"/>
              </a:rPr>
              <a:t>CONTENTS</a:t>
            </a:r>
            <a:endParaRPr lang="zh-CN" altLang="en-US" sz="2400" dirty="0">
              <a:solidFill>
                <a:schemeClr val="tx1">
                  <a:lumMod val="75000"/>
                  <a:lumOff val="25000"/>
                </a:schemeClr>
              </a:solidFill>
              <a:cs typeface="+mn-ea"/>
              <a:sym typeface="+mn-lt"/>
            </a:endParaRPr>
          </a:p>
        </p:txBody>
      </p:sp>
      <p:sp>
        <p:nvSpPr>
          <p:cNvPr id="13" name="文本框 12"/>
          <p:cNvSpPr txBox="1"/>
          <p:nvPr/>
        </p:nvSpPr>
        <p:spPr>
          <a:xfrm>
            <a:off x="522904" y="1042617"/>
            <a:ext cx="2381209" cy="769441"/>
          </a:xfrm>
          <a:prstGeom prst="rect">
            <a:avLst/>
          </a:prstGeom>
          <a:noFill/>
        </p:spPr>
        <p:txBody>
          <a:bodyPr wrap="square" rtlCol="0">
            <a:spAutoFit/>
          </a:bodyPr>
          <a:lstStyle/>
          <a:p>
            <a:pPr algn="ctr"/>
            <a:r>
              <a:rPr lang="zh-CN" altLang="en-US" sz="4400" b="1" dirty="0">
                <a:solidFill>
                  <a:schemeClr val="bg1"/>
                </a:solidFill>
                <a:effectLst>
                  <a:outerShdw blurRad="25400" dist="25400" dir="2700000" algn="tl">
                    <a:srgbClr val="000000">
                      <a:alpha val="25000"/>
                    </a:srgbClr>
                  </a:outerShdw>
                </a:effectLst>
                <a:cs typeface="+mn-ea"/>
                <a:sym typeface="+mn-lt"/>
              </a:rPr>
              <a:t>目  </a:t>
            </a:r>
            <a:r>
              <a:rPr lang="zh-CN" altLang="en-US" sz="4400" b="1" dirty="0">
                <a:solidFill>
                  <a:schemeClr val="tx1">
                    <a:lumMod val="75000"/>
                    <a:lumOff val="25000"/>
                  </a:schemeClr>
                </a:solidFill>
                <a:effectLst>
                  <a:outerShdw blurRad="25400" dist="25400" dir="2700000" algn="tl">
                    <a:srgbClr val="000000">
                      <a:alpha val="25000"/>
                    </a:srgbClr>
                  </a:outerShdw>
                </a:effectLst>
                <a:cs typeface="+mn-ea"/>
                <a:sym typeface="+mn-lt"/>
              </a:rPr>
              <a:t>录</a:t>
            </a:r>
            <a:r>
              <a:rPr lang="en-US" altLang="zh-CN" sz="4400" b="1" dirty="0">
                <a:solidFill>
                  <a:schemeClr val="tx1">
                    <a:lumMod val="75000"/>
                    <a:lumOff val="25000"/>
                  </a:schemeClr>
                </a:solidFill>
                <a:effectLst>
                  <a:outerShdw blurRad="25400" dist="25400" dir="2700000" algn="tl">
                    <a:srgbClr val="000000">
                      <a:alpha val="25000"/>
                    </a:srgbClr>
                  </a:outerShdw>
                </a:effectLst>
                <a:cs typeface="+mn-ea"/>
                <a:sym typeface="+mn-lt"/>
              </a:rPr>
              <a:t>/</a:t>
            </a:r>
            <a:endParaRPr lang="zh-CN" altLang="en-US" sz="4400" b="1" dirty="0">
              <a:solidFill>
                <a:schemeClr val="tx1">
                  <a:lumMod val="75000"/>
                  <a:lumOff val="25000"/>
                </a:schemeClr>
              </a:solidFill>
              <a:effectLst>
                <a:outerShdw blurRad="25400" dist="25400" dir="2700000" algn="tl">
                  <a:srgbClr val="000000">
                    <a:alpha val="25000"/>
                  </a:srgbClr>
                </a:outerShdw>
              </a:effectLst>
              <a:cs typeface="+mn-ea"/>
              <a:sym typeface="+mn-lt"/>
            </a:endParaRPr>
          </a:p>
        </p:txBody>
      </p:sp>
      <p:grpSp>
        <p:nvGrpSpPr>
          <p:cNvPr id="42" name="组合 41"/>
          <p:cNvGrpSpPr/>
          <p:nvPr/>
        </p:nvGrpSpPr>
        <p:grpSpPr>
          <a:xfrm>
            <a:off x="11057054" y="5867423"/>
            <a:ext cx="731270" cy="731270"/>
            <a:chOff x="1881051" y="4328224"/>
            <a:chExt cx="1162595" cy="1162595"/>
          </a:xfrm>
        </p:grpSpPr>
        <p:sp>
          <p:nvSpPr>
            <p:cNvPr id="43" name="椭圆 42"/>
            <p:cNvSpPr/>
            <p:nvPr/>
          </p:nvSpPr>
          <p:spPr>
            <a:xfrm>
              <a:off x="1881051" y="4328224"/>
              <a:ext cx="1162595" cy="1162595"/>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弧形 43"/>
            <p:cNvSpPr/>
            <p:nvPr/>
          </p:nvSpPr>
          <p:spPr>
            <a:xfrm>
              <a:off x="2046895" y="4494068"/>
              <a:ext cx="830906" cy="830906"/>
            </a:xfrm>
            <a:prstGeom prst="arc">
              <a:avLst>
                <a:gd name="adj1" fmla="val 10553773"/>
                <a:gd name="adj2" fmla="val 14853271"/>
              </a:avLst>
            </a:prstGeom>
            <a:ln w="508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47" name="组合 46"/>
          <p:cNvGrpSpPr/>
          <p:nvPr/>
        </p:nvGrpSpPr>
        <p:grpSpPr>
          <a:xfrm>
            <a:off x="3348067" y="2561630"/>
            <a:ext cx="3571493" cy="1210306"/>
            <a:chOff x="2045004" y="2883763"/>
            <a:chExt cx="3571493" cy="1210306"/>
          </a:xfrm>
        </p:grpSpPr>
        <p:grpSp>
          <p:nvGrpSpPr>
            <p:cNvPr id="15" name="组合 14"/>
            <p:cNvGrpSpPr/>
            <p:nvPr/>
          </p:nvGrpSpPr>
          <p:grpSpPr>
            <a:xfrm>
              <a:off x="2045004" y="3407709"/>
              <a:ext cx="3571493" cy="686360"/>
              <a:chOff x="7343805" y="2777302"/>
              <a:chExt cx="2260910" cy="434495"/>
            </a:xfrm>
          </p:grpSpPr>
          <p:sp>
            <p:nvSpPr>
              <p:cNvPr id="19" name="文本框 18"/>
              <p:cNvSpPr txBox="1"/>
              <p:nvPr/>
            </p:nvSpPr>
            <p:spPr>
              <a:xfrm>
                <a:off x="7343805" y="2777302"/>
                <a:ext cx="1984196" cy="331221"/>
              </a:xfrm>
              <a:prstGeom prst="rect">
                <a:avLst/>
              </a:prstGeom>
              <a:noFill/>
            </p:spPr>
            <p:txBody>
              <a:bodyPr wrap="square" rtlCol="0">
                <a:spAutoFit/>
              </a:bodyPr>
              <a:lstStyle/>
              <a:p>
                <a:r>
                  <a:rPr lang="zh-CN" altLang="en-US" sz="2800" dirty="0">
                    <a:gradFill>
                      <a:gsLst>
                        <a:gs pos="0">
                          <a:schemeClr val="tx1">
                            <a:lumMod val="65000"/>
                            <a:lumOff val="35000"/>
                          </a:schemeClr>
                        </a:gs>
                        <a:gs pos="100000">
                          <a:schemeClr val="tx1">
                            <a:lumMod val="95000"/>
                            <a:lumOff val="5000"/>
                          </a:schemeClr>
                        </a:gs>
                      </a:gsLst>
                      <a:lin ang="5400000" scaled="1"/>
                    </a:gradFill>
                    <a:cs typeface="+mn-ea"/>
                    <a:sym typeface="+mn-lt"/>
                  </a:rPr>
                  <a:t>年度工作概述</a:t>
                </a:r>
              </a:p>
            </p:txBody>
          </p:sp>
          <p:sp>
            <p:nvSpPr>
              <p:cNvPr id="20" name="文本框 19"/>
              <p:cNvSpPr txBox="1"/>
              <p:nvPr/>
            </p:nvSpPr>
            <p:spPr>
              <a:xfrm>
                <a:off x="7358887" y="3024389"/>
                <a:ext cx="2245828" cy="187408"/>
              </a:xfrm>
              <a:prstGeom prst="rect">
                <a:avLst/>
              </a:prstGeom>
              <a:noFill/>
            </p:spPr>
            <p:txBody>
              <a:bodyPr wrap="square" rtlCol="0">
                <a:spAutoFit/>
              </a:bodyPr>
              <a:lstStyle/>
              <a:p>
                <a:pPr>
                  <a:lnSpc>
                    <a:spcPct val="150000"/>
                  </a:lnSpc>
                </a:pPr>
                <a:r>
                  <a:rPr lang="en-US" altLang="zh-CN" sz="1000" dirty="0">
                    <a:solidFill>
                      <a:schemeClr val="tx1">
                        <a:lumMod val="50000"/>
                        <a:lumOff val="50000"/>
                      </a:schemeClr>
                    </a:solidFill>
                    <a:cs typeface="+mn-ea"/>
                    <a:sym typeface="+mn-lt"/>
                  </a:rPr>
                  <a:t>Summary report of blue simple business work</a:t>
                </a:r>
              </a:p>
            </p:txBody>
          </p:sp>
        </p:grpSp>
        <p:grpSp>
          <p:nvGrpSpPr>
            <p:cNvPr id="46" name="组合 45"/>
            <p:cNvGrpSpPr/>
            <p:nvPr/>
          </p:nvGrpSpPr>
          <p:grpSpPr>
            <a:xfrm>
              <a:off x="2142835" y="2883763"/>
              <a:ext cx="1297037" cy="413563"/>
              <a:chOff x="2142835" y="2818448"/>
              <a:chExt cx="1297037" cy="413563"/>
            </a:xfrm>
          </p:grpSpPr>
          <p:sp>
            <p:nvSpPr>
              <p:cNvPr id="45" name="圆角矩形 44"/>
              <p:cNvSpPr/>
              <p:nvPr/>
            </p:nvSpPr>
            <p:spPr>
              <a:xfrm>
                <a:off x="2142835" y="2822345"/>
                <a:ext cx="1297037" cy="409666"/>
              </a:xfrm>
              <a:prstGeom prst="roundRect">
                <a:avLst>
                  <a:gd name="adj" fmla="val 50000"/>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2179716" y="2818448"/>
                <a:ext cx="1194109" cy="400110"/>
              </a:xfrm>
              <a:prstGeom prst="rect">
                <a:avLst/>
              </a:prstGeom>
              <a:noFill/>
            </p:spPr>
            <p:txBody>
              <a:bodyPr wrap="none" rtlCol="0">
                <a:spAutoFit/>
              </a:bodyPr>
              <a:lstStyle/>
              <a:p>
                <a:pPr algn="ctr"/>
                <a:r>
                  <a:rPr lang="en-US" altLang="zh-CN" sz="2000" dirty="0">
                    <a:solidFill>
                      <a:schemeClr val="bg1"/>
                    </a:solidFill>
                    <a:effectLst>
                      <a:outerShdw blurRad="25400" dist="25400" dir="2700000" algn="tl">
                        <a:srgbClr val="000000">
                          <a:alpha val="25000"/>
                        </a:srgbClr>
                      </a:outerShdw>
                    </a:effectLst>
                    <a:cs typeface="+mn-ea"/>
                    <a:sym typeface="+mn-lt"/>
                  </a:rPr>
                  <a:t>PART 01</a:t>
                </a:r>
                <a:endParaRPr lang="zh-CN" altLang="en-US" sz="2000" dirty="0">
                  <a:solidFill>
                    <a:schemeClr val="bg1"/>
                  </a:solidFill>
                  <a:effectLst>
                    <a:outerShdw blurRad="25400" dist="25400" dir="2700000" algn="tl">
                      <a:srgbClr val="000000">
                        <a:alpha val="25000"/>
                      </a:srgbClr>
                    </a:outerShdw>
                  </a:effectLst>
                  <a:cs typeface="+mn-ea"/>
                  <a:sym typeface="+mn-lt"/>
                </a:endParaRPr>
              </a:p>
            </p:txBody>
          </p:sp>
        </p:grpSp>
      </p:grpSp>
      <p:grpSp>
        <p:nvGrpSpPr>
          <p:cNvPr id="48" name="组合 47"/>
          <p:cNvGrpSpPr/>
          <p:nvPr/>
        </p:nvGrpSpPr>
        <p:grpSpPr>
          <a:xfrm>
            <a:off x="7374856" y="2561630"/>
            <a:ext cx="3571493" cy="1210306"/>
            <a:chOff x="2045004" y="2883763"/>
            <a:chExt cx="3571493" cy="1210306"/>
          </a:xfrm>
        </p:grpSpPr>
        <p:grpSp>
          <p:nvGrpSpPr>
            <p:cNvPr id="49" name="组合 48"/>
            <p:cNvGrpSpPr/>
            <p:nvPr/>
          </p:nvGrpSpPr>
          <p:grpSpPr>
            <a:xfrm>
              <a:off x="2045004" y="3407709"/>
              <a:ext cx="3571493" cy="686360"/>
              <a:chOff x="7343805" y="2777302"/>
              <a:chExt cx="2260910" cy="434495"/>
            </a:xfrm>
          </p:grpSpPr>
          <p:sp>
            <p:nvSpPr>
              <p:cNvPr id="53" name="文本框 52"/>
              <p:cNvSpPr txBox="1"/>
              <p:nvPr/>
            </p:nvSpPr>
            <p:spPr>
              <a:xfrm>
                <a:off x="7343805" y="2777302"/>
                <a:ext cx="1984196" cy="331221"/>
              </a:xfrm>
              <a:prstGeom prst="rect">
                <a:avLst/>
              </a:prstGeom>
              <a:noFill/>
            </p:spPr>
            <p:txBody>
              <a:bodyPr wrap="square" rtlCol="0">
                <a:spAutoFit/>
              </a:bodyPr>
              <a:lstStyle/>
              <a:p>
                <a:r>
                  <a:rPr lang="zh-CN" altLang="en-US" sz="2800" dirty="0">
                    <a:gradFill>
                      <a:gsLst>
                        <a:gs pos="0">
                          <a:schemeClr val="tx1">
                            <a:lumMod val="65000"/>
                            <a:lumOff val="35000"/>
                          </a:schemeClr>
                        </a:gs>
                        <a:gs pos="100000">
                          <a:schemeClr val="tx1">
                            <a:lumMod val="95000"/>
                            <a:lumOff val="5000"/>
                          </a:schemeClr>
                        </a:gs>
                      </a:gsLst>
                      <a:lin ang="5400000" scaled="1"/>
                    </a:gradFill>
                    <a:cs typeface="+mn-ea"/>
                    <a:sym typeface="+mn-lt"/>
                  </a:rPr>
                  <a:t>工作完成情况</a:t>
                </a:r>
              </a:p>
            </p:txBody>
          </p:sp>
          <p:sp>
            <p:nvSpPr>
              <p:cNvPr id="54" name="文本框 53"/>
              <p:cNvSpPr txBox="1"/>
              <p:nvPr/>
            </p:nvSpPr>
            <p:spPr>
              <a:xfrm>
                <a:off x="7358887" y="3024389"/>
                <a:ext cx="2245828" cy="187408"/>
              </a:xfrm>
              <a:prstGeom prst="rect">
                <a:avLst/>
              </a:prstGeom>
              <a:noFill/>
            </p:spPr>
            <p:txBody>
              <a:bodyPr wrap="square" rtlCol="0">
                <a:spAutoFit/>
              </a:bodyPr>
              <a:lstStyle/>
              <a:p>
                <a:pPr>
                  <a:lnSpc>
                    <a:spcPct val="150000"/>
                  </a:lnSpc>
                </a:pPr>
                <a:r>
                  <a:rPr lang="en-US" altLang="zh-CN" sz="1000" dirty="0">
                    <a:solidFill>
                      <a:schemeClr val="tx1">
                        <a:lumMod val="50000"/>
                        <a:lumOff val="50000"/>
                      </a:schemeClr>
                    </a:solidFill>
                    <a:cs typeface="+mn-ea"/>
                    <a:sym typeface="+mn-lt"/>
                  </a:rPr>
                  <a:t>Summary report of blue simple business work</a:t>
                </a:r>
              </a:p>
            </p:txBody>
          </p:sp>
        </p:grpSp>
        <p:grpSp>
          <p:nvGrpSpPr>
            <p:cNvPr id="50" name="组合 49"/>
            <p:cNvGrpSpPr/>
            <p:nvPr/>
          </p:nvGrpSpPr>
          <p:grpSpPr>
            <a:xfrm>
              <a:off x="2142835" y="2883763"/>
              <a:ext cx="1297037" cy="413563"/>
              <a:chOff x="2142835" y="2818448"/>
              <a:chExt cx="1297037" cy="413563"/>
            </a:xfrm>
          </p:grpSpPr>
          <p:sp>
            <p:nvSpPr>
              <p:cNvPr id="51" name="圆角矩形 50"/>
              <p:cNvSpPr/>
              <p:nvPr/>
            </p:nvSpPr>
            <p:spPr>
              <a:xfrm>
                <a:off x="2142835" y="2822345"/>
                <a:ext cx="1297037" cy="409666"/>
              </a:xfrm>
              <a:prstGeom prst="roundRect">
                <a:avLst>
                  <a:gd name="adj" fmla="val 50000"/>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文本框 51"/>
              <p:cNvSpPr txBox="1"/>
              <p:nvPr/>
            </p:nvSpPr>
            <p:spPr>
              <a:xfrm>
                <a:off x="2154644" y="2818448"/>
                <a:ext cx="1244251" cy="400110"/>
              </a:xfrm>
              <a:prstGeom prst="rect">
                <a:avLst/>
              </a:prstGeom>
              <a:noFill/>
            </p:spPr>
            <p:txBody>
              <a:bodyPr wrap="none" rtlCol="0">
                <a:spAutoFit/>
              </a:bodyPr>
              <a:lstStyle/>
              <a:p>
                <a:pPr algn="ctr"/>
                <a:r>
                  <a:rPr lang="en-US" altLang="zh-CN" sz="2000" dirty="0">
                    <a:solidFill>
                      <a:schemeClr val="bg1"/>
                    </a:solidFill>
                    <a:effectLst>
                      <a:outerShdw blurRad="25400" dist="25400" dir="2700000" algn="tl">
                        <a:srgbClr val="000000">
                          <a:alpha val="25000"/>
                        </a:srgbClr>
                      </a:outerShdw>
                    </a:effectLst>
                    <a:cs typeface="+mn-ea"/>
                    <a:sym typeface="+mn-lt"/>
                  </a:rPr>
                  <a:t>PART 02</a:t>
                </a:r>
                <a:endParaRPr lang="zh-CN" altLang="en-US" sz="2000" dirty="0">
                  <a:solidFill>
                    <a:schemeClr val="bg1"/>
                  </a:solidFill>
                  <a:effectLst>
                    <a:outerShdw blurRad="25400" dist="25400" dir="2700000" algn="tl">
                      <a:srgbClr val="000000">
                        <a:alpha val="25000"/>
                      </a:srgbClr>
                    </a:outerShdw>
                  </a:effectLst>
                  <a:cs typeface="+mn-ea"/>
                  <a:sym typeface="+mn-lt"/>
                </a:endParaRPr>
              </a:p>
            </p:txBody>
          </p:sp>
        </p:grpSp>
      </p:grpSp>
      <p:grpSp>
        <p:nvGrpSpPr>
          <p:cNvPr id="55" name="组合 54"/>
          <p:cNvGrpSpPr/>
          <p:nvPr/>
        </p:nvGrpSpPr>
        <p:grpSpPr>
          <a:xfrm>
            <a:off x="3348067" y="4215580"/>
            <a:ext cx="3571493" cy="1210306"/>
            <a:chOff x="2045004" y="2883763"/>
            <a:chExt cx="3571493" cy="1210306"/>
          </a:xfrm>
        </p:grpSpPr>
        <p:grpSp>
          <p:nvGrpSpPr>
            <p:cNvPr id="56" name="组合 55"/>
            <p:cNvGrpSpPr/>
            <p:nvPr/>
          </p:nvGrpSpPr>
          <p:grpSpPr>
            <a:xfrm>
              <a:off x="2045004" y="3407709"/>
              <a:ext cx="3571493" cy="686360"/>
              <a:chOff x="7343805" y="2777302"/>
              <a:chExt cx="2260910" cy="434495"/>
            </a:xfrm>
          </p:grpSpPr>
          <p:sp>
            <p:nvSpPr>
              <p:cNvPr id="60" name="文本框 59"/>
              <p:cNvSpPr txBox="1"/>
              <p:nvPr/>
            </p:nvSpPr>
            <p:spPr>
              <a:xfrm>
                <a:off x="7343805" y="2777302"/>
                <a:ext cx="1984196" cy="331221"/>
              </a:xfrm>
              <a:prstGeom prst="rect">
                <a:avLst/>
              </a:prstGeom>
              <a:noFill/>
            </p:spPr>
            <p:txBody>
              <a:bodyPr wrap="square" rtlCol="0">
                <a:spAutoFit/>
              </a:bodyPr>
              <a:lstStyle/>
              <a:p>
                <a:r>
                  <a:rPr lang="zh-CN" altLang="en-US" sz="2800" dirty="0">
                    <a:gradFill>
                      <a:gsLst>
                        <a:gs pos="0">
                          <a:schemeClr val="tx1">
                            <a:lumMod val="65000"/>
                            <a:lumOff val="35000"/>
                          </a:schemeClr>
                        </a:gs>
                        <a:gs pos="100000">
                          <a:schemeClr val="tx1">
                            <a:lumMod val="95000"/>
                            <a:lumOff val="5000"/>
                          </a:schemeClr>
                        </a:gs>
                      </a:gsLst>
                      <a:lin ang="5400000" scaled="1"/>
                    </a:gradFill>
                    <a:cs typeface="+mn-ea"/>
                    <a:sym typeface="+mn-lt"/>
                  </a:rPr>
                  <a:t>工作心得体会</a:t>
                </a:r>
              </a:p>
            </p:txBody>
          </p:sp>
          <p:sp>
            <p:nvSpPr>
              <p:cNvPr id="61" name="文本框 60"/>
              <p:cNvSpPr txBox="1"/>
              <p:nvPr/>
            </p:nvSpPr>
            <p:spPr>
              <a:xfrm>
                <a:off x="7358887" y="3024389"/>
                <a:ext cx="2245828" cy="187408"/>
              </a:xfrm>
              <a:prstGeom prst="rect">
                <a:avLst/>
              </a:prstGeom>
              <a:noFill/>
            </p:spPr>
            <p:txBody>
              <a:bodyPr wrap="square" rtlCol="0">
                <a:spAutoFit/>
              </a:bodyPr>
              <a:lstStyle/>
              <a:p>
                <a:pPr>
                  <a:lnSpc>
                    <a:spcPct val="150000"/>
                  </a:lnSpc>
                </a:pPr>
                <a:r>
                  <a:rPr lang="en-US" altLang="zh-CN" sz="1000" dirty="0">
                    <a:solidFill>
                      <a:schemeClr val="tx1">
                        <a:lumMod val="50000"/>
                        <a:lumOff val="50000"/>
                      </a:schemeClr>
                    </a:solidFill>
                    <a:cs typeface="+mn-ea"/>
                    <a:sym typeface="+mn-lt"/>
                  </a:rPr>
                  <a:t>Summary report of blue simple business work</a:t>
                </a:r>
              </a:p>
            </p:txBody>
          </p:sp>
        </p:grpSp>
        <p:grpSp>
          <p:nvGrpSpPr>
            <p:cNvPr id="57" name="组合 56"/>
            <p:cNvGrpSpPr/>
            <p:nvPr/>
          </p:nvGrpSpPr>
          <p:grpSpPr>
            <a:xfrm>
              <a:off x="2142835" y="2883763"/>
              <a:ext cx="1297037" cy="413563"/>
              <a:chOff x="2142835" y="2818448"/>
              <a:chExt cx="1297037" cy="413563"/>
            </a:xfrm>
          </p:grpSpPr>
          <p:sp>
            <p:nvSpPr>
              <p:cNvPr id="58" name="圆角矩形 57"/>
              <p:cNvSpPr/>
              <p:nvPr/>
            </p:nvSpPr>
            <p:spPr>
              <a:xfrm>
                <a:off x="2142835" y="2822345"/>
                <a:ext cx="1297037" cy="409666"/>
              </a:xfrm>
              <a:prstGeom prst="roundRect">
                <a:avLst>
                  <a:gd name="adj" fmla="val 50000"/>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文本框 58"/>
              <p:cNvSpPr txBox="1"/>
              <p:nvPr/>
            </p:nvSpPr>
            <p:spPr>
              <a:xfrm>
                <a:off x="2155447" y="2818448"/>
                <a:ext cx="1242648" cy="400110"/>
              </a:xfrm>
              <a:prstGeom prst="rect">
                <a:avLst/>
              </a:prstGeom>
              <a:noFill/>
            </p:spPr>
            <p:txBody>
              <a:bodyPr wrap="none" rtlCol="0">
                <a:spAutoFit/>
              </a:bodyPr>
              <a:lstStyle/>
              <a:p>
                <a:pPr algn="ctr"/>
                <a:r>
                  <a:rPr lang="en-US" altLang="zh-CN" sz="2000" dirty="0">
                    <a:solidFill>
                      <a:schemeClr val="bg1"/>
                    </a:solidFill>
                    <a:effectLst>
                      <a:outerShdw blurRad="25400" dist="25400" dir="2700000" algn="tl">
                        <a:srgbClr val="000000">
                          <a:alpha val="25000"/>
                        </a:srgbClr>
                      </a:outerShdw>
                    </a:effectLst>
                    <a:cs typeface="+mn-ea"/>
                    <a:sym typeface="+mn-lt"/>
                  </a:rPr>
                  <a:t>PART 03</a:t>
                </a:r>
                <a:endParaRPr lang="zh-CN" altLang="en-US" sz="2000" dirty="0">
                  <a:solidFill>
                    <a:schemeClr val="bg1"/>
                  </a:solidFill>
                  <a:effectLst>
                    <a:outerShdw blurRad="25400" dist="25400" dir="2700000" algn="tl">
                      <a:srgbClr val="000000">
                        <a:alpha val="25000"/>
                      </a:srgbClr>
                    </a:outerShdw>
                  </a:effectLst>
                  <a:cs typeface="+mn-ea"/>
                  <a:sym typeface="+mn-lt"/>
                </a:endParaRPr>
              </a:p>
            </p:txBody>
          </p:sp>
        </p:grpSp>
      </p:grpSp>
      <p:grpSp>
        <p:nvGrpSpPr>
          <p:cNvPr id="62" name="组合 61"/>
          <p:cNvGrpSpPr/>
          <p:nvPr/>
        </p:nvGrpSpPr>
        <p:grpSpPr>
          <a:xfrm>
            <a:off x="7374856" y="4215580"/>
            <a:ext cx="3571493" cy="1210306"/>
            <a:chOff x="2045004" y="2883763"/>
            <a:chExt cx="3571493" cy="1210306"/>
          </a:xfrm>
        </p:grpSpPr>
        <p:grpSp>
          <p:nvGrpSpPr>
            <p:cNvPr id="63" name="组合 62"/>
            <p:cNvGrpSpPr/>
            <p:nvPr/>
          </p:nvGrpSpPr>
          <p:grpSpPr>
            <a:xfrm>
              <a:off x="2045004" y="3407709"/>
              <a:ext cx="3571493" cy="686360"/>
              <a:chOff x="7343805" y="2777302"/>
              <a:chExt cx="2260910" cy="434495"/>
            </a:xfrm>
          </p:grpSpPr>
          <p:sp>
            <p:nvSpPr>
              <p:cNvPr id="67" name="文本框 66"/>
              <p:cNvSpPr txBox="1"/>
              <p:nvPr/>
            </p:nvSpPr>
            <p:spPr>
              <a:xfrm>
                <a:off x="7343805" y="2777302"/>
                <a:ext cx="1984196" cy="331221"/>
              </a:xfrm>
              <a:prstGeom prst="rect">
                <a:avLst/>
              </a:prstGeom>
              <a:noFill/>
            </p:spPr>
            <p:txBody>
              <a:bodyPr wrap="square" rtlCol="0">
                <a:spAutoFit/>
              </a:bodyPr>
              <a:lstStyle/>
              <a:p>
                <a:r>
                  <a:rPr lang="zh-CN" altLang="en-US" sz="2800" dirty="0">
                    <a:gradFill>
                      <a:gsLst>
                        <a:gs pos="0">
                          <a:schemeClr val="tx1">
                            <a:lumMod val="65000"/>
                            <a:lumOff val="35000"/>
                          </a:schemeClr>
                        </a:gs>
                        <a:gs pos="100000">
                          <a:schemeClr val="tx1">
                            <a:lumMod val="95000"/>
                            <a:lumOff val="5000"/>
                          </a:schemeClr>
                        </a:gs>
                      </a:gsLst>
                      <a:lin ang="5400000" scaled="1"/>
                    </a:gradFill>
                    <a:cs typeface="+mn-ea"/>
                    <a:sym typeface="+mn-lt"/>
                  </a:rPr>
                  <a:t>未来工作计划</a:t>
                </a:r>
              </a:p>
            </p:txBody>
          </p:sp>
          <p:sp>
            <p:nvSpPr>
              <p:cNvPr id="68" name="文本框 67"/>
              <p:cNvSpPr txBox="1"/>
              <p:nvPr/>
            </p:nvSpPr>
            <p:spPr>
              <a:xfrm>
                <a:off x="7358887" y="3024389"/>
                <a:ext cx="2245828" cy="187408"/>
              </a:xfrm>
              <a:prstGeom prst="rect">
                <a:avLst/>
              </a:prstGeom>
              <a:noFill/>
            </p:spPr>
            <p:txBody>
              <a:bodyPr wrap="square" rtlCol="0">
                <a:spAutoFit/>
              </a:bodyPr>
              <a:lstStyle/>
              <a:p>
                <a:pPr>
                  <a:lnSpc>
                    <a:spcPct val="150000"/>
                  </a:lnSpc>
                </a:pPr>
                <a:r>
                  <a:rPr lang="en-US" altLang="zh-CN" sz="1000" dirty="0">
                    <a:solidFill>
                      <a:schemeClr val="tx1">
                        <a:lumMod val="50000"/>
                        <a:lumOff val="50000"/>
                      </a:schemeClr>
                    </a:solidFill>
                    <a:cs typeface="+mn-ea"/>
                    <a:sym typeface="+mn-lt"/>
                  </a:rPr>
                  <a:t>Summary report of blue simple business work</a:t>
                </a:r>
              </a:p>
            </p:txBody>
          </p:sp>
        </p:grpSp>
        <p:grpSp>
          <p:nvGrpSpPr>
            <p:cNvPr id="64" name="组合 63"/>
            <p:cNvGrpSpPr/>
            <p:nvPr/>
          </p:nvGrpSpPr>
          <p:grpSpPr>
            <a:xfrm>
              <a:off x="2142835" y="2883763"/>
              <a:ext cx="1297037" cy="413563"/>
              <a:chOff x="2142835" y="2818448"/>
              <a:chExt cx="1297037" cy="413563"/>
            </a:xfrm>
          </p:grpSpPr>
          <p:sp>
            <p:nvSpPr>
              <p:cNvPr id="65" name="圆角矩形 64"/>
              <p:cNvSpPr/>
              <p:nvPr/>
            </p:nvSpPr>
            <p:spPr>
              <a:xfrm>
                <a:off x="2142835" y="2822345"/>
                <a:ext cx="1297037" cy="409666"/>
              </a:xfrm>
              <a:prstGeom prst="roundRect">
                <a:avLst>
                  <a:gd name="adj" fmla="val 50000"/>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文本框 65"/>
              <p:cNvSpPr txBox="1"/>
              <p:nvPr/>
            </p:nvSpPr>
            <p:spPr>
              <a:xfrm>
                <a:off x="2151438" y="2818448"/>
                <a:ext cx="1250663" cy="400110"/>
              </a:xfrm>
              <a:prstGeom prst="rect">
                <a:avLst/>
              </a:prstGeom>
              <a:noFill/>
            </p:spPr>
            <p:txBody>
              <a:bodyPr wrap="none" rtlCol="0">
                <a:spAutoFit/>
              </a:bodyPr>
              <a:lstStyle/>
              <a:p>
                <a:pPr algn="ctr"/>
                <a:r>
                  <a:rPr lang="en-US" altLang="zh-CN" sz="2000" dirty="0">
                    <a:solidFill>
                      <a:schemeClr val="bg1"/>
                    </a:solidFill>
                    <a:effectLst>
                      <a:outerShdw blurRad="25400" dist="25400" dir="2700000" algn="tl">
                        <a:srgbClr val="000000">
                          <a:alpha val="25000"/>
                        </a:srgbClr>
                      </a:outerShdw>
                    </a:effectLst>
                    <a:cs typeface="+mn-ea"/>
                    <a:sym typeface="+mn-lt"/>
                  </a:rPr>
                  <a:t>PART 04</a:t>
                </a:r>
                <a:endParaRPr lang="zh-CN" altLang="en-US" sz="2000" dirty="0">
                  <a:solidFill>
                    <a:schemeClr val="bg1"/>
                  </a:solidFill>
                  <a:effectLst>
                    <a:outerShdw blurRad="25400" dist="25400" dir="2700000" algn="tl">
                      <a:srgbClr val="000000">
                        <a:alpha val="25000"/>
                      </a:srgbClr>
                    </a:outerShdw>
                  </a:effectLst>
                  <a:cs typeface="+mn-ea"/>
                  <a:sym typeface="+mn-lt"/>
                </a:endParaRPr>
              </a:p>
            </p:txBody>
          </p:sp>
        </p:grpSp>
      </p:grpSp>
      <p:sp>
        <p:nvSpPr>
          <p:cNvPr id="70" name="任意多边形 69"/>
          <p:cNvSpPr/>
          <p:nvPr/>
        </p:nvSpPr>
        <p:spPr>
          <a:xfrm rot="630454">
            <a:off x="-577796" y="5284501"/>
            <a:ext cx="2708030" cy="2039815"/>
          </a:xfrm>
          <a:custGeom>
            <a:avLst/>
            <a:gdLst>
              <a:gd name="connsiteX0" fmla="*/ 0 w 2708030"/>
              <a:gd name="connsiteY0" fmla="*/ 0 h 2039815"/>
              <a:gd name="connsiteX1" fmla="*/ 756138 w 2708030"/>
              <a:gd name="connsiteY1" fmla="*/ 844061 h 2039815"/>
              <a:gd name="connsiteX2" fmla="*/ 1934307 w 2708030"/>
              <a:gd name="connsiteY2" fmla="*/ 879231 h 2039815"/>
              <a:gd name="connsiteX3" fmla="*/ 2708030 w 2708030"/>
              <a:gd name="connsiteY3" fmla="*/ 2039815 h 2039815"/>
            </a:gdLst>
            <a:ahLst/>
            <a:cxnLst>
              <a:cxn ang="0">
                <a:pos x="connsiteX0" y="connsiteY0"/>
              </a:cxn>
              <a:cxn ang="0">
                <a:pos x="connsiteX1" y="connsiteY1"/>
              </a:cxn>
              <a:cxn ang="0">
                <a:pos x="connsiteX2" y="connsiteY2"/>
              </a:cxn>
              <a:cxn ang="0">
                <a:pos x="connsiteX3" y="connsiteY3"/>
              </a:cxn>
            </a:cxnLst>
            <a:rect l="l" t="t" r="r" b="b"/>
            <a:pathLst>
              <a:path w="2708030" h="2039815">
                <a:moveTo>
                  <a:pt x="0" y="0"/>
                </a:moveTo>
                <a:cubicBezTo>
                  <a:pt x="216877" y="348761"/>
                  <a:pt x="433754" y="697523"/>
                  <a:pt x="756138" y="844061"/>
                </a:cubicBezTo>
                <a:cubicBezTo>
                  <a:pt x="1078522" y="990599"/>
                  <a:pt x="1608992" y="679939"/>
                  <a:pt x="1934307" y="879231"/>
                </a:cubicBezTo>
                <a:cubicBezTo>
                  <a:pt x="2259622" y="1078523"/>
                  <a:pt x="2483826" y="1559169"/>
                  <a:pt x="2708030" y="2039815"/>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p:cNvSpPr/>
          <p:nvPr/>
        </p:nvSpPr>
        <p:spPr>
          <a:xfrm>
            <a:off x="1528449" y="4143438"/>
            <a:ext cx="290209" cy="290209"/>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down)">
                                      <p:cBhvr>
                                        <p:cTn id="16" dur="500"/>
                                        <p:tgtEl>
                                          <p:spTgt spid="7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 presetClass="entr" presetSubtype="8"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25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1+#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25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25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par>
                                <p:cTn id="36" presetID="53" presetClass="entr" presetSubtype="16" fill="hold" grpId="0" nodeType="withEffect">
                                  <p:stCondLst>
                                    <p:cond delay="25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500" fill="hold"/>
                                        <p:tgtEl>
                                          <p:spTgt spid="47"/>
                                        </p:tgtEl>
                                        <p:attrNameLst>
                                          <p:attrName>ppt_x</p:attrName>
                                        </p:attrNameLst>
                                      </p:cBhvr>
                                      <p:tavLst>
                                        <p:tav tm="0">
                                          <p:val>
                                            <p:strVal val="#ppt_x"/>
                                          </p:val>
                                        </p:tav>
                                        <p:tav tm="100000">
                                          <p:val>
                                            <p:strVal val="#ppt_x"/>
                                          </p:val>
                                        </p:tav>
                                      </p:tavLst>
                                    </p:anim>
                                    <p:anim calcmode="lin" valueType="num">
                                      <p:cBhvr additive="base">
                                        <p:cTn id="45" dur="500" fill="hold"/>
                                        <p:tgtEl>
                                          <p:spTgt spid="47"/>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55"/>
                                        </p:tgtEl>
                                        <p:attrNameLst>
                                          <p:attrName>style.visibility</p:attrName>
                                        </p:attrNameLst>
                                      </p:cBhvr>
                                      <p:to>
                                        <p:strVal val="visible"/>
                                      </p:to>
                                    </p:set>
                                    <p:anim calcmode="lin" valueType="num">
                                      <p:cBhvr additive="base">
                                        <p:cTn id="54" dur="500" fill="hold"/>
                                        <p:tgtEl>
                                          <p:spTgt spid="55"/>
                                        </p:tgtEl>
                                        <p:attrNameLst>
                                          <p:attrName>ppt_x</p:attrName>
                                        </p:attrNameLst>
                                      </p:cBhvr>
                                      <p:tavLst>
                                        <p:tav tm="0">
                                          <p:val>
                                            <p:strVal val="#ppt_x"/>
                                          </p:val>
                                        </p:tav>
                                        <p:tav tm="100000">
                                          <p:val>
                                            <p:strVal val="#ppt_x"/>
                                          </p:val>
                                        </p:tav>
                                      </p:tavLst>
                                    </p:anim>
                                    <p:anim calcmode="lin" valueType="num">
                                      <p:cBhvr additive="base">
                                        <p:cTn id="55" dur="500" fill="hold"/>
                                        <p:tgtEl>
                                          <p:spTgt spid="55"/>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nodeType="after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500" fill="hold"/>
                                        <p:tgtEl>
                                          <p:spTgt spid="62"/>
                                        </p:tgtEl>
                                        <p:attrNameLst>
                                          <p:attrName>ppt_x</p:attrName>
                                        </p:attrNameLst>
                                      </p:cBhvr>
                                      <p:tavLst>
                                        <p:tav tm="0">
                                          <p:val>
                                            <p:strVal val="#ppt_x"/>
                                          </p:val>
                                        </p:tav>
                                        <p:tav tm="100000">
                                          <p:val>
                                            <p:strVal val="#ppt_x"/>
                                          </p:val>
                                        </p:tav>
                                      </p:tavLst>
                                    </p:anim>
                                    <p:anim calcmode="lin" valueType="num">
                                      <p:cBhvr additive="base">
                                        <p:cTn id="6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6" grpId="0" animBg="1"/>
      <p:bldP spid="10" grpId="0" animBg="1"/>
      <p:bldP spid="12" grpId="0"/>
      <p:bldP spid="13" grpId="0"/>
      <p:bldP spid="70" grpId="0" animBg="1"/>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884089" y="2213411"/>
            <a:ext cx="5132387" cy="1704974"/>
            <a:chOff x="874713" y="1943101"/>
            <a:chExt cx="5132387" cy="1704974"/>
          </a:xfrm>
          <a:effectLst>
            <a:outerShdw blurRad="101600" dist="38100" dir="2700000" algn="tl" rotWithShape="0">
              <a:prstClr val="black">
                <a:alpha val="20000"/>
              </a:prstClr>
            </a:outerShdw>
          </a:effectLst>
        </p:grpSpPr>
        <p:grpSp>
          <p:nvGrpSpPr>
            <p:cNvPr id="89" name="组合 88"/>
            <p:cNvGrpSpPr/>
            <p:nvPr/>
          </p:nvGrpSpPr>
          <p:grpSpPr>
            <a:xfrm>
              <a:off x="874713" y="1943101"/>
              <a:ext cx="5132387" cy="1704974"/>
              <a:chOff x="874713" y="1752601"/>
              <a:chExt cx="5132387" cy="1704974"/>
            </a:xfrm>
          </p:grpSpPr>
          <p:sp>
            <p:nvSpPr>
              <p:cNvPr id="93" name="矩形 92"/>
              <p:cNvSpPr/>
              <p:nvPr/>
            </p:nvSpPr>
            <p:spPr>
              <a:xfrm>
                <a:off x="874713" y="1752601"/>
                <a:ext cx="5132387" cy="170497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94" name="椭圆 8"/>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90" name="组合 89"/>
            <p:cNvGrpSpPr/>
            <p:nvPr/>
          </p:nvGrpSpPr>
          <p:grpSpPr>
            <a:xfrm>
              <a:off x="1259398" y="2277135"/>
              <a:ext cx="3941252" cy="1027435"/>
              <a:chOff x="7483989" y="3314482"/>
              <a:chExt cx="3941252" cy="1027435"/>
            </a:xfrm>
          </p:grpSpPr>
          <p:sp>
            <p:nvSpPr>
              <p:cNvPr id="91" name="矩形 90"/>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92" name="矩形 91"/>
              <p:cNvSpPr/>
              <p:nvPr/>
            </p:nvSpPr>
            <p:spPr>
              <a:xfrm>
                <a:off x="7483989" y="3314482"/>
                <a:ext cx="2050552"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95" name="组合 94"/>
          <p:cNvGrpSpPr/>
          <p:nvPr/>
        </p:nvGrpSpPr>
        <p:grpSpPr>
          <a:xfrm>
            <a:off x="884089" y="4193023"/>
            <a:ext cx="5132387" cy="1704974"/>
            <a:chOff x="874713" y="3922713"/>
            <a:chExt cx="5132387" cy="1704974"/>
          </a:xfrm>
          <a:effectLst>
            <a:outerShdw blurRad="101600" dist="38100" dir="2700000" algn="tl" rotWithShape="0">
              <a:prstClr val="black">
                <a:alpha val="20000"/>
              </a:prstClr>
            </a:outerShdw>
          </a:effectLst>
        </p:grpSpPr>
        <p:grpSp>
          <p:nvGrpSpPr>
            <p:cNvPr id="96" name="组合 95"/>
            <p:cNvGrpSpPr/>
            <p:nvPr/>
          </p:nvGrpSpPr>
          <p:grpSpPr>
            <a:xfrm>
              <a:off x="874713" y="3922713"/>
              <a:ext cx="5132387" cy="1704974"/>
              <a:chOff x="874713" y="1752601"/>
              <a:chExt cx="5132387" cy="1704974"/>
            </a:xfrm>
          </p:grpSpPr>
          <p:sp>
            <p:nvSpPr>
              <p:cNvPr id="100" name="矩形 99"/>
              <p:cNvSpPr/>
              <p:nvPr/>
            </p:nvSpPr>
            <p:spPr>
              <a:xfrm>
                <a:off x="874713" y="1752601"/>
                <a:ext cx="5132387" cy="1704974"/>
              </a:xfrm>
              <a:prstGeom prst="rect">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01" name="椭圆 31"/>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97" name="组合 96"/>
            <p:cNvGrpSpPr/>
            <p:nvPr/>
          </p:nvGrpSpPr>
          <p:grpSpPr>
            <a:xfrm>
              <a:off x="1259398" y="4272447"/>
              <a:ext cx="3941252" cy="1027435"/>
              <a:chOff x="7483989" y="3314482"/>
              <a:chExt cx="3941252" cy="1027435"/>
            </a:xfrm>
          </p:grpSpPr>
          <p:sp>
            <p:nvSpPr>
              <p:cNvPr id="98" name="矩形 97"/>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99" name="矩形 98"/>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102" name="组合 101"/>
          <p:cNvGrpSpPr/>
          <p:nvPr/>
        </p:nvGrpSpPr>
        <p:grpSpPr>
          <a:xfrm>
            <a:off x="6194277" y="2213411"/>
            <a:ext cx="5132387" cy="1704974"/>
            <a:chOff x="6184901" y="1943101"/>
            <a:chExt cx="5132387" cy="1704974"/>
          </a:xfrm>
          <a:effectLst>
            <a:outerShdw blurRad="101600" dist="38100" dir="2700000" algn="tl" rotWithShape="0">
              <a:prstClr val="black">
                <a:alpha val="20000"/>
              </a:prstClr>
            </a:outerShdw>
          </a:effectLst>
        </p:grpSpPr>
        <p:grpSp>
          <p:nvGrpSpPr>
            <p:cNvPr id="103" name="组合 102"/>
            <p:cNvGrpSpPr/>
            <p:nvPr/>
          </p:nvGrpSpPr>
          <p:grpSpPr>
            <a:xfrm>
              <a:off x="6184901" y="1943101"/>
              <a:ext cx="5132387" cy="1704974"/>
              <a:chOff x="874713" y="1752601"/>
              <a:chExt cx="5132387" cy="1704974"/>
            </a:xfrm>
          </p:grpSpPr>
          <p:sp>
            <p:nvSpPr>
              <p:cNvPr id="107" name="矩形 106"/>
              <p:cNvSpPr/>
              <p:nvPr/>
            </p:nvSpPr>
            <p:spPr>
              <a:xfrm>
                <a:off x="874713" y="1752601"/>
                <a:ext cx="5132387" cy="1704974"/>
              </a:xfrm>
              <a:prstGeom prst="rect">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08" name="椭圆 34"/>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104" name="组合 103"/>
            <p:cNvGrpSpPr/>
            <p:nvPr/>
          </p:nvGrpSpPr>
          <p:grpSpPr>
            <a:xfrm>
              <a:off x="6569586" y="2277135"/>
              <a:ext cx="3941252" cy="1027435"/>
              <a:chOff x="7483989" y="3314482"/>
              <a:chExt cx="3941252" cy="1027435"/>
            </a:xfrm>
          </p:grpSpPr>
          <p:sp>
            <p:nvSpPr>
              <p:cNvPr id="105" name="矩形 104"/>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106" name="矩形 105"/>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109" name="组合 108"/>
          <p:cNvGrpSpPr/>
          <p:nvPr/>
        </p:nvGrpSpPr>
        <p:grpSpPr>
          <a:xfrm>
            <a:off x="6194277" y="4193023"/>
            <a:ext cx="5132387" cy="1704974"/>
            <a:chOff x="6184901" y="3922713"/>
            <a:chExt cx="5132387" cy="1704974"/>
          </a:xfrm>
          <a:effectLst>
            <a:outerShdw blurRad="101600" dist="38100" dir="2700000" algn="tl" rotWithShape="0">
              <a:prstClr val="black">
                <a:alpha val="20000"/>
              </a:prstClr>
            </a:outerShdw>
          </a:effectLst>
        </p:grpSpPr>
        <p:grpSp>
          <p:nvGrpSpPr>
            <p:cNvPr id="110" name="组合 109"/>
            <p:cNvGrpSpPr/>
            <p:nvPr/>
          </p:nvGrpSpPr>
          <p:grpSpPr>
            <a:xfrm>
              <a:off x="6184901" y="3922713"/>
              <a:ext cx="5132387" cy="1704974"/>
              <a:chOff x="874713" y="1752601"/>
              <a:chExt cx="5132387" cy="1704974"/>
            </a:xfrm>
          </p:grpSpPr>
          <p:sp>
            <p:nvSpPr>
              <p:cNvPr id="114" name="矩形 113"/>
              <p:cNvSpPr/>
              <p:nvPr/>
            </p:nvSpPr>
            <p:spPr>
              <a:xfrm>
                <a:off x="874713" y="1752601"/>
                <a:ext cx="5132387" cy="170497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5" name="椭圆 37"/>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111" name="组合 110"/>
            <p:cNvGrpSpPr/>
            <p:nvPr/>
          </p:nvGrpSpPr>
          <p:grpSpPr>
            <a:xfrm>
              <a:off x="6569586" y="4272447"/>
              <a:ext cx="3941252" cy="1027435"/>
              <a:chOff x="7483989" y="3314482"/>
              <a:chExt cx="3941252" cy="1027435"/>
            </a:xfrm>
          </p:grpSpPr>
          <p:sp>
            <p:nvSpPr>
              <p:cNvPr id="112" name="矩形 111"/>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113" name="矩形 112"/>
              <p:cNvSpPr/>
              <p:nvPr/>
            </p:nvSpPr>
            <p:spPr>
              <a:xfrm>
                <a:off x="7483989" y="3314482"/>
                <a:ext cx="2050552"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sp>
        <p:nvSpPr>
          <p:cNvPr id="33" name="文本框 32"/>
          <p:cNvSpPr txBox="1"/>
          <p:nvPr/>
        </p:nvSpPr>
        <p:spPr>
          <a:xfrm>
            <a:off x="4925245" y="113730"/>
            <a:ext cx="2339102" cy="662810"/>
          </a:xfrm>
          <a:prstGeom prst="rect">
            <a:avLst/>
          </a:prstGeom>
          <a:noFill/>
        </p:spPr>
        <p:txBody>
          <a:bodyPr wrap="none" rtlCol="0">
            <a:spAutoFit/>
            <a:scene3d>
              <a:camera prst="orthographicFront"/>
              <a:lightRig rig="threePt" dir="t"/>
            </a:scene3d>
            <a:sp3d contourW="12700"/>
          </a:bodyPr>
          <a:lstStyle/>
          <a:p>
            <a:pPr algn="ctr" defTabSz="1217295">
              <a:lnSpc>
                <a:spcPct val="150000"/>
              </a:lnSpc>
              <a:spcBef>
                <a:spcPct val="20000"/>
              </a:spcBef>
              <a:spcAft>
                <a:spcPts val="600"/>
              </a:spcAft>
              <a:buClr>
                <a:srgbClr val="509AA2">
                  <a:lumMod val="75000"/>
                </a:srgbClr>
              </a:buClr>
              <a:buSzPct val="145000"/>
            </a:pPr>
            <a:r>
              <a:rPr lang="zh-CN" altLang="en-US" sz="2800" b="1" dirty="0">
                <a:solidFill>
                  <a:schemeClr val="bg1"/>
                </a:solidFill>
                <a:cs typeface="+mn-ea"/>
                <a:sym typeface="+mn-lt"/>
              </a:rPr>
              <a:t>工作总结概述</a:t>
            </a:r>
            <a:endParaRPr lang="en-US" altLang="zh-CN" sz="2800" b="1" dirty="0">
              <a:solidFill>
                <a:schemeClr val="bg1"/>
              </a:solidFill>
              <a:cs typeface="+mn-ea"/>
              <a:sym typeface="+mn-lt"/>
            </a:endParaRPr>
          </a:p>
        </p:txBody>
      </p:sp>
      <p:grpSp>
        <p:nvGrpSpPr>
          <p:cNvPr id="31" name="组合 30"/>
          <p:cNvGrpSpPr/>
          <p:nvPr/>
        </p:nvGrpSpPr>
        <p:grpSpPr>
          <a:xfrm>
            <a:off x="3059425" y="564714"/>
            <a:ext cx="6073146" cy="747188"/>
            <a:chOff x="3059425" y="564714"/>
            <a:chExt cx="6073146" cy="747188"/>
          </a:xfrm>
        </p:grpSpPr>
        <p:sp>
          <p:nvSpPr>
            <p:cNvPr id="32" name="文本框 31"/>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工作心得体会</a:t>
              </a:r>
            </a:p>
          </p:txBody>
        </p:sp>
        <p:sp>
          <p:nvSpPr>
            <p:cNvPr id="34" name="文本框 33"/>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p:tgtEl>
                                          <p:spTgt spid="88"/>
                                        </p:tgtEl>
                                        <p:attrNameLst>
                                          <p:attrName>ppt_x</p:attrName>
                                        </p:attrNameLst>
                                      </p:cBhvr>
                                      <p:tavLst>
                                        <p:tav tm="0">
                                          <p:val>
                                            <p:strVal val="#ppt_x-#ppt_w*1.125000"/>
                                          </p:val>
                                        </p:tav>
                                        <p:tav tm="100000">
                                          <p:val>
                                            <p:strVal val="#ppt_x"/>
                                          </p:val>
                                        </p:tav>
                                      </p:tavLst>
                                    </p:anim>
                                    <p:animEffect transition="in" filter="wipe(right)">
                                      <p:cBhvr>
                                        <p:cTn id="8" dur="500"/>
                                        <p:tgtEl>
                                          <p:spTgt spid="88"/>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02"/>
                                        </p:tgtEl>
                                        <p:attrNameLst>
                                          <p:attrName>style.visibility</p:attrName>
                                        </p:attrNameLst>
                                      </p:cBhvr>
                                      <p:to>
                                        <p:strVal val="visible"/>
                                      </p:to>
                                    </p:set>
                                    <p:anim calcmode="lin" valueType="num">
                                      <p:cBhvr additive="base">
                                        <p:cTn id="12" dur="500"/>
                                        <p:tgtEl>
                                          <p:spTgt spid="102"/>
                                        </p:tgtEl>
                                        <p:attrNameLst>
                                          <p:attrName>ppt_y</p:attrName>
                                        </p:attrNameLst>
                                      </p:cBhvr>
                                      <p:tavLst>
                                        <p:tav tm="0">
                                          <p:val>
                                            <p:strVal val="#ppt_y-#ppt_h*1.125000"/>
                                          </p:val>
                                        </p:tav>
                                        <p:tav tm="100000">
                                          <p:val>
                                            <p:strVal val="#ppt_y"/>
                                          </p:val>
                                        </p:tav>
                                      </p:tavLst>
                                    </p:anim>
                                    <p:animEffect transition="in" filter="wipe(down)">
                                      <p:cBhvr>
                                        <p:cTn id="13" dur="500"/>
                                        <p:tgtEl>
                                          <p:spTgt spid="102"/>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109"/>
                                        </p:tgtEl>
                                        <p:attrNameLst>
                                          <p:attrName>style.visibility</p:attrName>
                                        </p:attrNameLst>
                                      </p:cBhvr>
                                      <p:to>
                                        <p:strVal val="visible"/>
                                      </p:to>
                                    </p:set>
                                    <p:anim calcmode="lin" valueType="num">
                                      <p:cBhvr additive="base">
                                        <p:cTn id="17" dur="500"/>
                                        <p:tgtEl>
                                          <p:spTgt spid="109"/>
                                        </p:tgtEl>
                                        <p:attrNameLst>
                                          <p:attrName>ppt_x</p:attrName>
                                        </p:attrNameLst>
                                      </p:cBhvr>
                                      <p:tavLst>
                                        <p:tav tm="0">
                                          <p:val>
                                            <p:strVal val="#ppt_x+#ppt_w*1.125000"/>
                                          </p:val>
                                        </p:tav>
                                        <p:tav tm="100000">
                                          <p:val>
                                            <p:strVal val="#ppt_x"/>
                                          </p:val>
                                        </p:tav>
                                      </p:tavLst>
                                    </p:anim>
                                    <p:animEffect transition="in" filter="wipe(left)">
                                      <p:cBhvr>
                                        <p:cTn id="18" dur="500"/>
                                        <p:tgtEl>
                                          <p:spTgt spid="109"/>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95"/>
                                        </p:tgtEl>
                                        <p:attrNameLst>
                                          <p:attrName>style.visibility</p:attrName>
                                        </p:attrNameLst>
                                      </p:cBhvr>
                                      <p:to>
                                        <p:strVal val="visible"/>
                                      </p:to>
                                    </p:set>
                                    <p:anim calcmode="lin" valueType="num">
                                      <p:cBhvr additive="base">
                                        <p:cTn id="22" dur="500"/>
                                        <p:tgtEl>
                                          <p:spTgt spid="95"/>
                                        </p:tgtEl>
                                        <p:attrNameLst>
                                          <p:attrName>ppt_y</p:attrName>
                                        </p:attrNameLst>
                                      </p:cBhvr>
                                      <p:tavLst>
                                        <p:tav tm="0">
                                          <p:val>
                                            <p:strVal val="#ppt_y+#ppt_h*1.125000"/>
                                          </p:val>
                                        </p:tav>
                                        <p:tav tm="100000">
                                          <p:val>
                                            <p:strVal val="#ppt_y"/>
                                          </p:val>
                                        </p:tav>
                                      </p:tavLst>
                                    </p:anim>
                                    <p:animEffect transition="in" filter="wipe(up)">
                                      <p:cBhvr>
                                        <p:cTn id="2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1677425" y="2192978"/>
            <a:ext cx="8811620" cy="513346"/>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None/>
              <a:defRPr/>
            </a:pPr>
            <a:r>
              <a:rPr lang="zh-CN" altLang="en-US" sz="1200" dirty="0">
                <a:solidFill>
                  <a:prstClr val="white">
                    <a:lumMod val="65000"/>
                  </a:prstClr>
                </a:solidFill>
                <a:cs typeface="+mn-ea"/>
                <a:sym typeface="+mn-lt"/>
              </a:rPr>
              <a:t>点击输入简要文字解说文字修饰简洁精准点击输入简要文字解说解说文字尽量概括精炼括精炼不用多余的文字修饰简洁精点击输入简要文字解说文字修饰简洁精准点击输入简要文字解说解说文字尽量</a:t>
            </a:r>
          </a:p>
        </p:txBody>
      </p:sp>
      <p:sp>
        <p:nvSpPr>
          <p:cNvPr id="3" name="圆角矩形 2"/>
          <p:cNvSpPr/>
          <p:nvPr/>
        </p:nvSpPr>
        <p:spPr>
          <a:xfrm>
            <a:off x="1693726" y="3202299"/>
            <a:ext cx="2500829" cy="2911897"/>
          </a:xfrm>
          <a:prstGeom prst="roundRect">
            <a:avLst>
              <a:gd name="adj" fmla="val 5654"/>
            </a:avLst>
          </a:prstGeom>
          <a:solidFill>
            <a:srgbClr val="6868AC"/>
          </a:solidFill>
          <a:ln w="12700" cap="flat" cmpd="sng" algn="ctr">
            <a:noFill/>
            <a:prstDash val="solid"/>
            <a:miter lim="800000"/>
          </a:ln>
          <a:effectLst>
            <a:outerShdw blurRad="381000" sx="102000" sy="102000" algn="ctr" rotWithShape="0">
              <a:prstClr val="black">
                <a:alpha val="20000"/>
              </a:prstClr>
            </a:outerShdw>
          </a:effectLst>
        </p:spPr>
        <p:txBody>
          <a:bodyPr rtlCol="0" anchor="ctr"/>
          <a:lstStyle/>
          <a:p>
            <a:pPr algn="ctr"/>
            <a:endParaRPr lang="zh-CN" altLang="en-US" kern="0" dirty="0">
              <a:solidFill>
                <a:prstClr val="white"/>
              </a:solidFill>
              <a:cs typeface="+mn-ea"/>
              <a:sym typeface="+mn-lt"/>
            </a:endParaRPr>
          </a:p>
        </p:txBody>
      </p:sp>
      <p:sp>
        <p:nvSpPr>
          <p:cNvPr id="4" name="圆角矩形 3"/>
          <p:cNvSpPr/>
          <p:nvPr/>
        </p:nvSpPr>
        <p:spPr>
          <a:xfrm>
            <a:off x="4898882" y="3202299"/>
            <a:ext cx="2500829" cy="2911897"/>
          </a:xfrm>
          <a:prstGeom prst="roundRect">
            <a:avLst>
              <a:gd name="adj" fmla="val 5654"/>
            </a:avLst>
          </a:prstGeom>
          <a:noFill/>
          <a:ln w="12700" cap="flat" cmpd="sng" algn="ctr">
            <a:solidFill>
              <a:schemeClr val="bg1">
                <a:lumMod val="75000"/>
              </a:schemeClr>
            </a:solidFill>
            <a:prstDash val="solid"/>
            <a:miter lim="800000"/>
          </a:ln>
          <a:effectLst/>
        </p:spPr>
        <p:txBody>
          <a:bodyPr rtlCol="0" anchor="ctr"/>
          <a:lstStyle/>
          <a:p>
            <a:pPr algn="ctr"/>
            <a:endParaRPr lang="zh-CN" altLang="en-US" kern="0" dirty="0">
              <a:solidFill>
                <a:prstClr val="white"/>
              </a:solidFill>
              <a:cs typeface="+mn-ea"/>
              <a:sym typeface="+mn-lt"/>
            </a:endParaRPr>
          </a:p>
        </p:txBody>
      </p:sp>
      <p:sp>
        <p:nvSpPr>
          <p:cNvPr id="5" name="圆角矩形 4"/>
          <p:cNvSpPr/>
          <p:nvPr/>
        </p:nvSpPr>
        <p:spPr>
          <a:xfrm>
            <a:off x="8104038" y="3202299"/>
            <a:ext cx="2500829" cy="2911897"/>
          </a:xfrm>
          <a:prstGeom prst="roundRect">
            <a:avLst>
              <a:gd name="adj" fmla="val 5654"/>
            </a:avLst>
          </a:prstGeom>
          <a:noFill/>
          <a:ln w="12700" cap="flat" cmpd="sng" algn="ctr">
            <a:solidFill>
              <a:schemeClr val="bg1">
                <a:lumMod val="75000"/>
              </a:schemeClr>
            </a:solidFill>
            <a:prstDash val="solid"/>
            <a:miter lim="800000"/>
          </a:ln>
          <a:effectLst/>
        </p:spPr>
        <p:txBody>
          <a:bodyPr rtlCol="0" anchor="ctr"/>
          <a:lstStyle/>
          <a:p>
            <a:pPr algn="ctr"/>
            <a:endParaRPr lang="zh-CN" altLang="en-US" kern="0" dirty="0">
              <a:solidFill>
                <a:prstClr val="white"/>
              </a:solidFill>
              <a:cs typeface="+mn-ea"/>
              <a:sym typeface="+mn-lt"/>
            </a:endParaRPr>
          </a:p>
        </p:txBody>
      </p:sp>
      <p:sp>
        <p:nvSpPr>
          <p:cNvPr id="6" name="矩形 5"/>
          <p:cNvSpPr/>
          <p:nvPr/>
        </p:nvSpPr>
        <p:spPr>
          <a:xfrm>
            <a:off x="1822031" y="3192638"/>
            <a:ext cx="793807" cy="923330"/>
          </a:xfrm>
          <a:prstGeom prst="rect">
            <a:avLst/>
          </a:prstGeom>
        </p:spPr>
        <p:txBody>
          <a:bodyPr wrap="none">
            <a:spAutoFit/>
          </a:bodyPr>
          <a:lstStyle/>
          <a:p>
            <a:pPr algn="ctr"/>
            <a:r>
              <a:rPr lang="en-US" altLang="zh-CN" sz="5400" dirty="0">
                <a:solidFill>
                  <a:schemeClr val="bg1"/>
                </a:solidFill>
                <a:cs typeface="+mn-ea"/>
                <a:sym typeface="+mn-lt"/>
              </a:rPr>
              <a:t>01</a:t>
            </a:r>
            <a:endParaRPr lang="zh-CN" altLang="en-US" sz="5400" dirty="0">
              <a:solidFill>
                <a:schemeClr val="bg1"/>
              </a:solidFill>
              <a:cs typeface="+mn-ea"/>
              <a:sym typeface="+mn-lt"/>
            </a:endParaRPr>
          </a:p>
        </p:txBody>
      </p:sp>
      <p:sp>
        <p:nvSpPr>
          <p:cNvPr id="7" name="矩形 6"/>
          <p:cNvSpPr/>
          <p:nvPr/>
        </p:nvSpPr>
        <p:spPr>
          <a:xfrm>
            <a:off x="1878470" y="4248134"/>
            <a:ext cx="2248383" cy="1062599"/>
          </a:xfrm>
          <a:prstGeom prst="rect">
            <a:avLst/>
          </a:prstGeom>
        </p:spPr>
        <p:txBody>
          <a:bodyPr wrap="square">
            <a:spAutoFit/>
          </a:bodyPr>
          <a:lstStyle/>
          <a:p>
            <a:pPr>
              <a:lnSpc>
                <a:spcPct val="150000"/>
              </a:lnSpc>
            </a:pPr>
            <a:r>
              <a:rPr lang="zh-CN" altLang="en-US" sz="1050" dirty="0">
                <a:solidFill>
                  <a:schemeClr val="bg1"/>
                </a:solidFill>
                <a:cs typeface="+mn-ea"/>
                <a:sym typeface="+mn-lt"/>
              </a:rPr>
              <a:t>点击输入简要文字解说文字修饰简洁精准点击输入简要文字解说解说文字尽量概括精炼括精炼不用多余的文字修饰简洁精</a:t>
            </a:r>
            <a:endParaRPr lang="en-US" altLang="zh-CN" sz="1050" dirty="0">
              <a:solidFill>
                <a:schemeClr val="bg1"/>
              </a:solidFill>
              <a:cs typeface="+mn-ea"/>
              <a:sym typeface="+mn-lt"/>
            </a:endParaRPr>
          </a:p>
        </p:txBody>
      </p:sp>
      <p:sp>
        <p:nvSpPr>
          <p:cNvPr id="8" name="矩形 7"/>
          <p:cNvSpPr/>
          <p:nvPr/>
        </p:nvSpPr>
        <p:spPr>
          <a:xfrm>
            <a:off x="2586045" y="3531233"/>
            <a:ext cx="1107996" cy="459036"/>
          </a:xfrm>
          <a:prstGeom prst="rect">
            <a:avLst/>
          </a:prstGeom>
        </p:spPr>
        <p:txBody>
          <a:bodyPr wrap="none">
            <a:spAutoFit/>
          </a:bodyPr>
          <a:lstStyle/>
          <a:p>
            <a:pPr>
              <a:lnSpc>
                <a:spcPct val="150000"/>
              </a:lnSpc>
            </a:pPr>
            <a:r>
              <a:rPr lang="zh-CN" altLang="en-US" dirty="0">
                <a:solidFill>
                  <a:schemeClr val="bg1"/>
                </a:solidFill>
                <a:cs typeface="+mn-ea"/>
                <a:sym typeface="+mn-lt"/>
              </a:rPr>
              <a:t>心得体会</a:t>
            </a:r>
            <a:endParaRPr lang="en-US" altLang="zh-CN" dirty="0">
              <a:solidFill>
                <a:schemeClr val="bg1"/>
              </a:solidFill>
              <a:cs typeface="+mn-ea"/>
              <a:sym typeface="+mn-lt"/>
            </a:endParaRPr>
          </a:p>
        </p:txBody>
      </p:sp>
      <p:sp>
        <p:nvSpPr>
          <p:cNvPr id="9" name="文本框 8"/>
          <p:cNvSpPr txBox="1"/>
          <p:nvPr/>
        </p:nvSpPr>
        <p:spPr>
          <a:xfrm>
            <a:off x="2054424" y="5405658"/>
            <a:ext cx="1779432" cy="412576"/>
          </a:xfrm>
          <a:prstGeom prst="roundRect">
            <a:avLst>
              <a:gd name="adj" fmla="val 50000"/>
            </a:avLst>
          </a:prstGeom>
          <a:solidFill>
            <a:schemeClr val="bg1"/>
          </a:solidFill>
          <a:ln>
            <a:noFill/>
          </a:ln>
          <a:effectLst>
            <a:outerShdw blurRad="127000" dist="38100" dir="8100000" algn="tr" rotWithShape="0">
              <a:srgbClr val="0070C0">
                <a:alpha val="30000"/>
              </a:srgbClr>
            </a:outerShdw>
          </a:effectLst>
        </p:spPr>
        <p:txBody>
          <a:bodyPr wrap="squar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chemeClr val="tx1">
                    <a:lumMod val="75000"/>
                    <a:lumOff val="25000"/>
                  </a:schemeClr>
                </a:solidFill>
                <a:effectLst/>
                <a:uLnTx/>
                <a:uFillTx/>
                <a:cs typeface="+mn-ea"/>
                <a:sym typeface="+mn-lt"/>
              </a:rPr>
              <a:t>添加您的标题</a:t>
            </a:r>
            <a:endParaRPr kumimoji="0" lang="zh-CN" altLang="en-US" sz="105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0" name="矩形 9"/>
          <p:cNvSpPr/>
          <p:nvPr/>
        </p:nvSpPr>
        <p:spPr>
          <a:xfrm>
            <a:off x="4966275" y="3192638"/>
            <a:ext cx="915635" cy="923330"/>
          </a:xfrm>
          <a:prstGeom prst="rect">
            <a:avLst/>
          </a:prstGeom>
        </p:spPr>
        <p:txBody>
          <a:bodyPr wrap="none">
            <a:spAutoFit/>
          </a:bodyPr>
          <a:lstStyle/>
          <a:p>
            <a:pPr algn="ctr"/>
            <a:r>
              <a:rPr lang="en-US" altLang="zh-CN" sz="5400" dirty="0">
                <a:solidFill>
                  <a:schemeClr val="tx1">
                    <a:lumMod val="75000"/>
                    <a:lumOff val="25000"/>
                  </a:schemeClr>
                </a:solidFill>
                <a:cs typeface="+mn-ea"/>
                <a:sym typeface="+mn-lt"/>
              </a:rPr>
              <a:t>02</a:t>
            </a:r>
            <a:endParaRPr lang="zh-CN" altLang="en-US" sz="5400" dirty="0">
              <a:solidFill>
                <a:schemeClr val="tx1">
                  <a:lumMod val="75000"/>
                  <a:lumOff val="25000"/>
                </a:schemeClr>
              </a:solidFill>
              <a:cs typeface="+mn-ea"/>
              <a:sym typeface="+mn-lt"/>
            </a:endParaRPr>
          </a:p>
        </p:txBody>
      </p:sp>
      <p:sp>
        <p:nvSpPr>
          <p:cNvPr id="11" name="矩形 10"/>
          <p:cNvSpPr/>
          <p:nvPr/>
        </p:nvSpPr>
        <p:spPr>
          <a:xfrm>
            <a:off x="5083629" y="4248134"/>
            <a:ext cx="2248383" cy="1062599"/>
          </a:xfrm>
          <a:prstGeom prst="rect">
            <a:avLst/>
          </a:prstGeom>
        </p:spPr>
        <p:txBody>
          <a:bodyPr wrap="square">
            <a:spAutoFit/>
          </a:bodyPr>
          <a:lstStyle/>
          <a:p>
            <a:pPr>
              <a:lnSpc>
                <a:spcPct val="150000"/>
              </a:lnSpc>
            </a:pPr>
            <a:r>
              <a:rPr lang="zh-CN" altLang="en-US" sz="1050" dirty="0">
                <a:solidFill>
                  <a:prstClr val="black">
                    <a:lumMod val="50000"/>
                    <a:lumOff val="50000"/>
                  </a:prstClr>
                </a:solidFill>
                <a:cs typeface="+mn-ea"/>
                <a:sym typeface="+mn-lt"/>
              </a:rPr>
              <a:t>点击输入简要文字解说文字修饰简洁精准点击输入简要文字解说解说文字尽量概括精炼括精炼不用多余的文字修饰简洁精</a:t>
            </a:r>
            <a:endParaRPr lang="en-US" altLang="zh-CN" sz="1050" dirty="0">
              <a:solidFill>
                <a:prstClr val="black">
                  <a:lumMod val="50000"/>
                  <a:lumOff val="50000"/>
                </a:prstClr>
              </a:solidFill>
              <a:cs typeface="+mn-ea"/>
              <a:sym typeface="+mn-lt"/>
            </a:endParaRPr>
          </a:p>
        </p:txBody>
      </p:sp>
      <p:sp>
        <p:nvSpPr>
          <p:cNvPr id="12" name="矩形 11"/>
          <p:cNvSpPr/>
          <p:nvPr/>
        </p:nvSpPr>
        <p:spPr>
          <a:xfrm>
            <a:off x="5791204" y="3531233"/>
            <a:ext cx="1107996" cy="459036"/>
          </a:xfrm>
          <a:prstGeom prst="rect">
            <a:avLst/>
          </a:prstGeom>
        </p:spPr>
        <p:txBody>
          <a:bodyPr wrap="none">
            <a:spAutoFit/>
          </a:bodyPr>
          <a:lstStyle/>
          <a:p>
            <a:pPr>
              <a:lnSpc>
                <a:spcPct val="150000"/>
              </a:lnSpc>
            </a:pPr>
            <a:r>
              <a:rPr lang="zh-CN" altLang="en-US" dirty="0">
                <a:solidFill>
                  <a:srgbClr val="323F4F"/>
                </a:solidFill>
                <a:cs typeface="+mn-ea"/>
                <a:sym typeface="+mn-lt"/>
              </a:rPr>
              <a:t>心得体会</a:t>
            </a:r>
          </a:p>
        </p:txBody>
      </p:sp>
      <p:sp>
        <p:nvSpPr>
          <p:cNvPr id="13" name="文本框 12"/>
          <p:cNvSpPr txBox="1"/>
          <p:nvPr/>
        </p:nvSpPr>
        <p:spPr>
          <a:xfrm>
            <a:off x="5259583" y="5405658"/>
            <a:ext cx="1779432" cy="412576"/>
          </a:xfrm>
          <a:prstGeom prst="roundRect">
            <a:avLst>
              <a:gd name="adj" fmla="val 50000"/>
            </a:avLst>
          </a:prstGeom>
          <a:solidFill>
            <a:srgbClr val="9998C8"/>
          </a:solidFill>
          <a:effectLst>
            <a:outerShdw blurRad="127000" dist="38100" dir="8100000" algn="tr" rotWithShape="0">
              <a:srgbClr val="0070C0">
                <a:alpha val="30000"/>
              </a:srgbClr>
            </a:outerShdw>
          </a:effectLst>
        </p:spPr>
        <p:txBody>
          <a:bodyPr wrap="squar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添加您的标题</a:t>
            </a:r>
            <a:endParaRPr kumimoji="0" lang="zh-CN" altLang="en-US" sz="1050" b="0" i="0" u="none" strike="noStrike" kern="0" cap="none" spc="0" normalizeH="0" baseline="0" noProof="0" dirty="0">
              <a:ln>
                <a:noFill/>
              </a:ln>
              <a:solidFill>
                <a:prstClr val="white"/>
              </a:solidFill>
              <a:effectLst/>
              <a:uLnTx/>
              <a:uFillTx/>
              <a:cs typeface="+mn-ea"/>
              <a:sym typeface="+mn-lt"/>
            </a:endParaRPr>
          </a:p>
        </p:txBody>
      </p:sp>
      <p:sp>
        <p:nvSpPr>
          <p:cNvPr id="14" name="矩形 13"/>
          <p:cNvSpPr/>
          <p:nvPr/>
        </p:nvSpPr>
        <p:spPr>
          <a:xfrm>
            <a:off x="8173037" y="3192638"/>
            <a:ext cx="912429" cy="923330"/>
          </a:xfrm>
          <a:prstGeom prst="rect">
            <a:avLst/>
          </a:prstGeom>
        </p:spPr>
        <p:txBody>
          <a:bodyPr wrap="none">
            <a:spAutoFit/>
          </a:bodyPr>
          <a:lstStyle/>
          <a:p>
            <a:pPr algn="ctr"/>
            <a:r>
              <a:rPr lang="en-US" altLang="zh-CN" sz="5400" dirty="0">
                <a:solidFill>
                  <a:schemeClr val="tx1">
                    <a:lumMod val="75000"/>
                    <a:lumOff val="25000"/>
                  </a:schemeClr>
                </a:solidFill>
                <a:cs typeface="+mn-ea"/>
                <a:sym typeface="+mn-lt"/>
              </a:rPr>
              <a:t>03</a:t>
            </a:r>
            <a:endParaRPr lang="zh-CN" altLang="en-US" sz="5400" dirty="0">
              <a:solidFill>
                <a:schemeClr val="tx1">
                  <a:lumMod val="75000"/>
                  <a:lumOff val="25000"/>
                </a:schemeClr>
              </a:solidFill>
              <a:cs typeface="+mn-ea"/>
              <a:sym typeface="+mn-lt"/>
            </a:endParaRPr>
          </a:p>
        </p:txBody>
      </p:sp>
      <p:sp>
        <p:nvSpPr>
          <p:cNvPr id="15" name="矩形 14"/>
          <p:cNvSpPr/>
          <p:nvPr/>
        </p:nvSpPr>
        <p:spPr>
          <a:xfrm>
            <a:off x="8288788" y="4248134"/>
            <a:ext cx="2248383" cy="1062599"/>
          </a:xfrm>
          <a:prstGeom prst="rect">
            <a:avLst/>
          </a:prstGeom>
        </p:spPr>
        <p:txBody>
          <a:bodyPr wrap="square">
            <a:spAutoFit/>
          </a:bodyPr>
          <a:lstStyle/>
          <a:p>
            <a:pPr>
              <a:lnSpc>
                <a:spcPct val="150000"/>
              </a:lnSpc>
            </a:pPr>
            <a:r>
              <a:rPr lang="zh-CN" altLang="en-US" sz="1050" dirty="0">
                <a:solidFill>
                  <a:prstClr val="black">
                    <a:lumMod val="50000"/>
                    <a:lumOff val="50000"/>
                  </a:prstClr>
                </a:solidFill>
                <a:cs typeface="+mn-ea"/>
                <a:sym typeface="+mn-lt"/>
              </a:rPr>
              <a:t>点击输入简要文字解说文字修饰简洁精准点击输入简要文字解说解说文字尽量概括精炼括精炼不用多余的文字修饰简洁精</a:t>
            </a:r>
            <a:endParaRPr lang="en-US" altLang="zh-CN" sz="1050" dirty="0">
              <a:solidFill>
                <a:prstClr val="black">
                  <a:lumMod val="50000"/>
                  <a:lumOff val="50000"/>
                </a:prstClr>
              </a:solidFill>
              <a:cs typeface="+mn-ea"/>
              <a:sym typeface="+mn-lt"/>
            </a:endParaRPr>
          </a:p>
        </p:txBody>
      </p:sp>
      <p:sp>
        <p:nvSpPr>
          <p:cNvPr id="16" name="矩形 15"/>
          <p:cNvSpPr/>
          <p:nvPr/>
        </p:nvSpPr>
        <p:spPr>
          <a:xfrm>
            <a:off x="8996363" y="3531233"/>
            <a:ext cx="1107996" cy="459036"/>
          </a:xfrm>
          <a:prstGeom prst="rect">
            <a:avLst/>
          </a:prstGeom>
        </p:spPr>
        <p:txBody>
          <a:bodyPr wrap="none">
            <a:spAutoFit/>
          </a:bodyPr>
          <a:lstStyle/>
          <a:p>
            <a:pPr>
              <a:lnSpc>
                <a:spcPct val="150000"/>
              </a:lnSpc>
            </a:pPr>
            <a:r>
              <a:rPr lang="zh-CN" altLang="en-US" dirty="0">
                <a:solidFill>
                  <a:srgbClr val="323F4F"/>
                </a:solidFill>
                <a:cs typeface="+mn-ea"/>
                <a:sym typeface="+mn-lt"/>
              </a:rPr>
              <a:t>心得体会</a:t>
            </a:r>
          </a:p>
        </p:txBody>
      </p:sp>
      <p:sp>
        <p:nvSpPr>
          <p:cNvPr id="17" name="文本框 16"/>
          <p:cNvSpPr txBox="1"/>
          <p:nvPr/>
        </p:nvSpPr>
        <p:spPr>
          <a:xfrm>
            <a:off x="8464742" y="5405658"/>
            <a:ext cx="1779432" cy="412576"/>
          </a:xfrm>
          <a:prstGeom prst="roundRect">
            <a:avLst>
              <a:gd name="adj" fmla="val 50000"/>
            </a:avLst>
          </a:prstGeom>
          <a:solidFill>
            <a:srgbClr val="9998C8"/>
          </a:solidFill>
          <a:effectLst>
            <a:outerShdw blurRad="127000" dist="38100" dir="8100000" algn="tr" rotWithShape="0">
              <a:srgbClr val="0070C0">
                <a:alpha val="30000"/>
              </a:srgbClr>
            </a:outerShdw>
          </a:effectLst>
        </p:spPr>
        <p:txBody>
          <a:bodyPr wrap="squar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添加您的标题</a:t>
            </a:r>
            <a:endParaRPr kumimoji="0" lang="zh-CN" altLang="en-US" sz="1050" b="0" i="0" u="none" strike="noStrike" kern="0" cap="none" spc="0" normalizeH="0" baseline="0" noProof="0" dirty="0">
              <a:ln>
                <a:noFill/>
              </a:ln>
              <a:solidFill>
                <a:prstClr val="white"/>
              </a:solidFill>
              <a:effectLst/>
              <a:uLnTx/>
              <a:uFillTx/>
              <a:cs typeface="+mn-ea"/>
              <a:sym typeface="+mn-lt"/>
            </a:endParaRPr>
          </a:p>
        </p:txBody>
      </p:sp>
      <p:grpSp>
        <p:nvGrpSpPr>
          <p:cNvPr id="21" name="组合 20"/>
          <p:cNvGrpSpPr/>
          <p:nvPr/>
        </p:nvGrpSpPr>
        <p:grpSpPr>
          <a:xfrm>
            <a:off x="3059425" y="564714"/>
            <a:ext cx="6073146" cy="747188"/>
            <a:chOff x="3059425" y="564714"/>
            <a:chExt cx="6073146" cy="747188"/>
          </a:xfrm>
        </p:grpSpPr>
        <p:sp>
          <p:nvSpPr>
            <p:cNvPr id="22" name="文本框 21"/>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工作心得体会</a:t>
              </a:r>
            </a:p>
          </p:txBody>
        </p:sp>
        <p:sp>
          <p:nvSpPr>
            <p:cNvPr id="23" name="文本框 22"/>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64" presetClass="path" presetSubtype="0" decel="100000" fill="hold" grpId="1" nodeType="withEffect">
                                  <p:stCondLst>
                                    <p:cond delay="750"/>
                                  </p:stCondLst>
                                  <p:childTnLst>
                                    <p:animMotion origin="layout" path="M 1.66667E-6 4.07407E-6 L 1.66667E-6 -0.08658 " pathEditMode="relative" rAng="0" ptsTypes="AA">
                                      <p:cBhvr>
                                        <p:cTn id="9" dur="1000" spd="-100000" fill="hold"/>
                                        <p:tgtEl>
                                          <p:spTgt spid="2"/>
                                        </p:tgtEl>
                                        <p:attrNameLst>
                                          <p:attrName>ppt_x</p:attrName>
                                          <p:attrName>ppt_y</p:attrName>
                                        </p:attrNameLst>
                                      </p:cBhvr>
                                      <p:rCtr x="0" y="-4329"/>
                                    </p:animMotion>
                                  </p:childTnLst>
                                </p:cTn>
                              </p:par>
                              <p:par>
                                <p:cTn id="10" presetID="10" presetClass="entr" presetSubtype="0" fill="hold" grpId="0" nodeType="withEffect">
                                  <p:stCondLst>
                                    <p:cond delay="1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par>
                                <p:cTn id="13" presetID="64" presetClass="path" presetSubtype="0" decel="100000" fill="hold" grpId="1" nodeType="withEffect">
                                  <p:stCondLst>
                                    <p:cond delay="1500"/>
                                  </p:stCondLst>
                                  <p:childTnLst>
                                    <p:animMotion origin="layout" path="M 3.75E-6 3.33333E-6 L 3.75E-6 0.0699 " pathEditMode="relative" rAng="0" ptsTypes="AA">
                                      <p:cBhvr>
                                        <p:cTn id="14" dur="1000" spd="-100000" fill="hold"/>
                                        <p:tgtEl>
                                          <p:spTgt spid="3"/>
                                        </p:tgtEl>
                                        <p:attrNameLst>
                                          <p:attrName>ppt_x</p:attrName>
                                          <p:attrName>ppt_y</p:attrName>
                                        </p:attrNameLst>
                                      </p:cBhvr>
                                      <p:rCtr x="0" y="3495"/>
                                    </p:animMotion>
                                  </p:childTnLst>
                                </p:cTn>
                              </p:par>
                              <p:par>
                                <p:cTn id="15" presetID="10" presetClass="entr" presetSubtype="0" fill="hold" grpId="0" nodeType="withEffect">
                                  <p:stCondLst>
                                    <p:cond delay="1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par>
                                <p:cTn id="18" presetID="64" presetClass="path" presetSubtype="0" decel="100000" fill="hold" grpId="1" nodeType="withEffect">
                                  <p:stCondLst>
                                    <p:cond delay="1500"/>
                                  </p:stCondLst>
                                  <p:childTnLst>
                                    <p:animMotion origin="layout" path="M -1.04167E-6 -3.7037E-7 L -1.04167E-6 -0.08657 " pathEditMode="relative" rAng="0" ptsTypes="AA">
                                      <p:cBhvr>
                                        <p:cTn id="19" dur="1000" spd="-100000" fill="hold"/>
                                        <p:tgtEl>
                                          <p:spTgt spid="6"/>
                                        </p:tgtEl>
                                        <p:attrNameLst>
                                          <p:attrName>ppt_x</p:attrName>
                                          <p:attrName>ppt_y</p:attrName>
                                        </p:attrNameLst>
                                      </p:cBhvr>
                                      <p:rCtr x="0" y="-4329"/>
                                    </p:animMotion>
                                  </p:childTnLst>
                                </p:cTn>
                              </p:par>
                              <p:par>
                                <p:cTn id="20" presetID="10" presetClass="entr" presetSubtype="0" fill="hold" grpId="0" nodeType="withEffect">
                                  <p:stCondLst>
                                    <p:cond delay="1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childTnLst>
                                </p:cTn>
                              </p:par>
                              <p:par>
                                <p:cTn id="23" presetID="35" presetClass="path" presetSubtype="0" decel="100000" fill="hold" grpId="1" nodeType="withEffect">
                                  <p:stCondLst>
                                    <p:cond delay="1500"/>
                                  </p:stCondLst>
                                  <p:childTnLst>
                                    <p:animMotion origin="layout" path="M -2.08333E-6 3.7037E-7 L 0.04492 3.7037E-7 " pathEditMode="relative" rAng="0" ptsTypes="AA">
                                      <p:cBhvr>
                                        <p:cTn id="24" dur="1250" spd="-100000" fill="hold"/>
                                        <p:tgtEl>
                                          <p:spTgt spid="8"/>
                                        </p:tgtEl>
                                        <p:attrNameLst>
                                          <p:attrName>ppt_x</p:attrName>
                                          <p:attrName>ppt_y</p:attrName>
                                        </p:attrNameLst>
                                      </p:cBhvr>
                                      <p:rCtr x="2240" y="0"/>
                                    </p:animMotion>
                                  </p:childTnLst>
                                </p:cTn>
                              </p:par>
                              <p:par>
                                <p:cTn id="25" presetID="10" presetClass="entr" presetSubtype="0" fill="hold" grpId="0" nodeType="withEffect">
                                  <p:stCondLst>
                                    <p:cond delay="1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par>
                                <p:cTn id="28" presetID="64" presetClass="path" presetSubtype="0" decel="100000" fill="hold" grpId="1" nodeType="withEffect">
                                  <p:stCondLst>
                                    <p:cond delay="1500"/>
                                  </p:stCondLst>
                                  <p:childTnLst>
                                    <p:animMotion origin="layout" path="M -3.95833E-6 7.40741E-7 L -3.95833E-6 -0.08657 " pathEditMode="relative" rAng="0" ptsTypes="AA">
                                      <p:cBhvr>
                                        <p:cTn id="29" dur="1000" spd="-100000" fill="hold"/>
                                        <p:tgtEl>
                                          <p:spTgt spid="7"/>
                                        </p:tgtEl>
                                        <p:attrNameLst>
                                          <p:attrName>ppt_x</p:attrName>
                                          <p:attrName>ppt_y</p:attrName>
                                        </p:attrNameLst>
                                      </p:cBhvr>
                                      <p:rCtr x="0" y="-4329"/>
                                    </p:animMotion>
                                  </p:childTnLst>
                                </p:cTn>
                              </p:par>
                              <p:par>
                                <p:cTn id="30" presetID="10" presetClass="entr" presetSubtype="0" fill="hold" grpId="0" nodeType="withEffect">
                                  <p:stCondLst>
                                    <p:cond delay="15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35" presetClass="path" presetSubtype="0" decel="40000" fill="hold" grpId="1" nodeType="withEffect">
                                  <p:stCondLst>
                                    <p:cond delay="1500"/>
                                  </p:stCondLst>
                                  <p:childTnLst>
                                    <p:animMotion origin="layout" path="M 0.03073 2.96296E-6 L -0.15925 2.96296E-6 " pathEditMode="relative" rAng="0" ptsTypes="AA">
                                      <p:cBhvr>
                                        <p:cTn id="34" dur="1000" spd="-100000" fill="hold"/>
                                        <p:tgtEl>
                                          <p:spTgt spid="9"/>
                                        </p:tgtEl>
                                        <p:attrNameLst>
                                          <p:attrName>ppt_x</p:attrName>
                                          <p:attrName>ppt_y</p:attrName>
                                        </p:attrNameLst>
                                      </p:cBhvr>
                                      <p:rCtr x="-9505" y="0"/>
                                    </p:animMotion>
                                  </p:childTnLst>
                                </p:cTn>
                              </p:par>
                              <p:par>
                                <p:cTn id="35" presetID="35" presetClass="path" presetSubtype="0" accel="40000" decel="40000" fill="hold" grpId="2" nodeType="withEffect">
                                  <p:stCondLst>
                                    <p:cond delay="2500"/>
                                  </p:stCondLst>
                                  <p:childTnLst>
                                    <p:animMotion origin="layout" path="M 0.03073 2.96296E-6 L 3.75E-6 2.96296E-6 " pathEditMode="relative" rAng="0" ptsTypes="AA">
                                      <p:cBhvr>
                                        <p:cTn id="36" dur="750" fill="hold"/>
                                        <p:tgtEl>
                                          <p:spTgt spid="9"/>
                                        </p:tgtEl>
                                        <p:attrNameLst>
                                          <p:attrName>ppt_x</p:attrName>
                                          <p:attrName>ppt_y</p:attrName>
                                        </p:attrNameLst>
                                      </p:cBhvr>
                                      <p:rCtr x="-1536" y="0"/>
                                    </p:animMotion>
                                  </p:childTnLst>
                                </p:cTn>
                              </p:par>
                              <p:par>
                                <p:cTn id="37" presetID="10" presetClass="entr" presetSubtype="0" fill="hold" grpId="0" nodeType="withEffect">
                                  <p:stCondLst>
                                    <p:cond delay="250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childTnLst>
                                </p:cTn>
                              </p:par>
                              <p:par>
                                <p:cTn id="40" presetID="64" presetClass="path" presetSubtype="0" decel="100000" fill="hold" grpId="1" nodeType="withEffect">
                                  <p:stCondLst>
                                    <p:cond delay="2500"/>
                                  </p:stCondLst>
                                  <p:childTnLst>
                                    <p:animMotion origin="layout" path="M 3.125E-6 3.33333E-6 L 3.125E-6 0.0699 " pathEditMode="relative" rAng="0" ptsTypes="AA">
                                      <p:cBhvr>
                                        <p:cTn id="41" dur="1000" spd="-100000" fill="hold"/>
                                        <p:tgtEl>
                                          <p:spTgt spid="4"/>
                                        </p:tgtEl>
                                        <p:attrNameLst>
                                          <p:attrName>ppt_x</p:attrName>
                                          <p:attrName>ppt_y</p:attrName>
                                        </p:attrNameLst>
                                      </p:cBhvr>
                                      <p:rCtr x="0" y="3495"/>
                                    </p:animMotion>
                                  </p:childTnLst>
                                </p:cTn>
                              </p:par>
                              <p:par>
                                <p:cTn id="42" presetID="10" presetClass="entr" presetSubtype="0" fill="hold" grpId="0" nodeType="withEffect">
                                  <p:stCondLst>
                                    <p:cond delay="250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childTnLst>
                                </p:cTn>
                              </p:par>
                              <p:par>
                                <p:cTn id="45" presetID="64" presetClass="path" presetSubtype="0" decel="100000" fill="hold" grpId="1" nodeType="withEffect">
                                  <p:stCondLst>
                                    <p:cond delay="2500"/>
                                  </p:stCondLst>
                                  <p:childTnLst>
                                    <p:animMotion origin="layout" path="M -1.875E-6 -3.7037E-7 L -1.875E-6 -0.08657 " pathEditMode="relative" rAng="0" ptsTypes="AA">
                                      <p:cBhvr>
                                        <p:cTn id="46" dur="1000" spd="-100000" fill="hold"/>
                                        <p:tgtEl>
                                          <p:spTgt spid="10"/>
                                        </p:tgtEl>
                                        <p:attrNameLst>
                                          <p:attrName>ppt_x</p:attrName>
                                          <p:attrName>ppt_y</p:attrName>
                                        </p:attrNameLst>
                                      </p:cBhvr>
                                      <p:rCtr x="0" y="-4329"/>
                                    </p:animMotion>
                                  </p:childTnLst>
                                </p:cTn>
                              </p:par>
                              <p:par>
                                <p:cTn id="47" presetID="10" presetClass="entr" presetSubtype="0" fill="hold" grpId="0" nodeType="withEffect">
                                  <p:stCondLst>
                                    <p:cond delay="250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750"/>
                                        <p:tgtEl>
                                          <p:spTgt spid="12"/>
                                        </p:tgtEl>
                                      </p:cBhvr>
                                    </p:animEffect>
                                  </p:childTnLst>
                                </p:cTn>
                              </p:par>
                              <p:par>
                                <p:cTn id="50" presetID="35" presetClass="path" presetSubtype="0" decel="100000" fill="hold" grpId="1" nodeType="withEffect">
                                  <p:stCondLst>
                                    <p:cond delay="2500"/>
                                  </p:stCondLst>
                                  <p:childTnLst>
                                    <p:animMotion origin="layout" path="M -2.70833E-6 3.7037E-7 L 0.04492 3.7037E-7 " pathEditMode="relative" rAng="0" ptsTypes="AA">
                                      <p:cBhvr>
                                        <p:cTn id="51" dur="1250" spd="-100000" fill="hold"/>
                                        <p:tgtEl>
                                          <p:spTgt spid="12"/>
                                        </p:tgtEl>
                                        <p:attrNameLst>
                                          <p:attrName>ppt_x</p:attrName>
                                          <p:attrName>ppt_y</p:attrName>
                                        </p:attrNameLst>
                                      </p:cBhvr>
                                      <p:rCtr x="2240" y="0"/>
                                    </p:animMotion>
                                  </p:childTnLst>
                                </p:cTn>
                              </p:par>
                              <p:par>
                                <p:cTn id="52" presetID="10" presetClass="entr" presetSubtype="0" fill="hold" grpId="0" nodeType="withEffect">
                                  <p:stCondLst>
                                    <p:cond delay="250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childTnLst>
                                </p:cTn>
                              </p:par>
                              <p:par>
                                <p:cTn id="55" presetID="64" presetClass="path" presetSubtype="0" decel="100000" fill="hold" grpId="1" nodeType="withEffect">
                                  <p:stCondLst>
                                    <p:cond delay="2500"/>
                                  </p:stCondLst>
                                  <p:childTnLst>
                                    <p:animMotion origin="layout" path="M -4.58333E-6 7.40741E-7 L -4.58333E-6 -0.08657 " pathEditMode="relative" rAng="0" ptsTypes="AA">
                                      <p:cBhvr>
                                        <p:cTn id="56" dur="1000" spd="-100000" fill="hold"/>
                                        <p:tgtEl>
                                          <p:spTgt spid="11"/>
                                        </p:tgtEl>
                                        <p:attrNameLst>
                                          <p:attrName>ppt_x</p:attrName>
                                          <p:attrName>ppt_y</p:attrName>
                                        </p:attrNameLst>
                                      </p:cBhvr>
                                      <p:rCtr x="0" y="-4329"/>
                                    </p:animMotion>
                                  </p:childTnLst>
                                </p:cTn>
                              </p:par>
                              <p:par>
                                <p:cTn id="57" presetID="10" presetClass="entr" presetSubtype="0" fill="hold" grpId="0" nodeType="withEffect">
                                  <p:stCondLst>
                                    <p:cond delay="25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35" presetClass="path" presetSubtype="0" decel="40000" fill="hold" grpId="1" nodeType="withEffect">
                                  <p:stCondLst>
                                    <p:cond delay="2500"/>
                                  </p:stCondLst>
                                  <p:childTnLst>
                                    <p:animMotion origin="layout" path="M 0.03073 2.96296E-6 L -0.15925 2.96296E-6 " pathEditMode="relative" rAng="0" ptsTypes="AA">
                                      <p:cBhvr>
                                        <p:cTn id="61" dur="1000" spd="-100000" fill="hold"/>
                                        <p:tgtEl>
                                          <p:spTgt spid="13"/>
                                        </p:tgtEl>
                                        <p:attrNameLst>
                                          <p:attrName>ppt_x</p:attrName>
                                          <p:attrName>ppt_y</p:attrName>
                                        </p:attrNameLst>
                                      </p:cBhvr>
                                      <p:rCtr x="-9505" y="0"/>
                                    </p:animMotion>
                                  </p:childTnLst>
                                </p:cTn>
                              </p:par>
                              <p:par>
                                <p:cTn id="62" presetID="35" presetClass="path" presetSubtype="0" accel="40000" decel="40000" fill="hold" grpId="2" nodeType="withEffect">
                                  <p:stCondLst>
                                    <p:cond delay="3500"/>
                                  </p:stCondLst>
                                  <p:childTnLst>
                                    <p:animMotion origin="layout" path="M 0.03073 2.96296E-6 L 3.125E-6 2.96296E-6 " pathEditMode="relative" rAng="0" ptsTypes="AA">
                                      <p:cBhvr>
                                        <p:cTn id="63" dur="750" fill="hold"/>
                                        <p:tgtEl>
                                          <p:spTgt spid="13"/>
                                        </p:tgtEl>
                                        <p:attrNameLst>
                                          <p:attrName>ppt_x</p:attrName>
                                          <p:attrName>ppt_y</p:attrName>
                                        </p:attrNameLst>
                                      </p:cBhvr>
                                      <p:rCtr x="-1536" y="0"/>
                                    </p:animMotion>
                                  </p:childTnLst>
                                </p:cTn>
                              </p:par>
                              <p:par>
                                <p:cTn id="64" presetID="10" presetClass="entr" presetSubtype="0" fill="hold" grpId="0" nodeType="withEffect">
                                  <p:stCondLst>
                                    <p:cond delay="35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1000"/>
                                        <p:tgtEl>
                                          <p:spTgt spid="5"/>
                                        </p:tgtEl>
                                      </p:cBhvr>
                                    </p:animEffect>
                                  </p:childTnLst>
                                </p:cTn>
                              </p:par>
                              <p:par>
                                <p:cTn id="67" presetID="64" presetClass="path" presetSubtype="0" decel="100000" fill="hold" grpId="1" nodeType="withEffect">
                                  <p:stCondLst>
                                    <p:cond delay="3500"/>
                                  </p:stCondLst>
                                  <p:childTnLst>
                                    <p:animMotion origin="layout" path="M 2.5E-6 3.33333E-6 L 2.5E-6 0.0699 " pathEditMode="relative" rAng="0" ptsTypes="AA">
                                      <p:cBhvr>
                                        <p:cTn id="68" dur="1000" spd="-100000" fill="hold"/>
                                        <p:tgtEl>
                                          <p:spTgt spid="5"/>
                                        </p:tgtEl>
                                        <p:attrNameLst>
                                          <p:attrName>ppt_x</p:attrName>
                                          <p:attrName>ppt_y</p:attrName>
                                        </p:attrNameLst>
                                      </p:cBhvr>
                                      <p:rCtr x="0" y="3495"/>
                                    </p:animMotion>
                                  </p:childTnLst>
                                </p:cTn>
                              </p:par>
                              <p:par>
                                <p:cTn id="69" presetID="10" presetClass="entr" presetSubtype="0" fill="hold" grpId="0" nodeType="withEffect">
                                  <p:stCondLst>
                                    <p:cond delay="350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childTnLst>
                                </p:cTn>
                              </p:par>
                              <p:par>
                                <p:cTn id="72" presetID="64" presetClass="path" presetSubtype="0" decel="100000" fill="hold" grpId="1" nodeType="withEffect">
                                  <p:stCondLst>
                                    <p:cond delay="3500"/>
                                  </p:stCondLst>
                                  <p:childTnLst>
                                    <p:animMotion origin="layout" path="M -2.29167E-6 -3.7037E-7 L -2.29167E-6 -0.08657 " pathEditMode="relative" rAng="0" ptsTypes="AA">
                                      <p:cBhvr>
                                        <p:cTn id="73" dur="1000" spd="-100000" fill="hold"/>
                                        <p:tgtEl>
                                          <p:spTgt spid="14"/>
                                        </p:tgtEl>
                                        <p:attrNameLst>
                                          <p:attrName>ppt_x</p:attrName>
                                          <p:attrName>ppt_y</p:attrName>
                                        </p:attrNameLst>
                                      </p:cBhvr>
                                      <p:rCtr x="0" y="-4329"/>
                                    </p:animMotion>
                                  </p:childTnLst>
                                </p:cTn>
                              </p:par>
                              <p:par>
                                <p:cTn id="74" presetID="10" presetClass="entr" presetSubtype="0" fill="hold" grpId="0" nodeType="withEffect">
                                  <p:stCondLst>
                                    <p:cond delay="350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750"/>
                                        <p:tgtEl>
                                          <p:spTgt spid="16"/>
                                        </p:tgtEl>
                                      </p:cBhvr>
                                    </p:animEffect>
                                  </p:childTnLst>
                                </p:cTn>
                              </p:par>
                              <p:par>
                                <p:cTn id="77" presetID="35" presetClass="path" presetSubtype="0" decel="100000" fill="hold" grpId="1" nodeType="withEffect">
                                  <p:stCondLst>
                                    <p:cond delay="3500"/>
                                  </p:stCondLst>
                                  <p:childTnLst>
                                    <p:animMotion origin="layout" path="M -3.33333E-6 3.7037E-7 L 0.04493 3.7037E-7 " pathEditMode="relative" rAng="0" ptsTypes="AA">
                                      <p:cBhvr>
                                        <p:cTn id="78" dur="1250" spd="-100000" fill="hold"/>
                                        <p:tgtEl>
                                          <p:spTgt spid="16"/>
                                        </p:tgtEl>
                                        <p:attrNameLst>
                                          <p:attrName>ppt_x</p:attrName>
                                          <p:attrName>ppt_y</p:attrName>
                                        </p:attrNameLst>
                                      </p:cBhvr>
                                      <p:rCtr x="2240" y="0"/>
                                    </p:animMotion>
                                  </p:childTnLst>
                                </p:cTn>
                              </p:par>
                              <p:par>
                                <p:cTn id="79" presetID="10" presetClass="entr" presetSubtype="0" fill="hold" grpId="0" nodeType="withEffect">
                                  <p:stCondLst>
                                    <p:cond delay="350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1000"/>
                                        <p:tgtEl>
                                          <p:spTgt spid="15"/>
                                        </p:tgtEl>
                                      </p:cBhvr>
                                    </p:animEffect>
                                  </p:childTnLst>
                                </p:cTn>
                              </p:par>
                              <p:par>
                                <p:cTn id="82" presetID="64" presetClass="path" presetSubtype="0" decel="100000" fill="hold" grpId="1" nodeType="withEffect">
                                  <p:stCondLst>
                                    <p:cond delay="3500"/>
                                  </p:stCondLst>
                                  <p:childTnLst>
                                    <p:animMotion origin="layout" path="M 4.79167E-6 7.40741E-7 L 4.79167E-6 -0.08657 " pathEditMode="relative" rAng="0" ptsTypes="AA">
                                      <p:cBhvr>
                                        <p:cTn id="83" dur="1000" spd="-100000" fill="hold"/>
                                        <p:tgtEl>
                                          <p:spTgt spid="15"/>
                                        </p:tgtEl>
                                        <p:attrNameLst>
                                          <p:attrName>ppt_x</p:attrName>
                                          <p:attrName>ppt_y</p:attrName>
                                        </p:attrNameLst>
                                      </p:cBhvr>
                                      <p:rCtr x="0" y="-4329"/>
                                    </p:animMotion>
                                  </p:childTnLst>
                                </p:cTn>
                              </p:par>
                              <p:par>
                                <p:cTn id="84" presetID="10" presetClass="entr" presetSubtype="0" fill="hold" grpId="0" nodeType="withEffect">
                                  <p:stCondLst>
                                    <p:cond delay="350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35" presetClass="path" presetSubtype="0" decel="40000" fill="hold" grpId="1" nodeType="withEffect">
                                  <p:stCondLst>
                                    <p:cond delay="3500"/>
                                  </p:stCondLst>
                                  <p:childTnLst>
                                    <p:animMotion origin="layout" path="M 0.03073 2.96296E-6 L -0.15925 2.96296E-6 " pathEditMode="relative" rAng="0" ptsTypes="AA">
                                      <p:cBhvr>
                                        <p:cTn id="88" dur="1000" spd="-100000" fill="hold"/>
                                        <p:tgtEl>
                                          <p:spTgt spid="17"/>
                                        </p:tgtEl>
                                        <p:attrNameLst>
                                          <p:attrName>ppt_x</p:attrName>
                                          <p:attrName>ppt_y</p:attrName>
                                        </p:attrNameLst>
                                      </p:cBhvr>
                                      <p:rCtr x="-9505" y="0"/>
                                    </p:animMotion>
                                  </p:childTnLst>
                                </p:cTn>
                              </p:par>
                              <p:par>
                                <p:cTn id="89" presetID="35" presetClass="path" presetSubtype="0" accel="40000" decel="40000" fill="hold" grpId="2" nodeType="withEffect">
                                  <p:stCondLst>
                                    <p:cond delay="4500"/>
                                  </p:stCondLst>
                                  <p:childTnLst>
                                    <p:animMotion origin="layout" path="M 0.03073 2.96296E-6 L 2.5E-6 2.96296E-6 " pathEditMode="relative" rAng="0" ptsTypes="AA">
                                      <p:cBhvr>
                                        <p:cTn id="90" dur="750" fill="hold"/>
                                        <p:tgtEl>
                                          <p:spTgt spid="17"/>
                                        </p:tgtEl>
                                        <p:attrNameLst>
                                          <p:attrName>ppt_x</p:attrName>
                                          <p:attrName>ppt_y</p:attrName>
                                        </p:attrNameLst>
                                      </p:cBhvr>
                                      <p:rCtr x="-15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3" grpId="1" animBg="1"/>
      <p:bldP spid="4" grpId="0" animBg="1"/>
      <p:bldP spid="4" grpId="1" animBg="1"/>
      <p:bldP spid="5" grpId="0" animBg="1"/>
      <p:bldP spid="5" grpId="1" animBg="1"/>
      <p:bldP spid="6" grpId="0"/>
      <p:bldP spid="6" grpId="1"/>
      <p:bldP spid="7" grpId="0"/>
      <p:bldP spid="7" grpId="1"/>
      <p:bldP spid="8" grpId="0"/>
      <p:bldP spid="8" grpId="1"/>
      <p:bldP spid="9" grpId="0" animBg="1"/>
      <p:bldP spid="9" grpId="1" animBg="1"/>
      <p:bldP spid="9" grpId="2" animBg="1"/>
      <p:bldP spid="10" grpId="0"/>
      <p:bldP spid="10" grpId="1"/>
      <p:bldP spid="11" grpId="0"/>
      <p:bldP spid="11" grpId="1"/>
      <p:bldP spid="12" grpId="0"/>
      <p:bldP spid="12" grpId="1"/>
      <p:bldP spid="13" grpId="0" animBg="1"/>
      <p:bldP spid="13" grpId="1" animBg="1"/>
      <p:bldP spid="13" grpId="2" animBg="1"/>
      <p:bldP spid="14" grpId="0"/>
      <p:bldP spid="14" grpId="1"/>
      <p:bldP spid="15" grpId="0"/>
      <p:bldP spid="15" grpId="1"/>
      <p:bldP spid="16" grpId="0"/>
      <p:bldP spid="16" grpId="1"/>
      <p:bldP spid="17" grpId="0" animBg="1"/>
      <p:bldP spid="17" grpId="1" animBg="1"/>
      <p:bldP spid="17"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986838" y="2329988"/>
            <a:ext cx="1607335" cy="1607333"/>
          </a:xfrm>
          <a:prstGeom prst="ellipse">
            <a:avLst/>
          </a:prstGeom>
          <a:noFill/>
          <a:ln w="9525">
            <a:solidFill>
              <a:schemeClr val="bg1">
                <a:lumMod val="75000"/>
              </a:schemeClr>
            </a:solidFill>
            <a:prstDash val="sysDash"/>
            <a:headEnd type="oval" w="med" len="med"/>
            <a:tailEnd type="oval" w="med" len="med"/>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dirty="0">
              <a:cs typeface="+mn-ea"/>
              <a:sym typeface="+mn-lt"/>
            </a:endParaRPr>
          </a:p>
        </p:txBody>
      </p:sp>
      <p:sp>
        <p:nvSpPr>
          <p:cNvPr id="4" name="椭圆 3"/>
          <p:cNvSpPr/>
          <p:nvPr/>
        </p:nvSpPr>
        <p:spPr>
          <a:xfrm>
            <a:off x="5417762" y="2329988"/>
            <a:ext cx="1607335" cy="1607333"/>
          </a:xfrm>
          <a:prstGeom prst="ellips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dirty="0">
              <a:cs typeface="+mn-ea"/>
              <a:sym typeface="+mn-lt"/>
            </a:endParaRPr>
          </a:p>
        </p:txBody>
      </p:sp>
      <p:sp>
        <p:nvSpPr>
          <p:cNvPr id="5" name="椭圆 4"/>
          <p:cNvSpPr/>
          <p:nvPr/>
        </p:nvSpPr>
        <p:spPr>
          <a:xfrm>
            <a:off x="7848686" y="2329988"/>
            <a:ext cx="1607335" cy="1607333"/>
          </a:xfrm>
          <a:prstGeom prst="ellips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dirty="0">
              <a:cs typeface="+mn-ea"/>
              <a:sym typeface="+mn-lt"/>
            </a:endParaRPr>
          </a:p>
        </p:txBody>
      </p:sp>
      <p:cxnSp>
        <p:nvCxnSpPr>
          <p:cNvPr id="9" name="直接连接符 35"/>
          <p:cNvCxnSpPr/>
          <p:nvPr/>
        </p:nvCxnSpPr>
        <p:spPr>
          <a:xfrm flipV="1">
            <a:off x="4562712" y="4458092"/>
            <a:ext cx="0" cy="1761067"/>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38"/>
          <p:cNvCxnSpPr/>
          <p:nvPr/>
        </p:nvCxnSpPr>
        <p:spPr>
          <a:xfrm flipV="1">
            <a:off x="7923087" y="4458092"/>
            <a:ext cx="0" cy="1761067"/>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1" name="矩形 10"/>
          <p:cNvSpPr/>
          <p:nvPr/>
        </p:nvSpPr>
        <p:spPr>
          <a:xfrm>
            <a:off x="5314769" y="4726441"/>
            <a:ext cx="1826141" cy="1224374"/>
          </a:xfrm>
          <a:prstGeom prst="rect">
            <a:avLst/>
          </a:prstGeom>
        </p:spPr>
        <p:txBody>
          <a:bodyPr wrap="none" anchor="ctr">
            <a:spAutoFit/>
          </a:bodyPr>
          <a:lstStyle/>
          <a:p>
            <a:pPr algn="ctr">
              <a:lnSpc>
                <a:spcPct val="120000"/>
              </a:lnSpc>
            </a:pPr>
            <a:r>
              <a:rPr lang="zh-CN" altLang="en-US" sz="3200" b="1" dirty="0">
                <a:solidFill>
                  <a:schemeClr val="tx1">
                    <a:lumMod val="75000"/>
                    <a:lumOff val="25000"/>
                  </a:schemeClr>
                </a:solidFill>
                <a:cs typeface="+mn-ea"/>
                <a:sym typeface="+mn-lt"/>
              </a:rPr>
              <a:t>工作心得</a:t>
            </a:r>
            <a:endParaRPr lang="en-US" altLang="zh-CN" sz="3200" b="1" dirty="0">
              <a:solidFill>
                <a:schemeClr val="tx1">
                  <a:lumMod val="75000"/>
                  <a:lumOff val="25000"/>
                </a:schemeClr>
              </a:solidFill>
              <a:cs typeface="+mn-ea"/>
              <a:sym typeface="+mn-lt"/>
            </a:endParaRPr>
          </a:p>
          <a:p>
            <a:pPr algn="ctr">
              <a:lnSpc>
                <a:spcPct val="120000"/>
              </a:lnSpc>
            </a:pPr>
            <a:r>
              <a:rPr lang="zh-CN" altLang="en-US" sz="3200" b="1" dirty="0">
                <a:solidFill>
                  <a:schemeClr val="tx1">
                    <a:lumMod val="75000"/>
                    <a:lumOff val="25000"/>
                  </a:schemeClr>
                </a:solidFill>
                <a:cs typeface="+mn-ea"/>
                <a:sym typeface="+mn-lt"/>
              </a:rPr>
              <a:t>感悟</a:t>
            </a:r>
          </a:p>
        </p:txBody>
      </p:sp>
      <p:sp>
        <p:nvSpPr>
          <p:cNvPr id="12" name="矩形 11"/>
          <p:cNvSpPr/>
          <p:nvPr/>
        </p:nvSpPr>
        <p:spPr>
          <a:xfrm>
            <a:off x="6823954" y="2677058"/>
            <a:ext cx="1225869" cy="913199"/>
          </a:xfrm>
          <a:prstGeom prst="rect">
            <a:avLst/>
          </a:prstGeom>
        </p:spPr>
        <p:txBody>
          <a:bodyPr wrap="square" anchor="ctr">
            <a:spAutoFit/>
          </a:bodyPr>
          <a:lstStyle/>
          <a:p>
            <a:pPr algn="ctr"/>
            <a:r>
              <a:rPr lang="zh-CN" altLang="en-US" sz="2665" dirty="0">
                <a:solidFill>
                  <a:schemeClr val="accent1"/>
                </a:solidFill>
                <a:cs typeface="+mn-ea"/>
                <a:sym typeface="+mn-lt"/>
              </a:rPr>
              <a:t>添加</a:t>
            </a:r>
            <a:endParaRPr lang="en-US" altLang="zh-CN" sz="2665" dirty="0">
              <a:solidFill>
                <a:schemeClr val="accent1"/>
              </a:solidFill>
              <a:cs typeface="+mn-ea"/>
              <a:sym typeface="+mn-lt"/>
            </a:endParaRPr>
          </a:p>
          <a:p>
            <a:pPr algn="ctr"/>
            <a:r>
              <a:rPr lang="zh-CN" altLang="en-US" sz="2665" dirty="0">
                <a:solidFill>
                  <a:schemeClr val="accent1"/>
                </a:solidFill>
                <a:cs typeface="+mn-ea"/>
                <a:sym typeface="+mn-lt"/>
              </a:rPr>
              <a:t>标题</a:t>
            </a:r>
          </a:p>
        </p:txBody>
      </p:sp>
      <p:sp>
        <p:nvSpPr>
          <p:cNvPr id="13" name="Freeform 551"/>
          <p:cNvSpPr/>
          <p:nvPr/>
        </p:nvSpPr>
        <p:spPr bwMode="auto">
          <a:xfrm>
            <a:off x="3576107" y="2946572"/>
            <a:ext cx="479600" cy="363125"/>
          </a:xfrm>
          <a:custGeom>
            <a:avLst/>
            <a:gdLst>
              <a:gd name="T0" fmla="*/ 7 w 140"/>
              <a:gd name="T1" fmla="*/ 99 h 106"/>
              <a:gd name="T2" fmla="*/ 14 w 140"/>
              <a:gd name="T3" fmla="*/ 99 h 106"/>
              <a:gd name="T4" fmla="*/ 14 w 140"/>
              <a:gd name="T5" fmla="*/ 59 h 106"/>
              <a:gd name="T6" fmla="*/ 21 w 140"/>
              <a:gd name="T7" fmla="*/ 57 h 106"/>
              <a:gd name="T8" fmla="*/ 21 w 140"/>
              <a:gd name="T9" fmla="*/ 99 h 106"/>
              <a:gd name="T10" fmla="*/ 26 w 140"/>
              <a:gd name="T11" fmla="*/ 99 h 106"/>
              <a:gd name="T12" fmla="*/ 26 w 140"/>
              <a:gd name="T13" fmla="*/ 54 h 106"/>
              <a:gd name="T14" fmla="*/ 33 w 140"/>
              <a:gd name="T15" fmla="*/ 52 h 106"/>
              <a:gd name="T16" fmla="*/ 33 w 140"/>
              <a:gd name="T17" fmla="*/ 99 h 106"/>
              <a:gd name="T18" fmla="*/ 40 w 140"/>
              <a:gd name="T19" fmla="*/ 99 h 106"/>
              <a:gd name="T20" fmla="*/ 40 w 140"/>
              <a:gd name="T21" fmla="*/ 49 h 106"/>
              <a:gd name="T22" fmla="*/ 40 w 140"/>
              <a:gd name="T23" fmla="*/ 49 h 106"/>
              <a:gd name="T24" fmla="*/ 47 w 140"/>
              <a:gd name="T25" fmla="*/ 57 h 106"/>
              <a:gd name="T26" fmla="*/ 47 w 140"/>
              <a:gd name="T27" fmla="*/ 99 h 106"/>
              <a:gd name="T28" fmla="*/ 52 w 140"/>
              <a:gd name="T29" fmla="*/ 99 h 106"/>
              <a:gd name="T30" fmla="*/ 52 w 140"/>
              <a:gd name="T31" fmla="*/ 61 h 106"/>
              <a:gd name="T32" fmla="*/ 59 w 140"/>
              <a:gd name="T33" fmla="*/ 59 h 106"/>
              <a:gd name="T34" fmla="*/ 59 w 140"/>
              <a:gd name="T35" fmla="*/ 99 h 106"/>
              <a:gd name="T36" fmla="*/ 64 w 140"/>
              <a:gd name="T37" fmla="*/ 99 h 106"/>
              <a:gd name="T38" fmla="*/ 64 w 140"/>
              <a:gd name="T39" fmla="*/ 57 h 106"/>
              <a:gd name="T40" fmla="*/ 71 w 140"/>
              <a:gd name="T41" fmla="*/ 52 h 106"/>
              <a:gd name="T42" fmla="*/ 71 w 140"/>
              <a:gd name="T43" fmla="*/ 99 h 106"/>
              <a:gd name="T44" fmla="*/ 76 w 140"/>
              <a:gd name="T45" fmla="*/ 99 h 106"/>
              <a:gd name="T46" fmla="*/ 76 w 140"/>
              <a:gd name="T47" fmla="*/ 49 h 106"/>
              <a:gd name="T48" fmla="*/ 83 w 140"/>
              <a:gd name="T49" fmla="*/ 45 h 106"/>
              <a:gd name="T50" fmla="*/ 83 w 140"/>
              <a:gd name="T51" fmla="*/ 99 h 106"/>
              <a:gd name="T52" fmla="*/ 90 w 140"/>
              <a:gd name="T53" fmla="*/ 99 h 106"/>
              <a:gd name="T54" fmla="*/ 90 w 140"/>
              <a:gd name="T55" fmla="*/ 42 h 106"/>
              <a:gd name="T56" fmla="*/ 97 w 140"/>
              <a:gd name="T57" fmla="*/ 40 h 106"/>
              <a:gd name="T58" fmla="*/ 97 w 140"/>
              <a:gd name="T59" fmla="*/ 99 h 106"/>
              <a:gd name="T60" fmla="*/ 102 w 140"/>
              <a:gd name="T61" fmla="*/ 99 h 106"/>
              <a:gd name="T62" fmla="*/ 102 w 140"/>
              <a:gd name="T63" fmla="*/ 38 h 106"/>
              <a:gd name="T64" fmla="*/ 109 w 140"/>
              <a:gd name="T65" fmla="*/ 33 h 106"/>
              <a:gd name="T66" fmla="*/ 109 w 140"/>
              <a:gd name="T67" fmla="*/ 99 h 106"/>
              <a:gd name="T68" fmla="*/ 135 w 140"/>
              <a:gd name="T69" fmla="*/ 99 h 106"/>
              <a:gd name="T70" fmla="*/ 135 w 140"/>
              <a:gd name="T71" fmla="*/ 106 h 106"/>
              <a:gd name="T72" fmla="*/ 7 w 140"/>
              <a:gd name="T73" fmla="*/ 106 h 106"/>
              <a:gd name="T74" fmla="*/ 0 w 140"/>
              <a:gd name="T75" fmla="*/ 106 h 106"/>
              <a:gd name="T76" fmla="*/ 0 w 140"/>
              <a:gd name="T77" fmla="*/ 99 h 106"/>
              <a:gd name="T78" fmla="*/ 0 w 140"/>
              <a:gd name="T79" fmla="*/ 2 h 106"/>
              <a:gd name="T80" fmla="*/ 7 w 140"/>
              <a:gd name="T81" fmla="*/ 2 h 106"/>
              <a:gd name="T82" fmla="*/ 7 w 140"/>
              <a:gd name="T83" fmla="*/ 40 h 106"/>
              <a:gd name="T84" fmla="*/ 43 w 140"/>
              <a:gd name="T85" fmla="*/ 26 h 106"/>
              <a:gd name="T86" fmla="*/ 45 w 140"/>
              <a:gd name="T87" fmla="*/ 23 h 106"/>
              <a:gd name="T88" fmla="*/ 50 w 140"/>
              <a:gd name="T89" fmla="*/ 28 h 106"/>
              <a:gd name="T90" fmla="*/ 54 w 140"/>
              <a:gd name="T91" fmla="*/ 38 h 106"/>
              <a:gd name="T92" fmla="*/ 109 w 140"/>
              <a:gd name="T93" fmla="*/ 12 h 106"/>
              <a:gd name="T94" fmla="*/ 102 w 140"/>
              <a:gd name="T95" fmla="*/ 0 h 106"/>
              <a:gd name="T96" fmla="*/ 121 w 140"/>
              <a:gd name="T97" fmla="*/ 0 h 106"/>
              <a:gd name="T98" fmla="*/ 140 w 140"/>
              <a:gd name="T99" fmla="*/ 2 h 106"/>
              <a:gd name="T100" fmla="*/ 130 w 140"/>
              <a:gd name="T101" fmla="*/ 16 h 106"/>
              <a:gd name="T102" fmla="*/ 121 w 140"/>
              <a:gd name="T103" fmla="*/ 33 h 106"/>
              <a:gd name="T104" fmla="*/ 113 w 140"/>
              <a:gd name="T105" fmla="*/ 21 h 106"/>
              <a:gd name="T106" fmla="*/ 57 w 140"/>
              <a:gd name="T107" fmla="*/ 49 h 106"/>
              <a:gd name="T108" fmla="*/ 52 w 140"/>
              <a:gd name="T109" fmla="*/ 52 h 106"/>
              <a:gd name="T110" fmla="*/ 47 w 140"/>
              <a:gd name="T111" fmla="*/ 47 h 106"/>
              <a:gd name="T112" fmla="*/ 43 w 140"/>
              <a:gd name="T113" fmla="*/ 38 h 106"/>
              <a:gd name="T114" fmla="*/ 7 w 140"/>
              <a:gd name="T115" fmla="*/ 54 h 106"/>
              <a:gd name="T116" fmla="*/ 7 w 140"/>
              <a:gd name="T11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6">
                <a:moveTo>
                  <a:pt x="7" y="99"/>
                </a:moveTo>
                <a:lnTo>
                  <a:pt x="14" y="99"/>
                </a:lnTo>
                <a:lnTo>
                  <a:pt x="14" y="59"/>
                </a:lnTo>
                <a:lnTo>
                  <a:pt x="21" y="57"/>
                </a:lnTo>
                <a:lnTo>
                  <a:pt x="21" y="99"/>
                </a:lnTo>
                <a:lnTo>
                  <a:pt x="26" y="99"/>
                </a:lnTo>
                <a:lnTo>
                  <a:pt x="26" y="54"/>
                </a:lnTo>
                <a:lnTo>
                  <a:pt x="33" y="52"/>
                </a:lnTo>
                <a:lnTo>
                  <a:pt x="33" y="99"/>
                </a:lnTo>
                <a:lnTo>
                  <a:pt x="40" y="99"/>
                </a:lnTo>
                <a:lnTo>
                  <a:pt x="40" y="49"/>
                </a:lnTo>
                <a:lnTo>
                  <a:pt x="40" y="49"/>
                </a:lnTo>
                <a:lnTo>
                  <a:pt x="47" y="57"/>
                </a:lnTo>
                <a:lnTo>
                  <a:pt x="47" y="99"/>
                </a:lnTo>
                <a:lnTo>
                  <a:pt x="52" y="99"/>
                </a:lnTo>
                <a:lnTo>
                  <a:pt x="52" y="61"/>
                </a:lnTo>
                <a:lnTo>
                  <a:pt x="59" y="59"/>
                </a:lnTo>
                <a:lnTo>
                  <a:pt x="59" y="99"/>
                </a:lnTo>
                <a:lnTo>
                  <a:pt x="64" y="99"/>
                </a:lnTo>
                <a:lnTo>
                  <a:pt x="64" y="57"/>
                </a:lnTo>
                <a:lnTo>
                  <a:pt x="71" y="52"/>
                </a:lnTo>
                <a:lnTo>
                  <a:pt x="71" y="99"/>
                </a:lnTo>
                <a:lnTo>
                  <a:pt x="76" y="99"/>
                </a:lnTo>
                <a:lnTo>
                  <a:pt x="76" y="49"/>
                </a:lnTo>
                <a:lnTo>
                  <a:pt x="83" y="45"/>
                </a:lnTo>
                <a:lnTo>
                  <a:pt x="83" y="99"/>
                </a:lnTo>
                <a:lnTo>
                  <a:pt x="90" y="99"/>
                </a:lnTo>
                <a:lnTo>
                  <a:pt x="90" y="42"/>
                </a:lnTo>
                <a:lnTo>
                  <a:pt x="97" y="40"/>
                </a:lnTo>
                <a:lnTo>
                  <a:pt x="97" y="99"/>
                </a:lnTo>
                <a:lnTo>
                  <a:pt x="102" y="99"/>
                </a:lnTo>
                <a:lnTo>
                  <a:pt x="102" y="38"/>
                </a:lnTo>
                <a:lnTo>
                  <a:pt x="109" y="33"/>
                </a:lnTo>
                <a:lnTo>
                  <a:pt x="109" y="99"/>
                </a:lnTo>
                <a:lnTo>
                  <a:pt x="135" y="99"/>
                </a:lnTo>
                <a:lnTo>
                  <a:pt x="135" y="106"/>
                </a:lnTo>
                <a:lnTo>
                  <a:pt x="7" y="106"/>
                </a:lnTo>
                <a:lnTo>
                  <a:pt x="0" y="106"/>
                </a:lnTo>
                <a:lnTo>
                  <a:pt x="0" y="99"/>
                </a:lnTo>
                <a:lnTo>
                  <a:pt x="0" y="2"/>
                </a:lnTo>
                <a:lnTo>
                  <a:pt x="7" y="2"/>
                </a:lnTo>
                <a:lnTo>
                  <a:pt x="7" y="40"/>
                </a:lnTo>
                <a:lnTo>
                  <a:pt x="43" y="26"/>
                </a:lnTo>
                <a:lnTo>
                  <a:pt x="45" y="23"/>
                </a:lnTo>
                <a:lnTo>
                  <a:pt x="50" y="28"/>
                </a:lnTo>
                <a:lnTo>
                  <a:pt x="54" y="38"/>
                </a:lnTo>
                <a:lnTo>
                  <a:pt x="109" y="12"/>
                </a:lnTo>
                <a:lnTo>
                  <a:pt x="102" y="0"/>
                </a:lnTo>
                <a:lnTo>
                  <a:pt x="121" y="0"/>
                </a:lnTo>
                <a:lnTo>
                  <a:pt x="140" y="2"/>
                </a:lnTo>
                <a:lnTo>
                  <a:pt x="130" y="16"/>
                </a:lnTo>
                <a:lnTo>
                  <a:pt x="121" y="33"/>
                </a:lnTo>
                <a:lnTo>
                  <a:pt x="113" y="21"/>
                </a:lnTo>
                <a:lnTo>
                  <a:pt x="57" y="49"/>
                </a:lnTo>
                <a:lnTo>
                  <a:pt x="52" y="52"/>
                </a:lnTo>
                <a:lnTo>
                  <a:pt x="47" y="47"/>
                </a:lnTo>
                <a:lnTo>
                  <a:pt x="43" y="38"/>
                </a:lnTo>
                <a:lnTo>
                  <a:pt x="7" y="54"/>
                </a:lnTo>
                <a:lnTo>
                  <a:pt x="7" y="99"/>
                </a:lnTo>
                <a:close/>
              </a:path>
            </a:pathLst>
          </a:custGeom>
          <a:solidFill>
            <a:srgbClr val="6868AC"/>
          </a:solidFill>
          <a:ln>
            <a:noFill/>
          </a:ln>
        </p:spPr>
        <p:txBody>
          <a:bodyPr vert="horz" wrap="square" lIns="121920" tIns="60960" rIns="121920" bIns="60960" numCol="1" anchor="t" anchorCtr="0" compatLnSpc="1"/>
          <a:lstStyle/>
          <a:p>
            <a:endParaRPr lang="zh-CN" altLang="en-US" sz="2400" dirty="0">
              <a:cs typeface="+mn-ea"/>
              <a:sym typeface="+mn-lt"/>
            </a:endParaRPr>
          </a:p>
        </p:txBody>
      </p:sp>
      <p:sp>
        <p:nvSpPr>
          <p:cNvPr id="14" name="Freeform 552"/>
          <p:cNvSpPr>
            <a:spLocks noEditPoints="1"/>
          </p:cNvSpPr>
          <p:nvPr/>
        </p:nvSpPr>
        <p:spPr bwMode="auto">
          <a:xfrm>
            <a:off x="6027245" y="2915527"/>
            <a:ext cx="479600" cy="356275"/>
          </a:xfrm>
          <a:custGeom>
            <a:avLst/>
            <a:gdLst>
              <a:gd name="T0" fmla="*/ 57 w 59"/>
              <a:gd name="T1" fmla="*/ 41 h 44"/>
              <a:gd name="T2" fmla="*/ 3 w 59"/>
              <a:gd name="T3" fmla="*/ 44 h 44"/>
              <a:gd name="T4" fmla="*/ 0 w 59"/>
              <a:gd name="T5" fmla="*/ 41 h 44"/>
              <a:gd name="T6" fmla="*/ 3 w 59"/>
              <a:gd name="T7" fmla="*/ 0 h 44"/>
              <a:gd name="T8" fmla="*/ 7 w 59"/>
              <a:gd name="T9" fmla="*/ 8 h 44"/>
              <a:gd name="T10" fmla="*/ 9 w 59"/>
              <a:gd name="T11" fmla="*/ 9 h 44"/>
              <a:gd name="T12" fmla="*/ 25 w 59"/>
              <a:gd name="T13" fmla="*/ 9 h 44"/>
              <a:gd name="T14" fmla="*/ 28 w 59"/>
              <a:gd name="T15" fmla="*/ 10 h 44"/>
              <a:gd name="T16" fmla="*/ 35 w 59"/>
              <a:gd name="T17" fmla="*/ 11 h 44"/>
              <a:gd name="T18" fmla="*/ 37 w 59"/>
              <a:gd name="T19" fmla="*/ 11 h 44"/>
              <a:gd name="T20" fmla="*/ 54 w 59"/>
              <a:gd name="T21" fmla="*/ 18 h 44"/>
              <a:gd name="T22" fmla="*/ 56 w 59"/>
              <a:gd name="T23" fmla="*/ 15 h 44"/>
              <a:gd name="T24" fmla="*/ 56 w 59"/>
              <a:gd name="T25" fmla="*/ 20 h 44"/>
              <a:gd name="T26" fmla="*/ 50 w 59"/>
              <a:gd name="T27" fmla="*/ 24 h 44"/>
              <a:gd name="T28" fmla="*/ 53 w 59"/>
              <a:gd name="T29" fmla="*/ 32 h 44"/>
              <a:gd name="T30" fmla="*/ 41 w 59"/>
              <a:gd name="T31" fmla="*/ 32 h 44"/>
              <a:gd name="T32" fmla="*/ 38 w 59"/>
              <a:gd name="T33" fmla="*/ 35 h 44"/>
              <a:gd name="T34" fmla="*/ 36 w 59"/>
              <a:gd name="T35" fmla="*/ 32 h 44"/>
              <a:gd name="T36" fmla="*/ 28 w 59"/>
              <a:gd name="T37" fmla="*/ 25 h 44"/>
              <a:gd name="T38" fmla="*/ 20 w 59"/>
              <a:gd name="T39" fmla="*/ 31 h 44"/>
              <a:gd name="T40" fmla="*/ 17 w 59"/>
              <a:gd name="T41" fmla="*/ 33 h 44"/>
              <a:gd name="T42" fmla="*/ 14 w 59"/>
              <a:gd name="T43" fmla="*/ 30 h 44"/>
              <a:gd name="T44" fmla="*/ 11 w 59"/>
              <a:gd name="T45" fmla="*/ 28 h 44"/>
              <a:gd name="T46" fmla="*/ 3 w 59"/>
              <a:gd name="T47" fmla="*/ 35 h 44"/>
              <a:gd name="T48" fmla="*/ 38 w 59"/>
              <a:gd name="T49" fmla="*/ 29 h 44"/>
              <a:gd name="T50" fmla="*/ 46 w 59"/>
              <a:gd name="T51" fmla="*/ 25 h 44"/>
              <a:gd name="T52" fmla="*/ 27 w 59"/>
              <a:gd name="T53" fmla="*/ 17 h 44"/>
              <a:gd name="T54" fmla="*/ 25 w 59"/>
              <a:gd name="T55" fmla="*/ 16 h 44"/>
              <a:gd name="T56" fmla="*/ 12 w 59"/>
              <a:gd name="T57" fmla="*/ 19 h 44"/>
              <a:gd name="T58" fmla="*/ 10 w 59"/>
              <a:gd name="T59" fmla="*/ 18 h 44"/>
              <a:gd name="T60" fmla="*/ 3 w 59"/>
              <a:gd name="T61" fmla="*/ 13 h 44"/>
              <a:gd name="T62" fmla="*/ 8 w 59"/>
              <a:gd name="T63" fmla="*/ 26 h 44"/>
              <a:gd name="T64" fmla="*/ 11 w 59"/>
              <a:gd name="T65" fmla="*/ 23 h 44"/>
              <a:gd name="T66" fmla="*/ 13 w 59"/>
              <a:gd name="T67" fmla="*/ 26 h 44"/>
              <a:gd name="T68" fmla="*/ 17 w 59"/>
              <a:gd name="T69" fmla="*/ 28 h 44"/>
              <a:gd name="T70" fmla="*/ 26 w 59"/>
              <a:gd name="T71" fmla="*/ 23 h 44"/>
              <a:gd name="T72" fmla="*/ 28 w 59"/>
              <a:gd name="T73" fmla="*/ 20 h 44"/>
              <a:gd name="T74" fmla="*/ 31 w 59"/>
              <a:gd name="T75" fmla="*/ 23 h 44"/>
              <a:gd name="T76" fmla="*/ 38 w 59"/>
              <a:gd name="T77"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44">
                <a:moveTo>
                  <a:pt x="3" y="41"/>
                </a:moveTo>
                <a:cubicBezTo>
                  <a:pt x="57" y="41"/>
                  <a:pt x="57" y="41"/>
                  <a:pt x="57" y="41"/>
                </a:cubicBezTo>
                <a:cubicBezTo>
                  <a:pt x="57" y="44"/>
                  <a:pt x="57" y="44"/>
                  <a:pt x="57" y="44"/>
                </a:cubicBezTo>
                <a:cubicBezTo>
                  <a:pt x="3" y="44"/>
                  <a:pt x="3" y="44"/>
                  <a:pt x="3" y="44"/>
                </a:cubicBezTo>
                <a:cubicBezTo>
                  <a:pt x="0" y="44"/>
                  <a:pt x="0" y="44"/>
                  <a:pt x="0" y="44"/>
                </a:cubicBezTo>
                <a:cubicBezTo>
                  <a:pt x="0" y="41"/>
                  <a:pt x="0" y="41"/>
                  <a:pt x="0" y="41"/>
                </a:cubicBezTo>
                <a:cubicBezTo>
                  <a:pt x="0" y="0"/>
                  <a:pt x="0" y="0"/>
                  <a:pt x="0" y="0"/>
                </a:cubicBezTo>
                <a:cubicBezTo>
                  <a:pt x="3" y="0"/>
                  <a:pt x="3" y="0"/>
                  <a:pt x="3" y="0"/>
                </a:cubicBezTo>
                <a:cubicBezTo>
                  <a:pt x="3" y="9"/>
                  <a:pt x="3" y="9"/>
                  <a:pt x="3" y="9"/>
                </a:cubicBezTo>
                <a:cubicBezTo>
                  <a:pt x="7" y="8"/>
                  <a:pt x="7" y="8"/>
                  <a:pt x="7" y="8"/>
                </a:cubicBezTo>
                <a:cubicBezTo>
                  <a:pt x="8" y="8"/>
                  <a:pt x="8" y="8"/>
                  <a:pt x="8" y="8"/>
                </a:cubicBezTo>
                <a:cubicBezTo>
                  <a:pt x="9" y="9"/>
                  <a:pt x="9" y="9"/>
                  <a:pt x="9" y="9"/>
                </a:cubicBezTo>
                <a:cubicBezTo>
                  <a:pt x="12" y="15"/>
                  <a:pt x="12" y="15"/>
                  <a:pt x="12" y="15"/>
                </a:cubicBezTo>
                <a:cubicBezTo>
                  <a:pt x="25" y="9"/>
                  <a:pt x="25" y="9"/>
                  <a:pt x="25" y="9"/>
                </a:cubicBezTo>
                <a:cubicBezTo>
                  <a:pt x="28" y="8"/>
                  <a:pt x="28" y="8"/>
                  <a:pt x="28" y="8"/>
                </a:cubicBezTo>
                <a:cubicBezTo>
                  <a:pt x="28" y="10"/>
                  <a:pt x="28" y="10"/>
                  <a:pt x="28" y="10"/>
                </a:cubicBezTo>
                <a:cubicBezTo>
                  <a:pt x="28" y="13"/>
                  <a:pt x="28" y="13"/>
                  <a:pt x="28" y="13"/>
                </a:cubicBezTo>
                <a:cubicBezTo>
                  <a:pt x="35" y="11"/>
                  <a:pt x="35" y="11"/>
                  <a:pt x="35" y="11"/>
                </a:cubicBezTo>
                <a:cubicBezTo>
                  <a:pt x="36" y="11"/>
                  <a:pt x="36" y="11"/>
                  <a:pt x="36" y="11"/>
                </a:cubicBezTo>
                <a:cubicBezTo>
                  <a:pt x="37" y="11"/>
                  <a:pt x="37" y="11"/>
                  <a:pt x="37" y="11"/>
                </a:cubicBezTo>
                <a:cubicBezTo>
                  <a:pt x="48" y="23"/>
                  <a:pt x="48" y="23"/>
                  <a:pt x="48" y="23"/>
                </a:cubicBezTo>
                <a:cubicBezTo>
                  <a:pt x="54" y="18"/>
                  <a:pt x="54" y="18"/>
                  <a:pt x="54" y="18"/>
                </a:cubicBezTo>
                <a:cubicBezTo>
                  <a:pt x="53" y="18"/>
                  <a:pt x="53" y="18"/>
                  <a:pt x="53" y="18"/>
                </a:cubicBezTo>
                <a:cubicBezTo>
                  <a:pt x="53" y="16"/>
                  <a:pt x="55" y="15"/>
                  <a:pt x="56" y="15"/>
                </a:cubicBezTo>
                <a:cubicBezTo>
                  <a:pt x="58" y="15"/>
                  <a:pt x="59" y="16"/>
                  <a:pt x="59" y="18"/>
                </a:cubicBezTo>
                <a:cubicBezTo>
                  <a:pt x="59" y="19"/>
                  <a:pt x="58" y="20"/>
                  <a:pt x="56" y="20"/>
                </a:cubicBezTo>
                <a:cubicBezTo>
                  <a:pt x="56" y="20"/>
                  <a:pt x="56" y="20"/>
                  <a:pt x="55" y="20"/>
                </a:cubicBezTo>
                <a:cubicBezTo>
                  <a:pt x="50" y="24"/>
                  <a:pt x="50" y="24"/>
                  <a:pt x="50" y="24"/>
                </a:cubicBezTo>
                <a:cubicBezTo>
                  <a:pt x="56" y="29"/>
                  <a:pt x="56" y="29"/>
                  <a:pt x="56" y="29"/>
                </a:cubicBezTo>
                <a:cubicBezTo>
                  <a:pt x="53" y="32"/>
                  <a:pt x="53" y="32"/>
                  <a:pt x="53" y="32"/>
                </a:cubicBezTo>
                <a:cubicBezTo>
                  <a:pt x="47" y="27"/>
                  <a:pt x="47" y="27"/>
                  <a:pt x="47" y="27"/>
                </a:cubicBezTo>
                <a:cubicBezTo>
                  <a:pt x="41" y="32"/>
                  <a:pt x="41" y="32"/>
                  <a:pt x="41" y="32"/>
                </a:cubicBezTo>
                <a:cubicBezTo>
                  <a:pt x="41" y="32"/>
                  <a:pt x="41" y="32"/>
                  <a:pt x="41" y="32"/>
                </a:cubicBezTo>
                <a:cubicBezTo>
                  <a:pt x="41" y="33"/>
                  <a:pt x="40" y="35"/>
                  <a:pt x="38" y="35"/>
                </a:cubicBezTo>
                <a:cubicBezTo>
                  <a:pt x="37" y="35"/>
                  <a:pt x="36" y="33"/>
                  <a:pt x="36" y="32"/>
                </a:cubicBezTo>
                <a:cubicBezTo>
                  <a:pt x="36" y="32"/>
                  <a:pt x="36" y="32"/>
                  <a:pt x="36" y="32"/>
                </a:cubicBezTo>
                <a:cubicBezTo>
                  <a:pt x="29" y="25"/>
                  <a:pt x="29" y="25"/>
                  <a:pt x="29" y="25"/>
                </a:cubicBezTo>
                <a:cubicBezTo>
                  <a:pt x="29" y="25"/>
                  <a:pt x="28" y="25"/>
                  <a:pt x="28" y="25"/>
                </a:cubicBezTo>
                <a:cubicBezTo>
                  <a:pt x="28" y="25"/>
                  <a:pt x="27" y="25"/>
                  <a:pt x="27" y="25"/>
                </a:cubicBezTo>
                <a:cubicBezTo>
                  <a:pt x="20" y="31"/>
                  <a:pt x="20" y="31"/>
                  <a:pt x="20" y="31"/>
                </a:cubicBezTo>
                <a:cubicBezTo>
                  <a:pt x="20" y="31"/>
                  <a:pt x="20" y="31"/>
                  <a:pt x="20" y="31"/>
                </a:cubicBezTo>
                <a:cubicBezTo>
                  <a:pt x="20" y="32"/>
                  <a:pt x="18" y="33"/>
                  <a:pt x="17" y="33"/>
                </a:cubicBezTo>
                <a:cubicBezTo>
                  <a:pt x="15" y="33"/>
                  <a:pt x="14" y="32"/>
                  <a:pt x="14" y="31"/>
                </a:cubicBezTo>
                <a:cubicBezTo>
                  <a:pt x="14" y="31"/>
                  <a:pt x="14" y="31"/>
                  <a:pt x="14" y="30"/>
                </a:cubicBezTo>
                <a:cubicBezTo>
                  <a:pt x="12" y="28"/>
                  <a:pt x="12" y="28"/>
                  <a:pt x="12" y="28"/>
                </a:cubicBezTo>
                <a:cubicBezTo>
                  <a:pt x="11" y="28"/>
                  <a:pt x="11" y="28"/>
                  <a:pt x="11" y="28"/>
                </a:cubicBezTo>
                <a:cubicBezTo>
                  <a:pt x="10" y="28"/>
                  <a:pt x="10" y="28"/>
                  <a:pt x="10" y="28"/>
                </a:cubicBezTo>
                <a:cubicBezTo>
                  <a:pt x="3" y="35"/>
                  <a:pt x="3" y="35"/>
                  <a:pt x="3" y="35"/>
                </a:cubicBezTo>
                <a:cubicBezTo>
                  <a:pt x="3" y="41"/>
                  <a:pt x="3" y="41"/>
                  <a:pt x="3" y="41"/>
                </a:cubicBezTo>
                <a:close/>
                <a:moveTo>
                  <a:pt x="38" y="29"/>
                </a:moveTo>
                <a:cubicBezTo>
                  <a:pt x="39" y="29"/>
                  <a:pt x="39" y="29"/>
                  <a:pt x="39" y="30"/>
                </a:cubicBezTo>
                <a:cubicBezTo>
                  <a:pt x="46" y="25"/>
                  <a:pt x="46" y="25"/>
                  <a:pt x="46" y="25"/>
                </a:cubicBezTo>
                <a:cubicBezTo>
                  <a:pt x="35" y="15"/>
                  <a:pt x="35" y="15"/>
                  <a:pt x="35" y="15"/>
                </a:cubicBezTo>
                <a:cubicBezTo>
                  <a:pt x="27" y="17"/>
                  <a:pt x="27" y="17"/>
                  <a:pt x="27" y="17"/>
                </a:cubicBezTo>
                <a:cubicBezTo>
                  <a:pt x="25" y="18"/>
                  <a:pt x="25" y="18"/>
                  <a:pt x="25" y="18"/>
                </a:cubicBezTo>
                <a:cubicBezTo>
                  <a:pt x="25" y="16"/>
                  <a:pt x="25" y="16"/>
                  <a:pt x="25" y="16"/>
                </a:cubicBezTo>
                <a:cubicBezTo>
                  <a:pt x="24" y="13"/>
                  <a:pt x="24" y="13"/>
                  <a:pt x="24" y="13"/>
                </a:cubicBezTo>
                <a:cubicBezTo>
                  <a:pt x="12" y="19"/>
                  <a:pt x="12" y="19"/>
                  <a:pt x="12" y="19"/>
                </a:cubicBezTo>
                <a:cubicBezTo>
                  <a:pt x="11" y="20"/>
                  <a:pt x="11" y="20"/>
                  <a:pt x="11" y="20"/>
                </a:cubicBezTo>
                <a:cubicBezTo>
                  <a:pt x="10" y="18"/>
                  <a:pt x="10" y="18"/>
                  <a:pt x="10" y="18"/>
                </a:cubicBezTo>
                <a:cubicBezTo>
                  <a:pt x="6" y="12"/>
                  <a:pt x="6" y="12"/>
                  <a:pt x="6" y="12"/>
                </a:cubicBezTo>
                <a:cubicBezTo>
                  <a:pt x="3" y="13"/>
                  <a:pt x="3" y="13"/>
                  <a:pt x="3" y="13"/>
                </a:cubicBezTo>
                <a:cubicBezTo>
                  <a:pt x="3" y="32"/>
                  <a:pt x="3" y="32"/>
                  <a:pt x="3" y="32"/>
                </a:cubicBezTo>
                <a:cubicBezTo>
                  <a:pt x="8" y="26"/>
                  <a:pt x="8" y="26"/>
                  <a:pt x="8" y="26"/>
                </a:cubicBezTo>
                <a:cubicBezTo>
                  <a:pt x="8" y="26"/>
                  <a:pt x="8" y="25"/>
                  <a:pt x="8" y="25"/>
                </a:cubicBezTo>
                <a:cubicBezTo>
                  <a:pt x="8" y="24"/>
                  <a:pt x="9" y="23"/>
                  <a:pt x="11" y="23"/>
                </a:cubicBezTo>
                <a:cubicBezTo>
                  <a:pt x="12" y="23"/>
                  <a:pt x="13" y="24"/>
                  <a:pt x="13" y="25"/>
                </a:cubicBezTo>
                <a:cubicBezTo>
                  <a:pt x="13" y="25"/>
                  <a:pt x="13" y="26"/>
                  <a:pt x="13" y="26"/>
                </a:cubicBezTo>
                <a:cubicBezTo>
                  <a:pt x="16" y="28"/>
                  <a:pt x="16" y="28"/>
                  <a:pt x="16" y="28"/>
                </a:cubicBezTo>
                <a:cubicBezTo>
                  <a:pt x="16" y="28"/>
                  <a:pt x="17" y="28"/>
                  <a:pt x="17" y="28"/>
                </a:cubicBezTo>
                <a:cubicBezTo>
                  <a:pt x="17" y="28"/>
                  <a:pt x="18" y="28"/>
                  <a:pt x="18" y="29"/>
                </a:cubicBezTo>
                <a:cubicBezTo>
                  <a:pt x="26" y="23"/>
                  <a:pt x="26" y="23"/>
                  <a:pt x="26" y="23"/>
                </a:cubicBezTo>
                <a:cubicBezTo>
                  <a:pt x="26" y="23"/>
                  <a:pt x="26" y="23"/>
                  <a:pt x="26" y="23"/>
                </a:cubicBezTo>
                <a:cubicBezTo>
                  <a:pt x="26" y="21"/>
                  <a:pt x="27" y="20"/>
                  <a:pt x="28" y="20"/>
                </a:cubicBezTo>
                <a:cubicBezTo>
                  <a:pt x="30" y="20"/>
                  <a:pt x="31" y="21"/>
                  <a:pt x="31" y="23"/>
                </a:cubicBezTo>
                <a:cubicBezTo>
                  <a:pt x="31" y="23"/>
                  <a:pt x="31" y="23"/>
                  <a:pt x="31" y="23"/>
                </a:cubicBezTo>
                <a:cubicBezTo>
                  <a:pt x="37" y="30"/>
                  <a:pt x="37" y="30"/>
                  <a:pt x="37" y="30"/>
                </a:cubicBezTo>
                <a:cubicBezTo>
                  <a:pt x="37" y="29"/>
                  <a:pt x="38" y="29"/>
                  <a:pt x="38" y="29"/>
                </a:cubicBezTo>
                <a:close/>
              </a:path>
            </a:pathLst>
          </a:custGeom>
          <a:solidFill>
            <a:srgbClr val="6868AC"/>
          </a:solidFill>
          <a:ln>
            <a:noFill/>
          </a:ln>
        </p:spPr>
        <p:txBody>
          <a:bodyPr vert="horz" wrap="square" lIns="121920" tIns="60960" rIns="121920" bIns="60960" numCol="1" anchor="t" anchorCtr="0" compatLnSpc="1"/>
          <a:lstStyle/>
          <a:p>
            <a:endParaRPr lang="zh-CN" altLang="en-US" sz="2400" dirty="0">
              <a:cs typeface="+mn-ea"/>
              <a:sym typeface="+mn-lt"/>
            </a:endParaRPr>
          </a:p>
        </p:txBody>
      </p:sp>
      <p:sp>
        <p:nvSpPr>
          <p:cNvPr id="15" name="Freeform 553"/>
          <p:cNvSpPr>
            <a:spLocks noEditPoints="1"/>
          </p:cNvSpPr>
          <p:nvPr/>
        </p:nvSpPr>
        <p:spPr bwMode="auto">
          <a:xfrm>
            <a:off x="8420302" y="2955517"/>
            <a:ext cx="472749" cy="356275"/>
          </a:xfrm>
          <a:custGeom>
            <a:avLst/>
            <a:gdLst>
              <a:gd name="T0" fmla="*/ 5 w 58"/>
              <a:gd name="T1" fmla="*/ 41 h 44"/>
              <a:gd name="T2" fmla="*/ 12 w 58"/>
              <a:gd name="T3" fmla="*/ 29 h 44"/>
              <a:gd name="T4" fmla="*/ 14 w 58"/>
              <a:gd name="T5" fmla="*/ 41 h 44"/>
              <a:gd name="T6" fmla="*/ 21 w 58"/>
              <a:gd name="T7" fmla="*/ 16 h 44"/>
              <a:gd name="T8" fmla="*/ 22 w 58"/>
              <a:gd name="T9" fmla="*/ 41 h 44"/>
              <a:gd name="T10" fmla="*/ 29 w 58"/>
              <a:gd name="T11" fmla="*/ 7 h 44"/>
              <a:gd name="T12" fmla="*/ 31 w 58"/>
              <a:gd name="T13" fmla="*/ 41 h 44"/>
              <a:gd name="T14" fmla="*/ 38 w 58"/>
              <a:gd name="T15" fmla="*/ 9 h 44"/>
              <a:gd name="T16" fmla="*/ 39 w 58"/>
              <a:gd name="T17" fmla="*/ 41 h 44"/>
              <a:gd name="T18" fmla="*/ 46 w 58"/>
              <a:gd name="T19" fmla="*/ 11 h 44"/>
              <a:gd name="T20" fmla="*/ 47 w 58"/>
              <a:gd name="T21" fmla="*/ 41 h 44"/>
              <a:gd name="T22" fmla="*/ 54 w 58"/>
              <a:gd name="T23" fmla="*/ 4 h 44"/>
              <a:gd name="T24" fmla="*/ 58 w 58"/>
              <a:gd name="T25" fmla="*/ 41 h 44"/>
              <a:gd name="T26" fmla="*/ 3 w 58"/>
              <a:gd name="T27" fmla="*/ 44 h 44"/>
              <a:gd name="T28" fmla="*/ 0 w 58"/>
              <a:gd name="T29" fmla="*/ 41 h 44"/>
              <a:gd name="T30" fmla="*/ 3 w 58"/>
              <a:gd name="T31" fmla="*/ 0 h 44"/>
              <a:gd name="T32" fmla="*/ 7 w 58"/>
              <a:gd name="T33" fmla="*/ 32 h 44"/>
              <a:gd name="T34" fmla="*/ 7 w 58"/>
              <a:gd name="T35" fmla="*/ 37 h 44"/>
              <a:gd name="T36" fmla="*/ 7 w 58"/>
              <a:gd name="T37" fmla="*/ 38 h 44"/>
              <a:gd name="T38" fmla="*/ 8 w 58"/>
              <a:gd name="T39" fmla="*/ 32 h 44"/>
              <a:gd name="T40" fmla="*/ 7 w 58"/>
              <a:gd name="T41" fmla="*/ 32 h 44"/>
              <a:gd name="T42" fmla="*/ 15 w 58"/>
              <a:gd name="T43" fmla="*/ 19 h 44"/>
              <a:gd name="T44" fmla="*/ 15 w 58"/>
              <a:gd name="T45" fmla="*/ 38 h 44"/>
              <a:gd name="T46" fmla="*/ 16 w 58"/>
              <a:gd name="T47" fmla="*/ 37 h 44"/>
              <a:gd name="T48" fmla="*/ 15 w 58"/>
              <a:gd name="T49" fmla="*/ 18 h 44"/>
              <a:gd name="T50" fmla="*/ 24 w 58"/>
              <a:gd name="T51" fmla="*/ 9 h 44"/>
              <a:gd name="T52" fmla="*/ 23 w 58"/>
              <a:gd name="T53" fmla="*/ 37 h 44"/>
              <a:gd name="T54" fmla="*/ 24 w 58"/>
              <a:gd name="T55" fmla="*/ 38 h 44"/>
              <a:gd name="T56" fmla="*/ 24 w 58"/>
              <a:gd name="T57" fmla="*/ 10 h 44"/>
              <a:gd name="T58" fmla="*/ 24 w 58"/>
              <a:gd name="T59" fmla="*/ 9 h 44"/>
              <a:gd name="T60" fmla="*/ 32 w 58"/>
              <a:gd name="T61" fmla="*/ 12 h 44"/>
              <a:gd name="T62" fmla="*/ 32 w 58"/>
              <a:gd name="T63" fmla="*/ 38 h 44"/>
              <a:gd name="T64" fmla="*/ 33 w 58"/>
              <a:gd name="T65" fmla="*/ 37 h 44"/>
              <a:gd name="T66" fmla="*/ 32 w 58"/>
              <a:gd name="T67" fmla="*/ 11 h 44"/>
              <a:gd name="T68" fmla="*/ 49 w 58"/>
              <a:gd name="T69" fmla="*/ 6 h 44"/>
              <a:gd name="T70" fmla="*/ 49 w 58"/>
              <a:gd name="T71" fmla="*/ 37 h 44"/>
              <a:gd name="T72" fmla="*/ 49 w 58"/>
              <a:gd name="T73" fmla="*/ 38 h 44"/>
              <a:gd name="T74" fmla="*/ 50 w 58"/>
              <a:gd name="T75" fmla="*/ 7 h 44"/>
              <a:gd name="T76" fmla="*/ 49 w 58"/>
              <a:gd name="T77" fmla="*/ 6 h 44"/>
              <a:gd name="T78" fmla="*/ 40 w 58"/>
              <a:gd name="T79" fmla="*/ 14 h 44"/>
              <a:gd name="T80" fmla="*/ 41 w 58"/>
              <a:gd name="T81" fmla="*/ 38 h 44"/>
              <a:gd name="T82" fmla="*/ 41 w 58"/>
              <a:gd name="T83" fmla="*/ 37 h 44"/>
              <a:gd name="T84" fmla="*/ 41 w 58"/>
              <a:gd name="T85" fmla="*/ 1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44">
                <a:moveTo>
                  <a:pt x="3" y="41"/>
                </a:moveTo>
                <a:cubicBezTo>
                  <a:pt x="5" y="41"/>
                  <a:pt x="5" y="41"/>
                  <a:pt x="5" y="41"/>
                </a:cubicBezTo>
                <a:cubicBezTo>
                  <a:pt x="5" y="29"/>
                  <a:pt x="5" y="29"/>
                  <a:pt x="5" y="29"/>
                </a:cubicBezTo>
                <a:cubicBezTo>
                  <a:pt x="12" y="29"/>
                  <a:pt x="12" y="29"/>
                  <a:pt x="12" y="29"/>
                </a:cubicBezTo>
                <a:cubicBezTo>
                  <a:pt x="12" y="41"/>
                  <a:pt x="12" y="41"/>
                  <a:pt x="12" y="41"/>
                </a:cubicBezTo>
                <a:cubicBezTo>
                  <a:pt x="14" y="41"/>
                  <a:pt x="14" y="41"/>
                  <a:pt x="14" y="41"/>
                </a:cubicBezTo>
                <a:cubicBezTo>
                  <a:pt x="14" y="16"/>
                  <a:pt x="14" y="16"/>
                  <a:pt x="14" y="16"/>
                </a:cubicBezTo>
                <a:cubicBezTo>
                  <a:pt x="21" y="16"/>
                  <a:pt x="21" y="16"/>
                  <a:pt x="21" y="16"/>
                </a:cubicBezTo>
                <a:cubicBezTo>
                  <a:pt x="21" y="41"/>
                  <a:pt x="21" y="41"/>
                  <a:pt x="21" y="41"/>
                </a:cubicBezTo>
                <a:cubicBezTo>
                  <a:pt x="22" y="41"/>
                  <a:pt x="22" y="41"/>
                  <a:pt x="22" y="41"/>
                </a:cubicBezTo>
                <a:cubicBezTo>
                  <a:pt x="22" y="7"/>
                  <a:pt x="22" y="7"/>
                  <a:pt x="22" y="7"/>
                </a:cubicBezTo>
                <a:cubicBezTo>
                  <a:pt x="29" y="7"/>
                  <a:pt x="29" y="7"/>
                  <a:pt x="29" y="7"/>
                </a:cubicBezTo>
                <a:cubicBezTo>
                  <a:pt x="29" y="41"/>
                  <a:pt x="29" y="41"/>
                  <a:pt x="29" y="41"/>
                </a:cubicBezTo>
                <a:cubicBezTo>
                  <a:pt x="31" y="41"/>
                  <a:pt x="31" y="41"/>
                  <a:pt x="31" y="41"/>
                </a:cubicBezTo>
                <a:cubicBezTo>
                  <a:pt x="31" y="9"/>
                  <a:pt x="31" y="9"/>
                  <a:pt x="31" y="9"/>
                </a:cubicBezTo>
                <a:cubicBezTo>
                  <a:pt x="38" y="9"/>
                  <a:pt x="38" y="9"/>
                  <a:pt x="38" y="9"/>
                </a:cubicBezTo>
                <a:cubicBezTo>
                  <a:pt x="38" y="41"/>
                  <a:pt x="38" y="41"/>
                  <a:pt x="38" y="41"/>
                </a:cubicBezTo>
                <a:cubicBezTo>
                  <a:pt x="39" y="41"/>
                  <a:pt x="39" y="41"/>
                  <a:pt x="39" y="41"/>
                </a:cubicBezTo>
                <a:cubicBezTo>
                  <a:pt x="39" y="11"/>
                  <a:pt x="39" y="11"/>
                  <a:pt x="39" y="11"/>
                </a:cubicBezTo>
                <a:cubicBezTo>
                  <a:pt x="46" y="11"/>
                  <a:pt x="46" y="11"/>
                  <a:pt x="46" y="11"/>
                </a:cubicBezTo>
                <a:cubicBezTo>
                  <a:pt x="46" y="41"/>
                  <a:pt x="46" y="41"/>
                  <a:pt x="46" y="41"/>
                </a:cubicBezTo>
                <a:cubicBezTo>
                  <a:pt x="47" y="41"/>
                  <a:pt x="47" y="41"/>
                  <a:pt x="47" y="41"/>
                </a:cubicBezTo>
                <a:cubicBezTo>
                  <a:pt x="47" y="4"/>
                  <a:pt x="47" y="4"/>
                  <a:pt x="47" y="4"/>
                </a:cubicBezTo>
                <a:cubicBezTo>
                  <a:pt x="54" y="4"/>
                  <a:pt x="54" y="4"/>
                  <a:pt x="54" y="4"/>
                </a:cubicBezTo>
                <a:cubicBezTo>
                  <a:pt x="54" y="41"/>
                  <a:pt x="54" y="41"/>
                  <a:pt x="54" y="41"/>
                </a:cubicBezTo>
                <a:cubicBezTo>
                  <a:pt x="58" y="41"/>
                  <a:pt x="58" y="41"/>
                  <a:pt x="58" y="41"/>
                </a:cubicBezTo>
                <a:cubicBezTo>
                  <a:pt x="58" y="44"/>
                  <a:pt x="58" y="44"/>
                  <a:pt x="58" y="44"/>
                </a:cubicBezTo>
                <a:cubicBezTo>
                  <a:pt x="3" y="44"/>
                  <a:pt x="3" y="44"/>
                  <a:pt x="3" y="44"/>
                </a:cubicBezTo>
                <a:cubicBezTo>
                  <a:pt x="0" y="44"/>
                  <a:pt x="0" y="44"/>
                  <a:pt x="0" y="44"/>
                </a:cubicBezTo>
                <a:cubicBezTo>
                  <a:pt x="0" y="41"/>
                  <a:pt x="0" y="41"/>
                  <a:pt x="0" y="41"/>
                </a:cubicBezTo>
                <a:cubicBezTo>
                  <a:pt x="0" y="0"/>
                  <a:pt x="0" y="0"/>
                  <a:pt x="0" y="0"/>
                </a:cubicBezTo>
                <a:cubicBezTo>
                  <a:pt x="3" y="0"/>
                  <a:pt x="3" y="0"/>
                  <a:pt x="3" y="0"/>
                </a:cubicBezTo>
                <a:cubicBezTo>
                  <a:pt x="3" y="41"/>
                  <a:pt x="3" y="41"/>
                  <a:pt x="3" y="41"/>
                </a:cubicBezTo>
                <a:close/>
                <a:moveTo>
                  <a:pt x="7" y="32"/>
                </a:moveTo>
                <a:cubicBezTo>
                  <a:pt x="7" y="32"/>
                  <a:pt x="7" y="32"/>
                  <a:pt x="7" y="32"/>
                </a:cubicBezTo>
                <a:cubicBezTo>
                  <a:pt x="7" y="37"/>
                  <a:pt x="7" y="37"/>
                  <a:pt x="7" y="37"/>
                </a:cubicBezTo>
                <a:cubicBezTo>
                  <a:pt x="7" y="38"/>
                  <a:pt x="7" y="38"/>
                  <a:pt x="7" y="38"/>
                </a:cubicBezTo>
                <a:cubicBezTo>
                  <a:pt x="7" y="38"/>
                  <a:pt x="7" y="38"/>
                  <a:pt x="7" y="38"/>
                </a:cubicBezTo>
                <a:cubicBezTo>
                  <a:pt x="8" y="38"/>
                  <a:pt x="8" y="38"/>
                  <a:pt x="8" y="37"/>
                </a:cubicBezTo>
                <a:cubicBezTo>
                  <a:pt x="8" y="32"/>
                  <a:pt x="8" y="32"/>
                  <a:pt x="8" y="32"/>
                </a:cubicBezTo>
                <a:cubicBezTo>
                  <a:pt x="8" y="32"/>
                  <a:pt x="8" y="32"/>
                  <a:pt x="7" y="32"/>
                </a:cubicBezTo>
                <a:cubicBezTo>
                  <a:pt x="7" y="32"/>
                  <a:pt x="7" y="32"/>
                  <a:pt x="7" y="32"/>
                </a:cubicBezTo>
                <a:close/>
                <a:moveTo>
                  <a:pt x="15" y="18"/>
                </a:moveTo>
                <a:cubicBezTo>
                  <a:pt x="15" y="18"/>
                  <a:pt x="15" y="19"/>
                  <a:pt x="15" y="19"/>
                </a:cubicBezTo>
                <a:cubicBezTo>
                  <a:pt x="15" y="37"/>
                  <a:pt x="15" y="37"/>
                  <a:pt x="15" y="37"/>
                </a:cubicBezTo>
                <a:cubicBezTo>
                  <a:pt x="15" y="38"/>
                  <a:pt x="15" y="38"/>
                  <a:pt x="15" y="38"/>
                </a:cubicBezTo>
                <a:cubicBezTo>
                  <a:pt x="15" y="38"/>
                  <a:pt x="15" y="38"/>
                  <a:pt x="15" y="38"/>
                </a:cubicBezTo>
                <a:cubicBezTo>
                  <a:pt x="16" y="38"/>
                  <a:pt x="16" y="38"/>
                  <a:pt x="16" y="37"/>
                </a:cubicBezTo>
                <a:cubicBezTo>
                  <a:pt x="16" y="19"/>
                  <a:pt x="16" y="19"/>
                  <a:pt x="16" y="19"/>
                </a:cubicBezTo>
                <a:cubicBezTo>
                  <a:pt x="16" y="19"/>
                  <a:pt x="16" y="18"/>
                  <a:pt x="15" y="18"/>
                </a:cubicBezTo>
                <a:cubicBezTo>
                  <a:pt x="15" y="18"/>
                  <a:pt x="15" y="18"/>
                  <a:pt x="15" y="18"/>
                </a:cubicBezTo>
                <a:close/>
                <a:moveTo>
                  <a:pt x="24" y="9"/>
                </a:moveTo>
                <a:cubicBezTo>
                  <a:pt x="23" y="9"/>
                  <a:pt x="23" y="9"/>
                  <a:pt x="23" y="10"/>
                </a:cubicBezTo>
                <a:cubicBezTo>
                  <a:pt x="23" y="37"/>
                  <a:pt x="23" y="37"/>
                  <a:pt x="23" y="37"/>
                </a:cubicBezTo>
                <a:cubicBezTo>
                  <a:pt x="23" y="38"/>
                  <a:pt x="23" y="38"/>
                  <a:pt x="24" y="38"/>
                </a:cubicBezTo>
                <a:cubicBezTo>
                  <a:pt x="24" y="38"/>
                  <a:pt x="24" y="38"/>
                  <a:pt x="24" y="38"/>
                </a:cubicBezTo>
                <a:cubicBezTo>
                  <a:pt x="24" y="38"/>
                  <a:pt x="24" y="38"/>
                  <a:pt x="24" y="37"/>
                </a:cubicBezTo>
                <a:cubicBezTo>
                  <a:pt x="24" y="10"/>
                  <a:pt x="24" y="10"/>
                  <a:pt x="24" y="10"/>
                </a:cubicBezTo>
                <a:cubicBezTo>
                  <a:pt x="24" y="9"/>
                  <a:pt x="24" y="9"/>
                  <a:pt x="24" y="9"/>
                </a:cubicBezTo>
                <a:cubicBezTo>
                  <a:pt x="24" y="9"/>
                  <a:pt x="24" y="9"/>
                  <a:pt x="24" y="9"/>
                </a:cubicBezTo>
                <a:close/>
                <a:moveTo>
                  <a:pt x="32" y="11"/>
                </a:moveTo>
                <a:cubicBezTo>
                  <a:pt x="32" y="11"/>
                  <a:pt x="32" y="12"/>
                  <a:pt x="32" y="12"/>
                </a:cubicBezTo>
                <a:cubicBezTo>
                  <a:pt x="32" y="37"/>
                  <a:pt x="32" y="37"/>
                  <a:pt x="32" y="37"/>
                </a:cubicBezTo>
                <a:cubicBezTo>
                  <a:pt x="32" y="38"/>
                  <a:pt x="32" y="38"/>
                  <a:pt x="32" y="38"/>
                </a:cubicBezTo>
                <a:cubicBezTo>
                  <a:pt x="32" y="38"/>
                  <a:pt x="32" y="38"/>
                  <a:pt x="32" y="38"/>
                </a:cubicBezTo>
                <a:cubicBezTo>
                  <a:pt x="33" y="38"/>
                  <a:pt x="33" y="38"/>
                  <a:pt x="33" y="37"/>
                </a:cubicBezTo>
                <a:cubicBezTo>
                  <a:pt x="33" y="12"/>
                  <a:pt x="33" y="12"/>
                  <a:pt x="33" y="12"/>
                </a:cubicBezTo>
                <a:cubicBezTo>
                  <a:pt x="33" y="12"/>
                  <a:pt x="33" y="11"/>
                  <a:pt x="32" y="11"/>
                </a:cubicBezTo>
                <a:cubicBezTo>
                  <a:pt x="32" y="11"/>
                  <a:pt x="32" y="11"/>
                  <a:pt x="32" y="11"/>
                </a:cubicBezTo>
                <a:close/>
                <a:moveTo>
                  <a:pt x="49" y="6"/>
                </a:moveTo>
                <a:cubicBezTo>
                  <a:pt x="49" y="6"/>
                  <a:pt x="49" y="6"/>
                  <a:pt x="49" y="7"/>
                </a:cubicBezTo>
                <a:cubicBezTo>
                  <a:pt x="49" y="37"/>
                  <a:pt x="49" y="37"/>
                  <a:pt x="49" y="37"/>
                </a:cubicBezTo>
                <a:cubicBezTo>
                  <a:pt x="49" y="38"/>
                  <a:pt x="49" y="38"/>
                  <a:pt x="49" y="38"/>
                </a:cubicBezTo>
                <a:cubicBezTo>
                  <a:pt x="49" y="38"/>
                  <a:pt x="49" y="38"/>
                  <a:pt x="49" y="38"/>
                </a:cubicBezTo>
                <a:cubicBezTo>
                  <a:pt x="49" y="38"/>
                  <a:pt x="50" y="38"/>
                  <a:pt x="50" y="37"/>
                </a:cubicBezTo>
                <a:cubicBezTo>
                  <a:pt x="50" y="7"/>
                  <a:pt x="50" y="7"/>
                  <a:pt x="50" y="7"/>
                </a:cubicBezTo>
                <a:cubicBezTo>
                  <a:pt x="50" y="6"/>
                  <a:pt x="49" y="6"/>
                  <a:pt x="49" y="6"/>
                </a:cubicBezTo>
                <a:cubicBezTo>
                  <a:pt x="49" y="6"/>
                  <a:pt x="49" y="6"/>
                  <a:pt x="49" y="6"/>
                </a:cubicBezTo>
                <a:close/>
                <a:moveTo>
                  <a:pt x="41" y="13"/>
                </a:moveTo>
                <a:cubicBezTo>
                  <a:pt x="40" y="13"/>
                  <a:pt x="40" y="14"/>
                  <a:pt x="40" y="14"/>
                </a:cubicBezTo>
                <a:cubicBezTo>
                  <a:pt x="40" y="37"/>
                  <a:pt x="40" y="37"/>
                  <a:pt x="40" y="37"/>
                </a:cubicBezTo>
                <a:cubicBezTo>
                  <a:pt x="40" y="38"/>
                  <a:pt x="40" y="38"/>
                  <a:pt x="41" y="38"/>
                </a:cubicBezTo>
                <a:cubicBezTo>
                  <a:pt x="41" y="38"/>
                  <a:pt x="41" y="38"/>
                  <a:pt x="41" y="38"/>
                </a:cubicBezTo>
                <a:cubicBezTo>
                  <a:pt x="41" y="38"/>
                  <a:pt x="41" y="38"/>
                  <a:pt x="41" y="37"/>
                </a:cubicBezTo>
                <a:cubicBezTo>
                  <a:pt x="41" y="14"/>
                  <a:pt x="41" y="14"/>
                  <a:pt x="41" y="14"/>
                </a:cubicBezTo>
                <a:cubicBezTo>
                  <a:pt x="41" y="14"/>
                  <a:pt x="41" y="13"/>
                  <a:pt x="41" y="13"/>
                </a:cubicBezTo>
                <a:close/>
              </a:path>
            </a:pathLst>
          </a:custGeom>
          <a:solidFill>
            <a:srgbClr val="6868AC"/>
          </a:solidFill>
          <a:ln>
            <a:noFill/>
          </a:ln>
        </p:spPr>
        <p:txBody>
          <a:bodyPr vert="horz" wrap="square" lIns="121920" tIns="60960" rIns="121920" bIns="60960" numCol="1" anchor="t" anchorCtr="0" compatLnSpc="1"/>
          <a:lstStyle/>
          <a:p>
            <a:endParaRPr lang="zh-CN" altLang="en-US" sz="2400" dirty="0">
              <a:cs typeface="+mn-ea"/>
              <a:sym typeface="+mn-lt"/>
            </a:endParaRPr>
          </a:p>
        </p:txBody>
      </p:sp>
      <p:sp>
        <p:nvSpPr>
          <p:cNvPr id="16" name="圆角矩形 15"/>
          <p:cNvSpPr/>
          <p:nvPr/>
        </p:nvSpPr>
        <p:spPr>
          <a:xfrm rot="522683">
            <a:off x="1900945" y="2460150"/>
            <a:ext cx="1352569" cy="1352569"/>
          </a:xfrm>
          <a:prstGeom prst="roundRect">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8" name="矩形 17"/>
          <p:cNvSpPr/>
          <p:nvPr/>
        </p:nvSpPr>
        <p:spPr>
          <a:xfrm>
            <a:off x="1942934" y="2718158"/>
            <a:ext cx="1225869" cy="830997"/>
          </a:xfrm>
          <a:prstGeom prst="rect">
            <a:avLst/>
          </a:prstGeom>
        </p:spPr>
        <p:txBody>
          <a:bodyPr wrap="square" anchor="ctr">
            <a:spAutoFit/>
          </a:bodyPr>
          <a:lstStyle/>
          <a:p>
            <a:pPr algn="ctr"/>
            <a:r>
              <a:rPr lang="zh-CN" altLang="en-US" sz="2400" dirty="0">
                <a:solidFill>
                  <a:schemeClr val="bg1"/>
                </a:solidFill>
                <a:cs typeface="+mn-ea"/>
                <a:sym typeface="+mn-lt"/>
              </a:rPr>
              <a:t>添加</a:t>
            </a:r>
            <a:endParaRPr lang="en-US" altLang="zh-CN" sz="2400" dirty="0">
              <a:solidFill>
                <a:schemeClr val="bg1"/>
              </a:solidFill>
              <a:cs typeface="+mn-ea"/>
              <a:sym typeface="+mn-lt"/>
            </a:endParaRPr>
          </a:p>
          <a:p>
            <a:pPr algn="ctr"/>
            <a:r>
              <a:rPr lang="zh-CN" altLang="en-US" sz="2400" dirty="0">
                <a:solidFill>
                  <a:schemeClr val="bg1"/>
                </a:solidFill>
                <a:cs typeface="+mn-ea"/>
                <a:sym typeface="+mn-lt"/>
              </a:rPr>
              <a:t>标题</a:t>
            </a:r>
          </a:p>
        </p:txBody>
      </p:sp>
      <p:sp>
        <p:nvSpPr>
          <p:cNvPr id="19" name="圆角矩形 18"/>
          <p:cNvSpPr/>
          <p:nvPr/>
        </p:nvSpPr>
        <p:spPr>
          <a:xfrm rot="522683">
            <a:off x="4319956" y="2460150"/>
            <a:ext cx="1352569" cy="1352569"/>
          </a:xfrm>
          <a:prstGeom prst="roundRect">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0" name="矩形 19"/>
          <p:cNvSpPr/>
          <p:nvPr/>
        </p:nvSpPr>
        <p:spPr>
          <a:xfrm>
            <a:off x="4374716" y="2718158"/>
            <a:ext cx="1225869" cy="830997"/>
          </a:xfrm>
          <a:prstGeom prst="rect">
            <a:avLst/>
          </a:prstGeom>
        </p:spPr>
        <p:txBody>
          <a:bodyPr wrap="square" anchor="ctr">
            <a:spAutoFit/>
          </a:bodyPr>
          <a:lstStyle/>
          <a:p>
            <a:pPr algn="ctr"/>
            <a:r>
              <a:rPr lang="zh-CN" altLang="en-US" sz="2400" dirty="0">
                <a:solidFill>
                  <a:schemeClr val="bg1"/>
                </a:solidFill>
                <a:cs typeface="+mn-ea"/>
                <a:sym typeface="+mn-lt"/>
              </a:rPr>
              <a:t>添加</a:t>
            </a:r>
            <a:endParaRPr lang="en-US" altLang="zh-CN" sz="2400" dirty="0">
              <a:solidFill>
                <a:schemeClr val="bg1"/>
              </a:solidFill>
              <a:cs typeface="+mn-ea"/>
              <a:sym typeface="+mn-lt"/>
            </a:endParaRPr>
          </a:p>
          <a:p>
            <a:pPr algn="ctr"/>
            <a:r>
              <a:rPr lang="zh-CN" altLang="en-US" sz="2400" dirty="0">
                <a:solidFill>
                  <a:schemeClr val="bg1"/>
                </a:solidFill>
                <a:cs typeface="+mn-ea"/>
                <a:sym typeface="+mn-lt"/>
              </a:rPr>
              <a:t>标题</a:t>
            </a:r>
          </a:p>
        </p:txBody>
      </p:sp>
      <p:sp>
        <p:nvSpPr>
          <p:cNvPr id="21" name="圆角矩形 20"/>
          <p:cNvSpPr/>
          <p:nvPr/>
        </p:nvSpPr>
        <p:spPr>
          <a:xfrm rot="522683">
            <a:off x="6760604" y="2460153"/>
            <a:ext cx="1352569" cy="1352569"/>
          </a:xfrm>
          <a:prstGeom prst="roundRect">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2" name="矩形 21"/>
          <p:cNvSpPr/>
          <p:nvPr/>
        </p:nvSpPr>
        <p:spPr>
          <a:xfrm>
            <a:off x="6827024" y="2718158"/>
            <a:ext cx="1225869" cy="830997"/>
          </a:xfrm>
          <a:prstGeom prst="rect">
            <a:avLst/>
          </a:prstGeom>
        </p:spPr>
        <p:txBody>
          <a:bodyPr wrap="square" anchor="ctr">
            <a:spAutoFit/>
          </a:bodyPr>
          <a:lstStyle/>
          <a:p>
            <a:pPr algn="ctr"/>
            <a:r>
              <a:rPr lang="zh-CN" altLang="en-US" sz="2400" dirty="0">
                <a:solidFill>
                  <a:schemeClr val="bg1"/>
                </a:solidFill>
                <a:cs typeface="+mn-ea"/>
                <a:sym typeface="+mn-lt"/>
              </a:rPr>
              <a:t>添加</a:t>
            </a:r>
            <a:endParaRPr lang="en-US" altLang="zh-CN" sz="2400" dirty="0">
              <a:solidFill>
                <a:schemeClr val="bg1"/>
              </a:solidFill>
              <a:cs typeface="+mn-ea"/>
              <a:sym typeface="+mn-lt"/>
            </a:endParaRPr>
          </a:p>
          <a:p>
            <a:pPr algn="ctr"/>
            <a:r>
              <a:rPr lang="zh-CN" altLang="en-US" sz="2400" dirty="0">
                <a:solidFill>
                  <a:schemeClr val="bg1"/>
                </a:solidFill>
                <a:cs typeface="+mn-ea"/>
                <a:sym typeface="+mn-lt"/>
              </a:rPr>
              <a:t>标题</a:t>
            </a:r>
          </a:p>
        </p:txBody>
      </p:sp>
      <p:sp>
        <p:nvSpPr>
          <p:cNvPr id="23" name="圆角矩形 22"/>
          <p:cNvSpPr/>
          <p:nvPr/>
        </p:nvSpPr>
        <p:spPr>
          <a:xfrm rot="522683">
            <a:off x="9232222" y="2460152"/>
            <a:ext cx="1352569" cy="1352569"/>
          </a:xfrm>
          <a:prstGeom prst="roundRect">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4" name="矩形 23"/>
          <p:cNvSpPr/>
          <p:nvPr/>
        </p:nvSpPr>
        <p:spPr>
          <a:xfrm>
            <a:off x="9295572" y="2718158"/>
            <a:ext cx="1225869" cy="830997"/>
          </a:xfrm>
          <a:prstGeom prst="rect">
            <a:avLst/>
          </a:prstGeom>
        </p:spPr>
        <p:txBody>
          <a:bodyPr wrap="square" anchor="ctr">
            <a:spAutoFit/>
          </a:bodyPr>
          <a:lstStyle/>
          <a:p>
            <a:pPr algn="ctr"/>
            <a:r>
              <a:rPr lang="zh-CN" altLang="en-US" sz="2400" dirty="0">
                <a:solidFill>
                  <a:schemeClr val="bg1"/>
                </a:solidFill>
                <a:cs typeface="+mn-ea"/>
                <a:sym typeface="+mn-lt"/>
              </a:rPr>
              <a:t>添加</a:t>
            </a:r>
            <a:endParaRPr lang="en-US" altLang="zh-CN" sz="2400" dirty="0">
              <a:solidFill>
                <a:schemeClr val="bg1"/>
              </a:solidFill>
              <a:cs typeface="+mn-ea"/>
              <a:sym typeface="+mn-lt"/>
            </a:endParaRPr>
          </a:p>
          <a:p>
            <a:pPr algn="ctr"/>
            <a:r>
              <a:rPr lang="zh-CN" altLang="en-US" sz="2400" dirty="0">
                <a:solidFill>
                  <a:schemeClr val="bg1"/>
                </a:solidFill>
                <a:cs typeface="+mn-ea"/>
                <a:sym typeface="+mn-lt"/>
              </a:rPr>
              <a:t>标题</a:t>
            </a:r>
          </a:p>
        </p:txBody>
      </p:sp>
      <p:sp>
        <p:nvSpPr>
          <p:cNvPr id="25" name="文本框 24"/>
          <p:cNvSpPr txBox="1"/>
          <p:nvPr/>
        </p:nvSpPr>
        <p:spPr>
          <a:xfrm>
            <a:off x="8240557" y="4493986"/>
            <a:ext cx="2893559" cy="1569660"/>
          </a:xfrm>
          <a:prstGeom prst="rect">
            <a:avLst/>
          </a:prstGeom>
          <a:noFill/>
        </p:spPr>
        <p:txBody>
          <a:bodyPr wrap="square" rtlCol="0">
            <a:spAutoFit/>
          </a:bodyPr>
          <a:lstStyle/>
          <a:p>
            <a:pPr marL="285750" indent="-285750">
              <a:lnSpc>
                <a:spcPct val="200000"/>
              </a:lnSpc>
              <a:buFont typeface="Wingdings" panose="05000000000000000000" pitchFamily="2" charset="2"/>
              <a:buChar char="n"/>
            </a:pPr>
            <a:r>
              <a:rPr kumimoji="1" lang="zh-CN" altLang="en-US" sz="1200" dirty="0">
                <a:solidFill>
                  <a:schemeClr val="tx1">
                    <a:lumMod val="50000"/>
                    <a:lumOff val="50000"/>
                  </a:schemeClr>
                </a:solidFill>
                <a:cs typeface="+mn-ea"/>
                <a:sym typeface="+mn-lt"/>
              </a:rPr>
              <a:t>请在此输入您需要的文字内</a:t>
            </a:r>
            <a:endParaRPr kumimoji="1" lang="en-US" altLang="zh-CN" sz="1200" dirty="0">
              <a:solidFill>
                <a:schemeClr val="tx1">
                  <a:lumMod val="50000"/>
                  <a:lumOff val="50000"/>
                </a:schemeClr>
              </a:solidFill>
              <a:cs typeface="+mn-ea"/>
              <a:sym typeface="+mn-lt"/>
            </a:endParaRPr>
          </a:p>
          <a:p>
            <a:pPr marL="285750" indent="-285750">
              <a:lnSpc>
                <a:spcPct val="200000"/>
              </a:lnSpc>
              <a:buFont typeface="Wingdings" panose="05000000000000000000" pitchFamily="2" charset="2"/>
              <a:buChar char="n"/>
            </a:pPr>
            <a:r>
              <a:rPr kumimoji="1" lang="zh-CN" altLang="en-US" sz="1200" dirty="0">
                <a:solidFill>
                  <a:schemeClr val="tx1">
                    <a:lumMod val="50000"/>
                    <a:lumOff val="50000"/>
                  </a:schemeClr>
                </a:solidFill>
                <a:cs typeface="+mn-ea"/>
                <a:sym typeface="+mn-lt"/>
              </a:rPr>
              <a:t>请在此输入您需要的文字内容</a:t>
            </a:r>
            <a:endParaRPr kumimoji="1" lang="en-US" altLang="zh-CN" sz="1200" dirty="0">
              <a:solidFill>
                <a:schemeClr val="tx1">
                  <a:lumMod val="50000"/>
                  <a:lumOff val="50000"/>
                </a:schemeClr>
              </a:solidFill>
              <a:cs typeface="+mn-ea"/>
              <a:sym typeface="+mn-lt"/>
            </a:endParaRPr>
          </a:p>
          <a:p>
            <a:pPr marL="285750" indent="-285750">
              <a:lnSpc>
                <a:spcPct val="200000"/>
              </a:lnSpc>
              <a:buFont typeface="Wingdings" panose="05000000000000000000" pitchFamily="2" charset="2"/>
              <a:buChar char="n"/>
            </a:pPr>
            <a:r>
              <a:rPr kumimoji="1" lang="zh-CN" altLang="en-US" sz="1200" dirty="0">
                <a:solidFill>
                  <a:schemeClr val="tx1">
                    <a:lumMod val="50000"/>
                    <a:lumOff val="50000"/>
                  </a:schemeClr>
                </a:solidFill>
                <a:cs typeface="+mn-ea"/>
                <a:sym typeface="+mn-lt"/>
              </a:rPr>
              <a:t>请在此输入您需要的文字内</a:t>
            </a:r>
            <a:endParaRPr kumimoji="1" lang="en-US" altLang="zh-CN" sz="1200" dirty="0">
              <a:solidFill>
                <a:schemeClr val="tx1">
                  <a:lumMod val="50000"/>
                  <a:lumOff val="50000"/>
                </a:schemeClr>
              </a:solidFill>
              <a:cs typeface="+mn-ea"/>
              <a:sym typeface="+mn-lt"/>
            </a:endParaRPr>
          </a:p>
          <a:p>
            <a:pPr marL="285750" indent="-285750">
              <a:lnSpc>
                <a:spcPct val="200000"/>
              </a:lnSpc>
              <a:buFont typeface="Wingdings" panose="05000000000000000000" pitchFamily="2" charset="2"/>
              <a:buChar char="n"/>
            </a:pPr>
            <a:r>
              <a:rPr kumimoji="1" lang="zh-CN" altLang="en-US" sz="1200" dirty="0">
                <a:solidFill>
                  <a:schemeClr val="tx1">
                    <a:lumMod val="50000"/>
                    <a:lumOff val="50000"/>
                  </a:schemeClr>
                </a:solidFill>
                <a:cs typeface="+mn-ea"/>
                <a:sym typeface="+mn-lt"/>
              </a:rPr>
              <a:t>请在此输入您需要的文字内容</a:t>
            </a:r>
            <a:endParaRPr kumimoji="1" lang="en-US" altLang="zh-CN" sz="1200" dirty="0">
              <a:solidFill>
                <a:schemeClr val="tx1">
                  <a:lumMod val="50000"/>
                  <a:lumOff val="50000"/>
                </a:schemeClr>
              </a:solidFill>
              <a:cs typeface="+mn-ea"/>
              <a:sym typeface="+mn-lt"/>
            </a:endParaRPr>
          </a:p>
        </p:txBody>
      </p:sp>
      <p:sp>
        <p:nvSpPr>
          <p:cNvPr id="26" name="文本框 25"/>
          <p:cNvSpPr txBox="1"/>
          <p:nvPr/>
        </p:nvSpPr>
        <p:spPr>
          <a:xfrm>
            <a:off x="1669154" y="4493986"/>
            <a:ext cx="2893559" cy="1569660"/>
          </a:xfrm>
          <a:prstGeom prst="rect">
            <a:avLst/>
          </a:prstGeom>
          <a:noFill/>
        </p:spPr>
        <p:txBody>
          <a:bodyPr wrap="square" rtlCol="0">
            <a:spAutoFit/>
          </a:bodyPr>
          <a:lstStyle/>
          <a:p>
            <a:pPr marL="285750" indent="-285750">
              <a:lnSpc>
                <a:spcPct val="200000"/>
              </a:lnSpc>
              <a:buFont typeface="Wingdings" panose="05000000000000000000" pitchFamily="2" charset="2"/>
              <a:buChar char="n"/>
            </a:pPr>
            <a:r>
              <a:rPr kumimoji="1" lang="zh-CN" altLang="en-US" sz="1200" dirty="0">
                <a:solidFill>
                  <a:schemeClr val="tx1">
                    <a:lumMod val="50000"/>
                    <a:lumOff val="50000"/>
                  </a:schemeClr>
                </a:solidFill>
                <a:cs typeface="+mn-ea"/>
                <a:sym typeface="+mn-lt"/>
              </a:rPr>
              <a:t>请在此输入您需要的文字内</a:t>
            </a:r>
            <a:endParaRPr kumimoji="1" lang="en-US" altLang="zh-CN" sz="1200" dirty="0">
              <a:solidFill>
                <a:schemeClr val="tx1">
                  <a:lumMod val="50000"/>
                  <a:lumOff val="50000"/>
                </a:schemeClr>
              </a:solidFill>
              <a:cs typeface="+mn-ea"/>
              <a:sym typeface="+mn-lt"/>
            </a:endParaRPr>
          </a:p>
          <a:p>
            <a:pPr marL="285750" indent="-285750">
              <a:lnSpc>
                <a:spcPct val="200000"/>
              </a:lnSpc>
              <a:buFont typeface="Wingdings" panose="05000000000000000000" pitchFamily="2" charset="2"/>
              <a:buChar char="n"/>
            </a:pPr>
            <a:r>
              <a:rPr kumimoji="1" lang="zh-CN" altLang="en-US" sz="1200" dirty="0">
                <a:solidFill>
                  <a:schemeClr val="tx1">
                    <a:lumMod val="50000"/>
                    <a:lumOff val="50000"/>
                  </a:schemeClr>
                </a:solidFill>
                <a:cs typeface="+mn-ea"/>
                <a:sym typeface="+mn-lt"/>
              </a:rPr>
              <a:t>请在此输入您需要的文字内容</a:t>
            </a:r>
            <a:endParaRPr kumimoji="1" lang="en-US" altLang="zh-CN" sz="1200" dirty="0">
              <a:solidFill>
                <a:schemeClr val="tx1">
                  <a:lumMod val="50000"/>
                  <a:lumOff val="50000"/>
                </a:schemeClr>
              </a:solidFill>
              <a:cs typeface="+mn-ea"/>
              <a:sym typeface="+mn-lt"/>
            </a:endParaRPr>
          </a:p>
          <a:p>
            <a:pPr marL="285750" indent="-285750">
              <a:lnSpc>
                <a:spcPct val="200000"/>
              </a:lnSpc>
              <a:buFont typeface="Wingdings" panose="05000000000000000000" pitchFamily="2" charset="2"/>
              <a:buChar char="n"/>
            </a:pPr>
            <a:r>
              <a:rPr kumimoji="1" lang="zh-CN" altLang="en-US" sz="1200" dirty="0">
                <a:solidFill>
                  <a:schemeClr val="tx1">
                    <a:lumMod val="50000"/>
                    <a:lumOff val="50000"/>
                  </a:schemeClr>
                </a:solidFill>
                <a:cs typeface="+mn-ea"/>
                <a:sym typeface="+mn-lt"/>
              </a:rPr>
              <a:t>请在此输入您需要的文字内</a:t>
            </a:r>
            <a:endParaRPr kumimoji="1" lang="en-US" altLang="zh-CN" sz="1200" dirty="0">
              <a:solidFill>
                <a:schemeClr val="tx1">
                  <a:lumMod val="50000"/>
                  <a:lumOff val="50000"/>
                </a:schemeClr>
              </a:solidFill>
              <a:cs typeface="+mn-ea"/>
              <a:sym typeface="+mn-lt"/>
            </a:endParaRPr>
          </a:p>
          <a:p>
            <a:pPr marL="285750" indent="-285750">
              <a:lnSpc>
                <a:spcPct val="200000"/>
              </a:lnSpc>
              <a:buFont typeface="Wingdings" panose="05000000000000000000" pitchFamily="2" charset="2"/>
              <a:buChar char="n"/>
            </a:pPr>
            <a:r>
              <a:rPr kumimoji="1" lang="zh-CN" altLang="en-US" sz="1200" dirty="0">
                <a:solidFill>
                  <a:schemeClr val="tx1">
                    <a:lumMod val="50000"/>
                    <a:lumOff val="50000"/>
                  </a:schemeClr>
                </a:solidFill>
                <a:cs typeface="+mn-ea"/>
                <a:sym typeface="+mn-lt"/>
              </a:rPr>
              <a:t>请在此输入您需要的文字内容</a:t>
            </a:r>
            <a:endParaRPr kumimoji="1" lang="en-US" altLang="zh-CN" sz="1200" dirty="0">
              <a:solidFill>
                <a:schemeClr val="tx1">
                  <a:lumMod val="50000"/>
                  <a:lumOff val="50000"/>
                </a:schemeClr>
              </a:solidFill>
              <a:cs typeface="+mn-ea"/>
              <a:sym typeface="+mn-lt"/>
            </a:endParaRPr>
          </a:p>
        </p:txBody>
      </p:sp>
      <p:grpSp>
        <p:nvGrpSpPr>
          <p:cNvPr id="27" name="组合 26"/>
          <p:cNvGrpSpPr/>
          <p:nvPr/>
        </p:nvGrpSpPr>
        <p:grpSpPr>
          <a:xfrm>
            <a:off x="3059425" y="564714"/>
            <a:ext cx="6073146" cy="747188"/>
            <a:chOff x="3059425" y="564714"/>
            <a:chExt cx="6073146" cy="747188"/>
          </a:xfrm>
        </p:grpSpPr>
        <p:sp>
          <p:nvSpPr>
            <p:cNvPr id="29" name="文本框 28"/>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工作心得体会</a:t>
              </a:r>
            </a:p>
          </p:txBody>
        </p:sp>
        <p:sp>
          <p:nvSpPr>
            <p:cNvPr id="30" name="文本框 29"/>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linds(horizontal)">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p:bldP spid="12" grpId="0"/>
      <p:bldP spid="13" grpId="0" animBg="1"/>
      <p:bldP spid="14" grpId="0" animBg="1"/>
      <p:bldP spid="15" grpId="0" animBg="1"/>
      <p:bldP spid="16" grpId="0" animBg="1"/>
      <p:bldP spid="18" grpId="0"/>
      <p:bldP spid="19" grpId="0" animBg="1"/>
      <p:bldP spid="20" grpId="0"/>
      <p:bldP spid="21" grpId="0" animBg="1"/>
      <p:bldP spid="22" grpId="0"/>
      <p:bldP spid="23" grpId="0" animBg="1"/>
      <p:bldP spid="24" grpId="0"/>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75520" y="2317977"/>
            <a:ext cx="8704774" cy="399725"/>
          </a:xfrm>
          <a:prstGeom prst="rect">
            <a:avLst/>
          </a:prstGeom>
          <a:noFill/>
        </p:spPr>
        <p:txBody>
          <a:bodyPr wrap="square" lIns="0" tIns="0" rIns="0" bIns="0" rtlCol="0">
            <a:spAutoFit/>
          </a:bodyPr>
          <a:lstStyle/>
          <a:p>
            <a:pPr algn="ctr">
              <a:lnSpc>
                <a:spcPct val="130000"/>
              </a:lnSpc>
            </a:pPr>
            <a:r>
              <a:rPr lang="zh-CN" altLang="en-US" sz="1050" dirty="0">
                <a:solidFill>
                  <a:schemeClr val="tx1">
                    <a:lumMod val="50000"/>
                    <a:lumOff val="50000"/>
                  </a:schemeClr>
                </a:solidFill>
                <a:cs typeface="+mn-ea"/>
                <a:sym typeface="+mn-lt"/>
              </a:rPr>
              <a:t>公司培训工作要力争全面覆盖，重点突出，要在实际的培训工作中不断丰富培训内容，拓展培训形式，优化培训流程，明确培训目的，提高培训效果。企业赖以生存的是效益和效率，只有尊崇这两个法则才能维持企业自身的生命和未来发展，才能维系每一个人，</a:t>
            </a:r>
          </a:p>
        </p:txBody>
      </p:sp>
      <p:sp>
        <p:nvSpPr>
          <p:cNvPr id="8" name="TextBox 7"/>
          <p:cNvSpPr txBox="1"/>
          <p:nvPr/>
        </p:nvSpPr>
        <p:spPr>
          <a:xfrm>
            <a:off x="3503712" y="1853389"/>
            <a:ext cx="5112568" cy="361125"/>
          </a:xfrm>
          <a:prstGeom prst="rect">
            <a:avLst/>
          </a:prstGeom>
          <a:noFill/>
        </p:spPr>
        <p:txBody>
          <a:bodyPr wrap="square" lIns="0" tIns="0" rIns="0" bIns="0" rtlCol="0">
            <a:spAutoFit/>
          </a:bodyPr>
          <a:lstStyle/>
          <a:p>
            <a:pPr lvl="0" algn="ctr">
              <a:lnSpc>
                <a:spcPct val="130000"/>
              </a:lnSpc>
              <a:spcBef>
                <a:spcPct val="0"/>
              </a:spcBef>
              <a:defRPr/>
            </a:pPr>
            <a:r>
              <a:rPr lang="zh-CN" altLang="en-US" sz="2000" dirty="0">
                <a:solidFill>
                  <a:schemeClr val="tx1">
                    <a:lumMod val="75000"/>
                    <a:lumOff val="25000"/>
                  </a:schemeClr>
                </a:solidFill>
                <a:cs typeface="+mn-ea"/>
                <a:sym typeface="+mn-lt"/>
              </a:rPr>
              <a:t>工作过程中的心得体会</a:t>
            </a:r>
          </a:p>
        </p:txBody>
      </p:sp>
      <p:grpSp>
        <p:nvGrpSpPr>
          <p:cNvPr id="9" name="组合 8"/>
          <p:cNvGrpSpPr/>
          <p:nvPr/>
        </p:nvGrpSpPr>
        <p:grpSpPr>
          <a:xfrm>
            <a:off x="1534753" y="3154171"/>
            <a:ext cx="1792053" cy="1218920"/>
            <a:chOff x="1533958" y="2724679"/>
            <a:chExt cx="1792053" cy="1218920"/>
          </a:xfrm>
          <a:solidFill>
            <a:srgbClr val="6868AC"/>
          </a:solidFill>
          <a:effectLst>
            <a:outerShdw blurRad="254000" dist="63500" dir="2700000" algn="tl" rotWithShape="0">
              <a:prstClr val="black">
                <a:alpha val="30000"/>
              </a:prstClr>
            </a:outerShdw>
          </a:effectLst>
        </p:grpSpPr>
        <p:sp>
          <p:nvSpPr>
            <p:cNvPr id="11" name="Freeform 5"/>
            <p:cNvSpPr>
              <a:spLocks noChangeAspect="1"/>
            </p:cNvSpPr>
            <p:nvPr/>
          </p:nvSpPr>
          <p:spPr bwMode="auto">
            <a:xfrm>
              <a:off x="1533958"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lstStyle/>
            <a:p>
              <a:pPr>
                <a:lnSpc>
                  <a:spcPct val="130000"/>
                </a:lnSpc>
              </a:pPr>
              <a:endParaRPr lang="zh-CN" altLang="en-US" dirty="0">
                <a:cs typeface="+mn-ea"/>
                <a:sym typeface="+mn-lt"/>
              </a:endParaRPr>
            </a:p>
          </p:txBody>
        </p:sp>
        <p:sp>
          <p:nvSpPr>
            <p:cNvPr id="12" name="TextBox 11"/>
            <p:cNvSpPr txBox="1"/>
            <p:nvPr/>
          </p:nvSpPr>
          <p:spPr>
            <a:xfrm>
              <a:off x="1758125" y="2939449"/>
              <a:ext cx="1338829" cy="417487"/>
            </a:xfrm>
            <a:prstGeom prst="rect">
              <a:avLst/>
            </a:prstGeom>
            <a:grpFill/>
          </p:spPr>
          <p:txBody>
            <a:bodyPr wrap="none" rtlCol="0">
              <a:spAutoFit/>
            </a:bodyPr>
            <a:lstStyle/>
            <a:p>
              <a:pPr algn="ctr">
                <a:lnSpc>
                  <a:spcPct val="130000"/>
                </a:lnSpc>
              </a:pPr>
              <a:r>
                <a:rPr lang="zh-CN" altLang="en-US" dirty="0">
                  <a:solidFill>
                    <a:schemeClr val="bg1"/>
                  </a:solidFill>
                  <a:cs typeface="+mn-ea"/>
                  <a:sym typeface="+mn-lt"/>
                </a:rPr>
                <a:t>心得体会一</a:t>
              </a:r>
            </a:p>
          </p:txBody>
        </p:sp>
      </p:grpSp>
      <p:grpSp>
        <p:nvGrpSpPr>
          <p:cNvPr id="13" name="组合 12"/>
          <p:cNvGrpSpPr/>
          <p:nvPr/>
        </p:nvGrpSpPr>
        <p:grpSpPr>
          <a:xfrm>
            <a:off x="1127448" y="4585826"/>
            <a:ext cx="2601772" cy="1216883"/>
            <a:chOff x="1126654" y="4156333"/>
            <a:chExt cx="2601772" cy="1216883"/>
          </a:xfrm>
        </p:grpSpPr>
        <p:sp>
          <p:nvSpPr>
            <p:cNvPr id="14" name="圆角矩形 13"/>
            <p:cNvSpPr/>
            <p:nvPr/>
          </p:nvSpPr>
          <p:spPr>
            <a:xfrm>
              <a:off x="1126654" y="4156333"/>
              <a:ext cx="2601772" cy="1216883"/>
            </a:xfrm>
            <a:prstGeom prst="roundRect">
              <a:avLst>
                <a:gd name="adj" fmla="val 50000"/>
              </a:avLst>
            </a:prstGeom>
            <a:solidFill>
              <a:schemeClr val="bg1"/>
            </a:solid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cs typeface="+mn-ea"/>
                <a:sym typeface="+mn-lt"/>
              </a:endParaRPr>
            </a:p>
          </p:txBody>
        </p:sp>
        <p:sp>
          <p:nvSpPr>
            <p:cNvPr id="15" name="TextBox 14"/>
            <p:cNvSpPr txBox="1"/>
            <p:nvPr/>
          </p:nvSpPr>
          <p:spPr>
            <a:xfrm>
              <a:off x="1427955"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cs typeface="+mn-ea"/>
                  <a:sym typeface="+mn-lt"/>
                </a:rPr>
                <a:t>点击输入简要文字内容，文字内容需概括精炼，不用多余的文字修饰。</a:t>
              </a:r>
              <a:endParaRPr lang="en-US" altLang="zh-CN" sz="1000" dirty="0">
                <a:solidFill>
                  <a:schemeClr val="tx1">
                    <a:lumMod val="50000"/>
                    <a:lumOff val="50000"/>
                  </a:schemeClr>
                </a:solidFill>
                <a:cs typeface="+mn-ea"/>
                <a:sym typeface="+mn-lt"/>
              </a:endParaRPr>
            </a:p>
          </p:txBody>
        </p:sp>
      </p:grpSp>
      <p:grpSp>
        <p:nvGrpSpPr>
          <p:cNvPr id="16" name="组合 15"/>
          <p:cNvGrpSpPr/>
          <p:nvPr/>
        </p:nvGrpSpPr>
        <p:grpSpPr>
          <a:xfrm>
            <a:off x="3590187" y="4585826"/>
            <a:ext cx="2601772" cy="1216883"/>
            <a:chOff x="3589393" y="4156333"/>
            <a:chExt cx="2601772" cy="1216883"/>
          </a:xfrm>
        </p:grpSpPr>
        <p:sp>
          <p:nvSpPr>
            <p:cNvPr id="17" name="圆角矩形 16"/>
            <p:cNvSpPr/>
            <p:nvPr/>
          </p:nvSpPr>
          <p:spPr>
            <a:xfrm>
              <a:off x="3589393" y="4156333"/>
              <a:ext cx="2601772" cy="1216883"/>
            </a:xfrm>
            <a:prstGeom prst="roundRect">
              <a:avLst>
                <a:gd name="adj" fmla="val 50000"/>
              </a:avLst>
            </a:prstGeom>
            <a:solidFill>
              <a:schemeClr val="bg1"/>
            </a:solid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cs typeface="+mn-ea"/>
                <a:sym typeface="+mn-lt"/>
              </a:endParaRPr>
            </a:p>
          </p:txBody>
        </p:sp>
        <p:sp>
          <p:nvSpPr>
            <p:cNvPr id="18" name="TextBox 17"/>
            <p:cNvSpPr txBox="1"/>
            <p:nvPr/>
          </p:nvSpPr>
          <p:spPr>
            <a:xfrm>
              <a:off x="3941250"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cs typeface="+mn-ea"/>
                  <a:sym typeface="+mn-lt"/>
                </a:rPr>
                <a:t>点击输入简要文字内容，文字内容需概括精炼，不用多余的文字修饰。</a:t>
              </a:r>
              <a:endParaRPr lang="en-US" altLang="zh-CN" sz="1000" dirty="0">
                <a:solidFill>
                  <a:schemeClr val="tx1">
                    <a:lumMod val="50000"/>
                    <a:lumOff val="50000"/>
                  </a:schemeClr>
                </a:solidFill>
                <a:cs typeface="+mn-ea"/>
                <a:sym typeface="+mn-lt"/>
              </a:endParaRPr>
            </a:p>
          </p:txBody>
        </p:sp>
      </p:grpSp>
      <p:grpSp>
        <p:nvGrpSpPr>
          <p:cNvPr id="19" name="组合 18"/>
          <p:cNvGrpSpPr/>
          <p:nvPr/>
        </p:nvGrpSpPr>
        <p:grpSpPr>
          <a:xfrm>
            <a:off x="6052927" y="4585826"/>
            <a:ext cx="2601772" cy="1216883"/>
            <a:chOff x="6052133" y="4156333"/>
            <a:chExt cx="2601772" cy="1216883"/>
          </a:xfrm>
        </p:grpSpPr>
        <p:sp>
          <p:nvSpPr>
            <p:cNvPr id="20" name="圆角矩形 19"/>
            <p:cNvSpPr/>
            <p:nvPr/>
          </p:nvSpPr>
          <p:spPr>
            <a:xfrm>
              <a:off x="6052133" y="4156333"/>
              <a:ext cx="2601772" cy="1216883"/>
            </a:xfrm>
            <a:prstGeom prst="roundRect">
              <a:avLst>
                <a:gd name="adj" fmla="val 50000"/>
              </a:avLst>
            </a:prstGeom>
            <a:solidFill>
              <a:schemeClr val="bg1"/>
            </a:solid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cs typeface="+mn-ea"/>
                <a:sym typeface="+mn-lt"/>
              </a:endParaRPr>
            </a:p>
          </p:txBody>
        </p:sp>
        <p:sp>
          <p:nvSpPr>
            <p:cNvPr id="21" name="TextBox 20"/>
            <p:cNvSpPr txBox="1"/>
            <p:nvPr/>
          </p:nvSpPr>
          <p:spPr>
            <a:xfrm>
              <a:off x="6403991"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cs typeface="+mn-ea"/>
                  <a:sym typeface="+mn-lt"/>
                </a:rPr>
                <a:t>点击输入简要文字内容，文字内容需概括精炼，不用多余的文字修饰。</a:t>
              </a:r>
              <a:endParaRPr lang="en-US" altLang="zh-CN" sz="1000" dirty="0">
                <a:solidFill>
                  <a:schemeClr val="tx1">
                    <a:lumMod val="50000"/>
                    <a:lumOff val="50000"/>
                  </a:schemeClr>
                </a:solidFill>
                <a:cs typeface="+mn-ea"/>
                <a:sym typeface="+mn-lt"/>
              </a:endParaRPr>
            </a:p>
          </p:txBody>
        </p:sp>
      </p:grpSp>
      <p:grpSp>
        <p:nvGrpSpPr>
          <p:cNvPr id="22" name="组合 21"/>
          <p:cNvGrpSpPr/>
          <p:nvPr/>
        </p:nvGrpSpPr>
        <p:grpSpPr>
          <a:xfrm>
            <a:off x="8515666" y="4585826"/>
            <a:ext cx="2601772" cy="1216883"/>
            <a:chOff x="8514872" y="4156333"/>
            <a:chExt cx="2601772" cy="1216883"/>
          </a:xfrm>
        </p:grpSpPr>
        <p:sp>
          <p:nvSpPr>
            <p:cNvPr id="23" name="圆角矩形 22"/>
            <p:cNvSpPr/>
            <p:nvPr/>
          </p:nvSpPr>
          <p:spPr>
            <a:xfrm>
              <a:off x="8514872" y="4156333"/>
              <a:ext cx="2601772" cy="1216883"/>
            </a:xfrm>
            <a:prstGeom prst="roundRect">
              <a:avLst>
                <a:gd name="adj" fmla="val 50000"/>
              </a:avLst>
            </a:prstGeom>
            <a:solidFill>
              <a:schemeClr val="bg1"/>
            </a:solid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cs typeface="+mn-ea"/>
                <a:sym typeface="+mn-lt"/>
              </a:endParaRPr>
            </a:p>
          </p:txBody>
        </p:sp>
        <p:sp>
          <p:nvSpPr>
            <p:cNvPr id="24" name="TextBox 23"/>
            <p:cNvSpPr txBox="1"/>
            <p:nvPr/>
          </p:nvSpPr>
          <p:spPr>
            <a:xfrm>
              <a:off x="8866730"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cs typeface="+mn-ea"/>
                  <a:sym typeface="+mn-lt"/>
                </a:rPr>
                <a:t>点击输入简要文字内容，文字内容需概括精炼，不用多余的文字修饰。</a:t>
              </a:r>
              <a:endParaRPr lang="en-US" altLang="zh-CN" sz="1000" dirty="0">
                <a:solidFill>
                  <a:schemeClr val="tx1">
                    <a:lumMod val="50000"/>
                    <a:lumOff val="50000"/>
                  </a:schemeClr>
                </a:solidFill>
                <a:cs typeface="+mn-ea"/>
                <a:sym typeface="+mn-lt"/>
              </a:endParaRPr>
            </a:p>
          </p:txBody>
        </p:sp>
      </p:grpSp>
      <p:grpSp>
        <p:nvGrpSpPr>
          <p:cNvPr id="25" name="组合 24"/>
          <p:cNvGrpSpPr/>
          <p:nvPr/>
        </p:nvGrpSpPr>
        <p:grpSpPr>
          <a:xfrm>
            <a:off x="3997493" y="3154171"/>
            <a:ext cx="1792053" cy="1218920"/>
            <a:chOff x="3996698" y="2724679"/>
            <a:chExt cx="1792053" cy="1218920"/>
          </a:xfrm>
          <a:solidFill>
            <a:srgbClr val="9998C8"/>
          </a:solidFill>
          <a:effectLst>
            <a:outerShdw blurRad="254000" dist="63500" dir="2700000" algn="tl" rotWithShape="0">
              <a:prstClr val="black">
                <a:alpha val="30000"/>
              </a:prstClr>
            </a:outerShdw>
          </a:effectLst>
        </p:grpSpPr>
        <p:sp>
          <p:nvSpPr>
            <p:cNvPr id="26" name="Freeform 5"/>
            <p:cNvSpPr>
              <a:spLocks noChangeAspect="1"/>
            </p:cNvSpPr>
            <p:nvPr/>
          </p:nvSpPr>
          <p:spPr bwMode="auto">
            <a:xfrm>
              <a:off x="3996698"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lstStyle/>
            <a:p>
              <a:pPr>
                <a:lnSpc>
                  <a:spcPct val="130000"/>
                </a:lnSpc>
              </a:pPr>
              <a:endParaRPr lang="zh-CN" altLang="en-US" dirty="0">
                <a:cs typeface="+mn-ea"/>
                <a:sym typeface="+mn-lt"/>
              </a:endParaRPr>
            </a:p>
          </p:txBody>
        </p:sp>
        <p:sp>
          <p:nvSpPr>
            <p:cNvPr id="27" name="TextBox 26"/>
            <p:cNvSpPr txBox="1"/>
            <p:nvPr/>
          </p:nvSpPr>
          <p:spPr>
            <a:xfrm>
              <a:off x="4220863" y="2939449"/>
              <a:ext cx="1338828" cy="417487"/>
            </a:xfrm>
            <a:prstGeom prst="rect">
              <a:avLst/>
            </a:prstGeom>
            <a:grpFill/>
          </p:spPr>
          <p:txBody>
            <a:bodyPr wrap="none" rtlCol="0">
              <a:spAutoFit/>
            </a:bodyPr>
            <a:lstStyle/>
            <a:p>
              <a:pPr algn="ctr">
                <a:lnSpc>
                  <a:spcPct val="130000"/>
                </a:lnSpc>
              </a:pPr>
              <a:r>
                <a:rPr lang="zh-CN" altLang="en-US" dirty="0">
                  <a:solidFill>
                    <a:schemeClr val="bg1"/>
                  </a:solidFill>
                  <a:cs typeface="+mn-ea"/>
                  <a:sym typeface="+mn-lt"/>
                </a:rPr>
                <a:t>心得体会二</a:t>
              </a:r>
            </a:p>
          </p:txBody>
        </p:sp>
      </p:grpSp>
      <p:grpSp>
        <p:nvGrpSpPr>
          <p:cNvPr id="28" name="组合 27"/>
          <p:cNvGrpSpPr/>
          <p:nvPr/>
        </p:nvGrpSpPr>
        <p:grpSpPr>
          <a:xfrm>
            <a:off x="6455342" y="3154171"/>
            <a:ext cx="1792053" cy="1218920"/>
            <a:chOff x="6454547" y="2724679"/>
            <a:chExt cx="1792053" cy="1218920"/>
          </a:xfrm>
          <a:solidFill>
            <a:srgbClr val="6868AC"/>
          </a:solidFill>
          <a:effectLst>
            <a:outerShdw blurRad="254000" dist="63500" dir="2700000" algn="tl" rotWithShape="0">
              <a:prstClr val="black">
                <a:alpha val="30000"/>
              </a:prstClr>
            </a:outerShdw>
          </a:effectLst>
        </p:grpSpPr>
        <p:sp>
          <p:nvSpPr>
            <p:cNvPr id="29" name="Freeform 5"/>
            <p:cNvSpPr>
              <a:spLocks noChangeAspect="1"/>
            </p:cNvSpPr>
            <p:nvPr/>
          </p:nvSpPr>
          <p:spPr bwMode="auto">
            <a:xfrm>
              <a:off x="6454547"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lstStyle/>
            <a:p>
              <a:pPr>
                <a:lnSpc>
                  <a:spcPct val="130000"/>
                </a:lnSpc>
              </a:pPr>
              <a:endParaRPr lang="zh-CN" altLang="en-US" dirty="0">
                <a:cs typeface="+mn-ea"/>
                <a:sym typeface="+mn-lt"/>
              </a:endParaRPr>
            </a:p>
          </p:txBody>
        </p:sp>
        <p:sp>
          <p:nvSpPr>
            <p:cNvPr id="30" name="TextBox 29"/>
            <p:cNvSpPr txBox="1"/>
            <p:nvPr/>
          </p:nvSpPr>
          <p:spPr>
            <a:xfrm>
              <a:off x="6683604" y="2939449"/>
              <a:ext cx="1338828" cy="417487"/>
            </a:xfrm>
            <a:prstGeom prst="rect">
              <a:avLst/>
            </a:prstGeom>
            <a:grpFill/>
          </p:spPr>
          <p:txBody>
            <a:bodyPr wrap="none" rtlCol="0">
              <a:spAutoFit/>
            </a:bodyPr>
            <a:lstStyle/>
            <a:p>
              <a:pPr algn="ctr">
                <a:lnSpc>
                  <a:spcPct val="130000"/>
                </a:lnSpc>
              </a:pPr>
              <a:r>
                <a:rPr lang="zh-CN" altLang="en-US" dirty="0">
                  <a:solidFill>
                    <a:schemeClr val="bg1"/>
                  </a:solidFill>
                  <a:cs typeface="+mn-ea"/>
                  <a:sym typeface="+mn-lt"/>
                </a:rPr>
                <a:t>心得体会三</a:t>
              </a:r>
            </a:p>
          </p:txBody>
        </p:sp>
      </p:grpSp>
      <p:grpSp>
        <p:nvGrpSpPr>
          <p:cNvPr id="31" name="组合 30"/>
          <p:cNvGrpSpPr/>
          <p:nvPr/>
        </p:nvGrpSpPr>
        <p:grpSpPr>
          <a:xfrm>
            <a:off x="8918081" y="3154171"/>
            <a:ext cx="1792053" cy="1218920"/>
            <a:chOff x="8917286" y="2724679"/>
            <a:chExt cx="1792053" cy="1218920"/>
          </a:xfrm>
          <a:solidFill>
            <a:srgbClr val="9998C8"/>
          </a:solidFill>
          <a:effectLst>
            <a:outerShdw blurRad="254000" dist="63500" dir="2700000" algn="tl" rotWithShape="0">
              <a:prstClr val="black">
                <a:alpha val="30000"/>
              </a:prstClr>
            </a:outerShdw>
          </a:effectLst>
        </p:grpSpPr>
        <p:sp>
          <p:nvSpPr>
            <p:cNvPr id="32" name="Freeform 5"/>
            <p:cNvSpPr>
              <a:spLocks noChangeAspect="1"/>
            </p:cNvSpPr>
            <p:nvPr/>
          </p:nvSpPr>
          <p:spPr bwMode="auto">
            <a:xfrm>
              <a:off x="8917286"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lstStyle/>
            <a:p>
              <a:pPr>
                <a:lnSpc>
                  <a:spcPct val="130000"/>
                </a:lnSpc>
              </a:pPr>
              <a:endParaRPr lang="zh-CN" altLang="en-US" dirty="0">
                <a:cs typeface="+mn-ea"/>
                <a:sym typeface="+mn-lt"/>
              </a:endParaRPr>
            </a:p>
          </p:txBody>
        </p:sp>
        <p:sp>
          <p:nvSpPr>
            <p:cNvPr id="33" name="TextBox 32"/>
            <p:cNvSpPr txBox="1"/>
            <p:nvPr/>
          </p:nvSpPr>
          <p:spPr>
            <a:xfrm>
              <a:off x="9146343" y="2939449"/>
              <a:ext cx="1338828" cy="417487"/>
            </a:xfrm>
            <a:prstGeom prst="rect">
              <a:avLst/>
            </a:prstGeom>
            <a:grpFill/>
          </p:spPr>
          <p:txBody>
            <a:bodyPr wrap="none" rtlCol="0">
              <a:spAutoFit/>
            </a:bodyPr>
            <a:lstStyle/>
            <a:p>
              <a:pPr algn="ctr">
                <a:lnSpc>
                  <a:spcPct val="130000"/>
                </a:lnSpc>
              </a:pPr>
              <a:r>
                <a:rPr lang="zh-CN" altLang="en-US" dirty="0">
                  <a:solidFill>
                    <a:schemeClr val="bg1"/>
                  </a:solidFill>
                  <a:cs typeface="+mn-ea"/>
                  <a:sym typeface="+mn-lt"/>
                </a:rPr>
                <a:t>心得体会四</a:t>
              </a:r>
            </a:p>
          </p:txBody>
        </p:sp>
      </p:grpSp>
      <p:grpSp>
        <p:nvGrpSpPr>
          <p:cNvPr id="34" name="组合 33"/>
          <p:cNvGrpSpPr/>
          <p:nvPr/>
        </p:nvGrpSpPr>
        <p:grpSpPr>
          <a:xfrm>
            <a:off x="3059425" y="564714"/>
            <a:ext cx="6073146" cy="747188"/>
            <a:chOff x="3059425" y="564714"/>
            <a:chExt cx="6073146" cy="747188"/>
          </a:xfrm>
        </p:grpSpPr>
        <p:sp>
          <p:nvSpPr>
            <p:cNvPr id="38" name="文本框 37"/>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工作心得体会</a:t>
              </a:r>
            </a:p>
          </p:txBody>
        </p:sp>
        <p:sp>
          <p:nvSpPr>
            <p:cNvPr id="39" name="文本框 38"/>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1+#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300" fill="hold"/>
                                        <p:tgtEl>
                                          <p:spTgt spid="7"/>
                                        </p:tgtEl>
                                        <p:attrNameLst>
                                          <p:attrName>ppt_x</p:attrName>
                                        </p:attrNameLst>
                                      </p:cBhvr>
                                      <p:tavLst>
                                        <p:tav tm="0">
                                          <p:val>
                                            <p:strVal val="1+#ppt_w/2"/>
                                          </p:val>
                                        </p:tav>
                                        <p:tav tm="100000">
                                          <p:val>
                                            <p:strVal val="#ppt_x"/>
                                          </p:val>
                                        </p:tav>
                                      </p:tavLst>
                                    </p:anim>
                                    <p:anim calcmode="lin" valueType="num">
                                      <p:cBhvr additive="base">
                                        <p:cTn id="13" dur="300" fill="hold"/>
                                        <p:tgtEl>
                                          <p:spTgt spid="7"/>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7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75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75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par>
                                <p:cTn id="34" presetID="53" presetClass="entr" presetSubtype="16" fill="hold" nodeType="withEffect">
                                  <p:stCondLst>
                                    <p:cond delay="150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par>
                                <p:cTn id="39" presetID="53" presetClass="entr" presetSubtype="16" fill="hold" nodeType="withEffect">
                                  <p:stCondLst>
                                    <p:cond delay="150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nodeType="withEffect">
                                  <p:stCondLst>
                                    <p:cond delay="150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par>
                                <p:cTn id="49" presetID="53" presetClass="entr" presetSubtype="16" fill="hold" nodeType="withEffect">
                                  <p:stCondLst>
                                    <p:cond delay="150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683188" y="5616299"/>
            <a:ext cx="5508812" cy="1241701"/>
          </a:xfrm>
          <a:custGeom>
            <a:avLst/>
            <a:gdLst>
              <a:gd name="connsiteX0" fmla="*/ 0 w 5508812"/>
              <a:gd name="connsiteY0" fmla="*/ 0 h 1241701"/>
              <a:gd name="connsiteX1" fmla="*/ 5508812 w 5508812"/>
              <a:gd name="connsiteY1" fmla="*/ 0 h 1241701"/>
              <a:gd name="connsiteX2" fmla="*/ 5508812 w 5508812"/>
              <a:gd name="connsiteY2" fmla="*/ 1241701 h 1241701"/>
              <a:gd name="connsiteX3" fmla="*/ 0 w 5508812"/>
              <a:gd name="connsiteY3" fmla="*/ 1241701 h 1241701"/>
              <a:gd name="connsiteX4" fmla="*/ 0 w 5508812"/>
              <a:gd name="connsiteY4" fmla="*/ 0 h 1241701"/>
              <a:gd name="connsiteX0-1" fmla="*/ 0 w 5508812"/>
              <a:gd name="connsiteY0-2" fmla="*/ 1241701 h 1241701"/>
              <a:gd name="connsiteX1-3" fmla="*/ 5508812 w 5508812"/>
              <a:gd name="connsiteY1-4" fmla="*/ 0 h 1241701"/>
              <a:gd name="connsiteX2-5" fmla="*/ 5508812 w 5508812"/>
              <a:gd name="connsiteY2-6" fmla="*/ 1241701 h 1241701"/>
              <a:gd name="connsiteX3-7" fmla="*/ 0 w 5508812"/>
              <a:gd name="connsiteY3-8" fmla="*/ 1241701 h 1241701"/>
              <a:gd name="connsiteX0-9" fmla="*/ 0 w 5508812"/>
              <a:gd name="connsiteY0-10" fmla="*/ 1241701 h 1241701"/>
              <a:gd name="connsiteX1-11" fmla="*/ 5508812 w 5508812"/>
              <a:gd name="connsiteY1-12" fmla="*/ 0 h 1241701"/>
              <a:gd name="connsiteX2-13" fmla="*/ 5508812 w 5508812"/>
              <a:gd name="connsiteY2-14" fmla="*/ 1241701 h 1241701"/>
              <a:gd name="connsiteX3-15" fmla="*/ 0 w 5508812"/>
              <a:gd name="connsiteY3-16" fmla="*/ 1241701 h 1241701"/>
              <a:gd name="connsiteX0-17" fmla="*/ 0 w 5508812"/>
              <a:gd name="connsiteY0-18" fmla="*/ 1241701 h 1241701"/>
              <a:gd name="connsiteX1-19" fmla="*/ 5508812 w 5508812"/>
              <a:gd name="connsiteY1-20" fmla="*/ 0 h 1241701"/>
              <a:gd name="connsiteX2-21" fmla="*/ 5508812 w 5508812"/>
              <a:gd name="connsiteY2-22" fmla="*/ 1241701 h 1241701"/>
              <a:gd name="connsiteX3-23" fmla="*/ 0 w 5508812"/>
              <a:gd name="connsiteY3-24" fmla="*/ 1241701 h 1241701"/>
              <a:gd name="connsiteX0-25" fmla="*/ 0 w 5508812"/>
              <a:gd name="connsiteY0-26" fmla="*/ 1241701 h 1241701"/>
              <a:gd name="connsiteX1-27" fmla="*/ 5508812 w 5508812"/>
              <a:gd name="connsiteY1-28" fmla="*/ 0 h 1241701"/>
              <a:gd name="connsiteX2-29" fmla="*/ 5508812 w 5508812"/>
              <a:gd name="connsiteY2-30" fmla="*/ 1241701 h 1241701"/>
              <a:gd name="connsiteX3-31" fmla="*/ 0 w 5508812"/>
              <a:gd name="connsiteY3-32" fmla="*/ 1241701 h 1241701"/>
              <a:gd name="connsiteX0-33" fmla="*/ 0 w 5508812"/>
              <a:gd name="connsiteY0-34" fmla="*/ 1241701 h 1241701"/>
              <a:gd name="connsiteX1-35" fmla="*/ 5508812 w 5508812"/>
              <a:gd name="connsiteY1-36" fmla="*/ 0 h 1241701"/>
              <a:gd name="connsiteX2-37" fmla="*/ 5508812 w 5508812"/>
              <a:gd name="connsiteY2-38" fmla="*/ 1241701 h 1241701"/>
              <a:gd name="connsiteX3-39" fmla="*/ 0 w 5508812"/>
              <a:gd name="connsiteY3-40" fmla="*/ 1241701 h 1241701"/>
              <a:gd name="connsiteX0-41" fmla="*/ 0 w 5508812"/>
              <a:gd name="connsiteY0-42" fmla="*/ 1241701 h 1241701"/>
              <a:gd name="connsiteX1-43" fmla="*/ 5508812 w 5508812"/>
              <a:gd name="connsiteY1-44" fmla="*/ 0 h 1241701"/>
              <a:gd name="connsiteX2-45" fmla="*/ 5508812 w 5508812"/>
              <a:gd name="connsiteY2-46" fmla="*/ 1241701 h 1241701"/>
              <a:gd name="connsiteX3-47" fmla="*/ 0 w 5508812"/>
              <a:gd name="connsiteY3-48" fmla="*/ 1241701 h 1241701"/>
            </a:gdLst>
            <a:ahLst/>
            <a:cxnLst>
              <a:cxn ang="0">
                <a:pos x="connsiteX0-1" y="connsiteY0-2"/>
              </a:cxn>
              <a:cxn ang="0">
                <a:pos x="connsiteX1-3" y="connsiteY1-4"/>
              </a:cxn>
              <a:cxn ang="0">
                <a:pos x="connsiteX2-5" y="connsiteY2-6"/>
              </a:cxn>
              <a:cxn ang="0">
                <a:pos x="connsiteX3-7" y="connsiteY3-8"/>
              </a:cxn>
            </a:cxnLst>
            <a:rect l="l" t="t" r="r" b="b"/>
            <a:pathLst>
              <a:path w="5508812" h="1241701">
                <a:moveTo>
                  <a:pt x="0" y="1241701"/>
                </a:moveTo>
                <a:cubicBezTo>
                  <a:pt x="1217708" y="-920317"/>
                  <a:pt x="2408518" y="1758606"/>
                  <a:pt x="5508812" y="0"/>
                </a:cubicBezTo>
                <a:lnTo>
                  <a:pt x="5508812" y="1241701"/>
                </a:lnTo>
                <a:lnTo>
                  <a:pt x="0" y="1241701"/>
                </a:lnTo>
                <a:close/>
              </a:path>
            </a:pathLst>
          </a:custGeom>
          <a:solidFill>
            <a:srgbClr val="6362B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4504765" y="5632341"/>
            <a:ext cx="7687235" cy="1241700"/>
          </a:xfrm>
          <a:custGeom>
            <a:avLst/>
            <a:gdLst>
              <a:gd name="connsiteX0" fmla="*/ 0 w 7687235"/>
              <a:gd name="connsiteY0" fmla="*/ 0 h 860612"/>
              <a:gd name="connsiteX1" fmla="*/ 7687235 w 7687235"/>
              <a:gd name="connsiteY1" fmla="*/ 0 h 860612"/>
              <a:gd name="connsiteX2" fmla="*/ 7687235 w 7687235"/>
              <a:gd name="connsiteY2" fmla="*/ 860612 h 860612"/>
              <a:gd name="connsiteX3" fmla="*/ 0 w 7687235"/>
              <a:gd name="connsiteY3" fmla="*/ 860612 h 860612"/>
              <a:gd name="connsiteX4" fmla="*/ 0 w 7687235"/>
              <a:gd name="connsiteY4" fmla="*/ 0 h 860612"/>
              <a:gd name="connsiteX0-1" fmla="*/ 3173506 w 7687235"/>
              <a:gd name="connsiteY0-2" fmla="*/ 685800 h 860612"/>
              <a:gd name="connsiteX1-3" fmla="*/ 7687235 w 7687235"/>
              <a:gd name="connsiteY1-4" fmla="*/ 0 h 860612"/>
              <a:gd name="connsiteX2-5" fmla="*/ 7687235 w 7687235"/>
              <a:gd name="connsiteY2-6" fmla="*/ 860612 h 860612"/>
              <a:gd name="connsiteX3-7" fmla="*/ 0 w 7687235"/>
              <a:gd name="connsiteY3-8" fmla="*/ 860612 h 860612"/>
              <a:gd name="connsiteX4-9" fmla="*/ 3173506 w 7687235"/>
              <a:gd name="connsiteY4-10" fmla="*/ 685800 h 860612"/>
              <a:gd name="connsiteX0-11" fmla="*/ 3305818 w 7819547"/>
              <a:gd name="connsiteY0-12" fmla="*/ 686875 h 861687"/>
              <a:gd name="connsiteX1-13" fmla="*/ 7819547 w 7819547"/>
              <a:gd name="connsiteY1-14" fmla="*/ 1075 h 861687"/>
              <a:gd name="connsiteX2-15" fmla="*/ 7819547 w 7819547"/>
              <a:gd name="connsiteY2-16" fmla="*/ 861687 h 861687"/>
              <a:gd name="connsiteX3-17" fmla="*/ 132312 w 7819547"/>
              <a:gd name="connsiteY3-18" fmla="*/ 861687 h 861687"/>
              <a:gd name="connsiteX4-19" fmla="*/ 3305818 w 7819547"/>
              <a:gd name="connsiteY4-20" fmla="*/ 686875 h 861687"/>
              <a:gd name="connsiteX0-21" fmla="*/ 3173506 w 7687235"/>
              <a:gd name="connsiteY0-22" fmla="*/ 686875 h 861687"/>
              <a:gd name="connsiteX1-23" fmla="*/ 7687235 w 7687235"/>
              <a:gd name="connsiteY1-24" fmla="*/ 1075 h 861687"/>
              <a:gd name="connsiteX2-25" fmla="*/ 7687235 w 7687235"/>
              <a:gd name="connsiteY2-26" fmla="*/ 861687 h 861687"/>
              <a:gd name="connsiteX3-27" fmla="*/ 0 w 7687235"/>
              <a:gd name="connsiteY3-28" fmla="*/ 861687 h 861687"/>
              <a:gd name="connsiteX4-29" fmla="*/ 3173506 w 7687235"/>
              <a:gd name="connsiteY4-30" fmla="*/ 686875 h 861687"/>
              <a:gd name="connsiteX0-31" fmla="*/ 3173506 w 7687235"/>
              <a:gd name="connsiteY0-32" fmla="*/ 1036726 h 1211538"/>
              <a:gd name="connsiteX1-33" fmla="*/ 7687235 w 7687235"/>
              <a:gd name="connsiteY1-34" fmla="*/ 350926 h 1211538"/>
              <a:gd name="connsiteX2-35" fmla="*/ 7687235 w 7687235"/>
              <a:gd name="connsiteY2-36" fmla="*/ 1211538 h 1211538"/>
              <a:gd name="connsiteX3-37" fmla="*/ 0 w 7687235"/>
              <a:gd name="connsiteY3-38" fmla="*/ 1211538 h 1211538"/>
              <a:gd name="connsiteX4-39" fmla="*/ 3173506 w 7687235"/>
              <a:gd name="connsiteY4-40" fmla="*/ 1036726 h 1211538"/>
              <a:gd name="connsiteX0-41" fmla="*/ 3173506 w 7687235"/>
              <a:gd name="connsiteY0-42" fmla="*/ 1033115 h 1207927"/>
              <a:gd name="connsiteX1-43" fmla="*/ 7687235 w 7687235"/>
              <a:gd name="connsiteY1-44" fmla="*/ 347315 h 1207927"/>
              <a:gd name="connsiteX2-45" fmla="*/ 7687235 w 7687235"/>
              <a:gd name="connsiteY2-46" fmla="*/ 1207927 h 1207927"/>
              <a:gd name="connsiteX3-47" fmla="*/ 0 w 7687235"/>
              <a:gd name="connsiteY3-48" fmla="*/ 1207927 h 1207927"/>
              <a:gd name="connsiteX4-49" fmla="*/ 3173506 w 7687235"/>
              <a:gd name="connsiteY4-50" fmla="*/ 1033115 h 1207927"/>
              <a:gd name="connsiteX0-51" fmla="*/ 3173506 w 7687235"/>
              <a:gd name="connsiteY0-52" fmla="*/ 1066888 h 1241700"/>
              <a:gd name="connsiteX1-53" fmla="*/ 7687235 w 7687235"/>
              <a:gd name="connsiteY1-54" fmla="*/ 381088 h 1241700"/>
              <a:gd name="connsiteX2-55" fmla="*/ 7687235 w 7687235"/>
              <a:gd name="connsiteY2-56" fmla="*/ 1241700 h 1241700"/>
              <a:gd name="connsiteX3-57" fmla="*/ 0 w 7687235"/>
              <a:gd name="connsiteY3-58" fmla="*/ 1241700 h 1241700"/>
              <a:gd name="connsiteX4-59" fmla="*/ 3173506 w 7687235"/>
              <a:gd name="connsiteY4-60" fmla="*/ 1066888 h 1241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87235" h="1241700">
                <a:moveTo>
                  <a:pt x="3173506" y="1066888"/>
                </a:moveTo>
                <a:cubicBezTo>
                  <a:pt x="4629524" y="950347"/>
                  <a:pt x="6262593" y="-737259"/>
                  <a:pt x="7687235" y="381088"/>
                </a:cubicBezTo>
                <a:lnTo>
                  <a:pt x="7687235" y="1241700"/>
                </a:lnTo>
                <a:lnTo>
                  <a:pt x="0" y="1241700"/>
                </a:lnTo>
                <a:cubicBezTo>
                  <a:pt x="874806" y="257824"/>
                  <a:pt x="1717488" y="1183429"/>
                  <a:pt x="3173506" y="1066888"/>
                </a:cubicBezTo>
                <a:close/>
              </a:path>
            </a:pathLst>
          </a:custGeom>
          <a:solidFill>
            <a:srgbClr val="6362B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3" y="0"/>
            <a:ext cx="4397188" cy="3281082"/>
          </a:xfrm>
          <a:custGeom>
            <a:avLst/>
            <a:gdLst>
              <a:gd name="connsiteX0" fmla="*/ 0 w 4383741"/>
              <a:gd name="connsiteY0" fmla="*/ 0 h 3281082"/>
              <a:gd name="connsiteX1" fmla="*/ 4383741 w 4383741"/>
              <a:gd name="connsiteY1" fmla="*/ 0 h 3281082"/>
              <a:gd name="connsiteX2" fmla="*/ 4383741 w 4383741"/>
              <a:gd name="connsiteY2" fmla="*/ 3281082 h 3281082"/>
              <a:gd name="connsiteX3" fmla="*/ 0 w 4383741"/>
              <a:gd name="connsiteY3" fmla="*/ 3281082 h 3281082"/>
              <a:gd name="connsiteX4" fmla="*/ 0 w 4383741"/>
              <a:gd name="connsiteY4" fmla="*/ 0 h 3281082"/>
              <a:gd name="connsiteX0-1" fmla="*/ 0 w 4383741"/>
              <a:gd name="connsiteY0-2" fmla="*/ 0 h 3281082"/>
              <a:gd name="connsiteX1-3" fmla="*/ 4383741 w 4383741"/>
              <a:gd name="connsiteY1-4" fmla="*/ 0 h 3281082"/>
              <a:gd name="connsiteX2-5" fmla="*/ 1358153 w 4383741"/>
              <a:gd name="connsiteY2-6" fmla="*/ 1035424 h 3281082"/>
              <a:gd name="connsiteX3-7" fmla="*/ 0 w 4383741"/>
              <a:gd name="connsiteY3-8" fmla="*/ 3281082 h 3281082"/>
              <a:gd name="connsiteX4-9" fmla="*/ 0 w 4383741"/>
              <a:gd name="connsiteY4-10" fmla="*/ 0 h 3281082"/>
              <a:gd name="connsiteX0-11" fmla="*/ 0 w 4398061"/>
              <a:gd name="connsiteY0-12" fmla="*/ 0 h 3292277"/>
              <a:gd name="connsiteX1-13" fmla="*/ 4383741 w 4398061"/>
              <a:gd name="connsiteY1-14" fmla="*/ 0 h 3292277"/>
              <a:gd name="connsiteX2-15" fmla="*/ 1358153 w 4398061"/>
              <a:gd name="connsiteY2-16" fmla="*/ 1035424 h 3292277"/>
              <a:gd name="connsiteX3-17" fmla="*/ 0 w 4398061"/>
              <a:gd name="connsiteY3-18" fmla="*/ 3281082 h 3292277"/>
              <a:gd name="connsiteX4-19" fmla="*/ 0 w 4398061"/>
              <a:gd name="connsiteY4-20" fmla="*/ 0 h 3292277"/>
              <a:gd name="connsiteX0-21" fmla="*/ 0 w 4398132"/>
              <a:gd name="connsiteY0-22" fmla="*/ 0 h 3291327"/>
              <a:gd name="connsiteX1-23" fmla="*/ 4383741 w 4398132"/>
              <a:gd name="connsiteY1-24" fmla="*/ 0 h 3291327"/>
              <a:gd name="connsiteX2-25" fmla="*/ 1358153 w 4398132"/>
              <a:gd name="connsiteY2-26" fmla="*/ 1035424 h 3291327"/>
              <a:gd name="connsiteX3-27" fmla="*/ 0 w 4398132"/>
              <a:gd name="connsiteY3-28" fmla="*/ 3281082 h 3291327"/>
              <a:gd name="connsiteX4-29" fmla="*/ 0 w 4398132"/>
              <a:gd name="connsiteY4-30" fmla="*/ 0 h 3291327"/>
              <a:gd name="connsiteX0-31" fmla="*/ 0 w 4398132"/>
              <a:gd name="connsiteY0-32" fmla="*/ 0 h 3281082"/>
              <a:gd name="connsiteX1-33" fmla="*/ 4383741 w 4398132"/>
              <a:gd name="connsiteY1-34" fmla="*/ 0 h 3281082"/>
              <a:gd name="connsiteX2-35" fmla="*/ 1358153 w 4398132"/>
              <a:gd name="connsiteY2-36" fmla="*/ 1035424 h 3281082"/>
              <a:gd name="connsiteX3-37" fmla="*/ 0 w 4398132"/>
              <a:gd name="connsiteY3-38" fmla="*/ 3281082 h 3281082"/>
              <a:gd name="connsiteX4-39" fmla="*/ 0 w 4398132"/>
              <a:gd name="connsiteY4-40" fmla="*/ 0 h 3281082"/>
              <a:gd name="connsiteX0-41" fmla="*/ 0 w 4399199"/>
              <a:gd name="connsiteY0-42" fmla="*/ 0 h 3281082"/>
              <a:gd name="connsiteX1-43" fmla="*/ 4383741 w 4399199"/>
              <a:gd name="connsiteY1-44" fmla="*/ 0 h 3281082"/>
              <a:gd name="connsiteX2-45" fmla="*/ 1358153 w 4399199"/>
              <a:gd name="connsiteY2-46" fmla="*/ 1035424 h 3281082"/>
              <a:gd name="connsiteX3-47" fmla="*/ 0 w 4399199"/>
              <a:gd name="connsiteY3-48" fmla="*/ 3281082 h 3281082"/>
              <a:gd name="connsiteX4-49" fmla="*/ 0 w 4399199"/>
              <a:gd name="connsiteY4-50" fmla="*/ 0 h 3281082"/>
              <a:gd name="connsiteX0-51" fmla="*/ 0 w 4398348"/>
              <a:gd name="connsiteY0-52" fmla="*/ 0 h 3281082"/>
              <a:gd name="connsiteX1-53" fmla="*/ 4383741 w 4398348"/>
              <a:gd name="connsiteY1-54" fmla="*/ 0 h 3281082"/>
              <a:gd name="connsiteX2-55" fmla="*/ 1358153 w 4398348"/>
              <a:gd name="connsiteY2-56" fmla="*/ 1035424 h 3281082"/>
              <a:gd name="connsiteX3-57" fmla="*/ 0 w 4398348"/>
              <a:gd name="connsiteY3-58" fmla="*/ 3281082 h 3281082"/>
              <a:gd name="connsiteX4-59" fmla="*/ 0 w 4398348"/>
              <a:gd name="connsiteY4-60" fmla="*/ 0 h 3281082"/>
              <a:gd name="connsiteX0-61" fmla="*/ 0 w 4399468"/>
              <a:gd name="connsiteY0-62" fmla="*/ 0 h 3281082"/>
              <a:gd name="connsiteX1-63" fmla="*/ 4383741 w 4399468"/>
              <a:gd name="connsiteY1-64" fmla="*/ 0 h 3281082"/>
              <a:gd name="connsiteX2-65" fmla="*/ 1546411 w 4399468"/>
              <a:gd name="connsiteY2-66" fmla="*/ 954741 h 3281082"/>
              <a:gd name="connsiteX3-67" fmla="*/ 0 w 4399468"/>
              <a:gd name="connsiteY3-68" fmla="*/ 3281082 h 3281082"/>
              <a:gd name="connsiteX4-69" fmla="*/ 0 w 4399468"/>
              <a:gd name="connsiteY4-70" fmla="*/ 0 h 3281082"/>
              <a:gd name="connsiteX0-71" fmla="*/ 0 w 4401151"/>
              <a:gd name="connsiteY0-72" fmla="*/ 0 h 3281082"/>
              <a:gd name="connsiteX1-73" fmla="*/ 4383741 w 4401151"/>
              <a:gd name="connsiteY1-74" fmla="*/ 0 h 3281082"/>
              <a:gd name="connsiteX2-75" fmla="*/ 1546411 w 4401151"/>
              <a:gd name="connsiteY2-76" fmla="*/ 954741 h 3281082"/>
              <a:gd name="connsiteX3-77" fmla="*/ 0 w 4401151"/>
              <a:gd name="connsiteY3-78" fmla="*/ 3281082 h 3281082"/>
              <a:gd name="connsiteX4-79" fmla="*/ 0 w 4401151"/>
              <a:gd name="connsiteY4-80" fmla="*/ 0 h 3281082"/>
              <a:gd name="connsiteX0-81" fmla="*/ 0 w 3744558"/>
              <a:gd name="connsiteY0-82" fmla="*/ 403412 h 3684494"/>
              <a:gd name="connsiteX1-83" fmla="*/ 3724835 w 3744558"/>
              <a:gd name="connsiteY1-84" fmla="*/ 0 h 3684494"/>
              <a:gd name="connsiteX2-85" fmla="*/ 1546411 w 3744558"/>
              <a:gd name="connsiteY2-86" fmla="*/ 1358153 h 3684494"/>
              <a:gd name="connsiteX3-87" fmla="*/ 0 w 3744558"/>
              <a:gd name="connsiteY3-88" fmla="*/ 3684494 h 3684494"/>
              <a:gd name="connsiteX4-89" fmla="*/ 0 w 3744558"/>
              <a:gd name="connsiteY4-90" fmla="*/ 403412 h 3684494"/>
              <a:gd name="connsiteX0-91" fmla="*/ 0 w 3797905"/>
              <a:gd name="connsiteY0-92" fmla="*/ 0 h 3281082"/>
              <a:gd name="connsiteX1-93" fmla="*/ 3778624 w 3797905"/>
              <a:gd name="connsiteY1-94" fmla="*/ 1264024 h 3281082"/>
              <a:gd name="connsiteX2-95" fmla="*/ 1546411 w 3797905"/>
              <a:gd name="connsiteY2-96" fmla="*/ 954741 h 3281082"/>
              <a:gd name="connsiteX3-97" fmla="*/ 0 w 3797905"/>
              <a:gd name="connsiteY3-98" fmla="*/ 3281082 h 3281082"/>
              <a:gd name="connsiteX4-99" fmla="*/ 0 w 3797905"/>
              <a:gd name="connsiteY4-100" fmla="*/ 0 h 3281082"/>
              <a:gd name="connsiteX0-101" fmla="*/ 0 w 4120460"/>
              <a:gd name="connsiteY0-102" fmla="*/ 0 h 3281082"/>
              <a:gd name="connsiteX1-103" fmla="*/ 3778624 w 4120460"/>
              <a:gd name="connsiteY1-104" fmla="*/ 1264024 h 3281082"/>
              <a:gd name="connsiteX2-105" fmla="*/ 1546411 w 4120460"/>
              <a:gd name="connsiteY2-106" fmla="*/ 954741 h 3281082"/>
              <a:gd name="connsiteX3-107" fmla="*/ 0 w 4120460"/>
              <a:gd name="connsiteY3-108" fmla="*/ 3281082 h 3281082"/>
              <a:gd name="connsiteX4-109" fmla="*/ 0 w 4120460"/>
              <a:gd name="connsiteY4-110" fmla="*/ 0 h 3281082"/>
              <a:gd name="connsiteX0-111" fmla="*/ 0 w 4547160"/>
              <a:gd name="connsiteY0-112" fmla="*/ 0 h 3281082"/>
              <a:gd name="connsiteX1-113" fmla="*/ 4235824 w 4547160"/>
              <a:gd name="connsiteY1-114" fmla="*/ 26895 h 3281082"/>
              <a:gd name="connsiteX2-115" fmla="*/ 1546411 w 4547160"/>
              <a:gd name="connsiteY2-116" fmla="*/ 954741 h 3281082"/>
              <a:gd name="connsiteX3-117" fmla="*/ 0 w 4547160"/>
              <a:gd name="connsiteY3-118" fmla="*/ 3281082 h 3281082"/>
              <a:gd name="connsiteX4-119" fmla="*/ 0 w 4547160"/>
              <a:gd name="connsiteY4-120" fmla="*/ 0 h 3281082"/>
              <a:gd name="connsiteX0-121" fmla="*/ 0 w 4648331"/>
              <a:gd name="connsiteY0-122" fmla="*/ 0 h 3281082"/>
              <a:gd name="connsiteX1-123" fmla="*/ 4343400 w 4648331"/>
              <a:gd name="connsiteY1-124" fmla="*/ 1 h 3281082"/>
              <a:gd name="connsiteX2-125" fmla="*/ 1546411 w 4648331"/>
              <a:gd name="connsiteY2-126" fmla="*/ 954741 h 3281082"/>
              <a:gd name="connsiteX3-127" fmla="*/ 0 w 4648331"/>
              <a:gd name="connsiteY3-128" fmla="*/ 3281082 h 3281082"/>
              <a:gd name="connsiteX4-129" fmla="*/ 0 w 4648331"/>
              <a:gd name="connsiteY4-130" fmla="*/ 0 h 3281082"/>
              <a:gd name="connsiteX0-131" fmla="*/ 0 w 4699014"/>
              <a:gd name="connsiteY0-132" fmla="*/ 0 h 3281082"/>
              <a:gd name="connsiteX1-133" fmla="*/ 4397188 w 4699014"/>
              <a:gd name="connsiteY1-134" fmla="*/ 1 h 3281082"/>
              <a:gd name="connsiteX2-135" fmla="*/ 1546411 w 4699014"/>
              <a:gd name="connsiteY2-136" fmla="*/ 954741 h 3281082"/>
              <a:gd name="connsiteX3-137" fmla="*/ 0 w 4699014"/>
              <a:gd name="connsiteY3-138" fmla="*/ 3281082 h 3281082"/>
              <a:gd name="connsiteX4-139" fmla="*/ 0 w 4699014"/>
              <a:gd name="connsiteY4-140" fmla="*/ 0 h 3281082"/>
              <a:gd name="connsiteX0-141" fmla="*/ 0 w 4397188"/>
              <a:gd name="connsiteY0-142" fmla="*/ 0 h 3281082"/>
              <a:gd name="connsiteX1-143" fmla="*/ 4397188 w 4397188"/>
              <a:gd name="connsiteY1-144" fmla="*/ 1 h 3281082"/>
              <a:gd name="connsiteX2-145" fmla="*/ 1546411 w 4397188"/>
              <a:gd name="connsiteY2-146" fmla="*/ 954741 h 3281082"/>
              <a:gd name="connsiteX3-147" fmla="*/ 0 w 4397188"/>
              <a:gd name="connsiteY3-148" fmla="*/ 3281082 h 3281082"/>
              <a:gd name="connsiteX4-149" fmla="*/ 0 w 4397188"/>
              <a:gd name="connsiteY4-150" fmla="*/ 0 h 3281082"/>
              <a:gd name="connsiteX0-151" fmla="*/ 0 w 4397188"/>
              <a:gd name="connsiteY0-152" fmla="*/ 0 h 3281082"/>
              <a:gd name="connsiteX1-153" fmla="*/ 4397188 w 4397188"/>
              <a:gd name="connsiteY1-154" fmla="*/ 1 h 3281082"/>
              <a:gd name="connsiteX2-155" fmla="*/ 1546411 w 4397188"/>
              <a:gd name="connsiteY2-156" fmla="*/ 954741 h 3281082"/>
              <a:gd name="connsiteX3-157" fmla="*/ 0 w 4397188"/>
              <a:gd name="connsiteY3-158" fmla="*/ 3281082 h 3281082"/>
              <a:gd name="connsiteX4-159" fmla="*/ 0 w 4397188"/>
              <a:gd name="connsiteY4-160" fmla="*/ 0 h 3281082"/>
              <a:gd name="connsiteX0-161" fmla="*/ 0 w 4397188"/>
              <a:gd name="connsiteY0-162" fmla="*/ 0 h 3281082"/>
              <a:gd name="connsiteX1-163" fmla="*/ 4397188 w 4397188"/>
              <a:gd name="connsiteY1-164" fmla="*/ 1 h 3281082"/>
              <a:gd name="connsiteX2-165" fmla="*/ 1546411 w 4397188"/>
              <a:gd name="connsiteY2-166" fmla="*/ 954741 h 3281082"/>
              <a:gd name="connsiteX3-167" fmla="*/ 0 w 4397188"/>
              <a:gd name="connsiteY3-168" fmla="*/ 3281082 h 3281082"/>
              <a:gd name="connsiteX4-169" fmla="*/ 0 w 4397188"/>
              <a:gd name="connsiteY4-170" fmla="*/ 0 h 3281082"/>
              <a:gd name="connsiteX0-171" fmla="*/ 0 w 4397188"/>
              <a:gd name="connsiteY0-172" fmla="*/ 0 h 3281082"/>
              <a:gd name="connsiteX1-173" fmla="*/ 4397188 w 4397188"/>
              <a:gd name="connsiteY1-174" fmla="*/ 1 h 3281082"/>
              <a:gd name="connsiteX2-175" fmla="*/ 1546411 w 4397188"/>
              <a:gd name="connsiteY2-176" fmla="*/ 954741 h 3281082"/>
              <a:gd name="connsiteX3-177" fmla="*/ 0 w 4397188"/>
              <a:gd name="connsiteY3-178" fmla="*/ 3281082 h 3281082"/>
              <a:gd name="connsiteX4-179" fmla="*/ 0 w 4397188"/>
              <a:gd name="connsiteY4-180" fmla="*/ 0 h 3281082"/>
              <a:gd name="connsiteX0-181" fmla="*/ 0 w 4397188"/>
              <a:gd name="connsiteY0-182" fmla="*/ 0 h 3281082"/>
              <a:gd name="connsiteX1-183" fmla="*/ 4397188 w 4397188"/>
              <a:gd name="connsiteY1-184" fmla="*/ 1 h 3281082"/>
              <a:gd name="connsiteX2-185" fmla="*/ 1546411 w 4397188"/>
              <a:gd name="connsiteY2-186" fmla="*/ 954741 h 3281082"/>
              <a:gd name="connsiteX3-187" fmla="*/ 0 w 4397188"/>
              <a:gd name="connsiteY3-188" fmla="*/ 3281082 h 3281082"/>
              <a:gd name="connsiteX4-189" fmla="*/ 0 w 4397188"/>
              <a:gd name="connsiteY4-190" fmla="*/ 0 h 3281082"/>
              <a:gd name="connsiteX0-191" fmla="*/ 0 w 4397188"/>
              <a:gd name="connsiteY0-192" fmla="*/ 0 h 3281082"/>
              <a:gd name="connsiteX1-193" fmla="*/ 4397188 w 4397188"/>
              <a:gd name="connsiteY1-194" fmla="*/ 1 h 3281082"/>
              <a:gd name="connsiteX2-195" fmla="*/ 1546411 w 4397188"/>
              <a:gd name="connsiteY2-196" fmla="*/ 954741 h 3281082"/>
              <a:gd name="connsiteX3-197" fmla="*/ 0 w 4397188"/>
              <a:gd name="connsiteY3-198" fmla="*/ 3281082 h 3281082"/>
              <a:gd name="connsiteX4-199" fmla="*/ 0 w 4397188"/>
              <a:gd name="connsiteY4-200" fmla="*/ 0 h 32810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97188" h="3281082">
                <a:moveTo>
                  <a:pt x="0" y="0"/>
                </a:moveTo>
                <a:lnTo>
                  <a:pt x="4397188" y="1"/>
                </a:lnTo>
                <a:cubicBezTo>
                  <a:pt x="3776383" y="1033183"/>
                  <a:pt x="2723030" y="515470"/>
                  <a:pt x="1546411" y="954741"/>
                </a:cubicBezTo>
                <a:cubicBezTo>
                  <a:pt x="369792" y="1394012"/>
                  <a:pt x="656665" y="3090582"/>
                  <a:pt x="0" y="3281082"/>
                </a:cubicBezTo>
                <a:lnTo>
                  <a:pt x="0" y="0"/>
                </a:ln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2053360" y="2456677"/>
            <a:ext cx="2436372" cy="2009816"/>
            <a:chOff x="2053360" y="2456677"/>
            <a:chExt cx="2436372" cy="2009816"/>
          </a:xfrm>
        </p:grpSpPr>
        <p:grpSp>
          <p:nvGrpSpPr>
            <p:cNvPr id="12" name="组合 11"/>
            <p:cNvGrpSpPr/>
            <p:nvPr/>
          </p:nvGrpSpPr>
          <p:grpSpPr>
            <a:xfrm>
              <a:off x="2270270" y="2456677"/>
              <a:ext cx="2009816" cy="2009816"/>
              <a:chOff x="1941722" y="4388895"/>
              <a:chExt cx="1041254" cy="1041254"/>
            </a:xfrm>
          </p:grpSpPr>
          <p:sp>
            <p:nvSpPr>
              <p:cNvPr id="13" name="椭圆 12"/>
              <p:cNvSpPr/>
              <p:nvPr/>
            </p:nvSpPr>
            <p:spPr>
              <a:xfrm>
                <a:off x="1941722" y="4388895"/>
                <a:ext cx="1041254" cy="1041254"/>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弧形 13"/>
              <p:cNvSpPr/>
              <p:nvPr/>
            </p:nvSpPr>
            <p:spPr>
              <a:xfrm>
                <a:off x="2046895" y="4494068"/>
                <a:ext cx="830906" cy="830906"/>
              </a:xfrm>
              <a:prstGeom prst="arc">
                <a:avLst>
                  <a:gd name="adj1" fmla="val 10998501"/>
                  <a:gd name="adj2" fmla="val 14471926"/>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9" name="TextBox 30"/>
            <p:cNvSpPr txBox="1"/>
            <p:nvPr/>
          </p:nvSpPr>
          <p:spPr>
            <a:xfrm>
              <a:off x="2053360" y="2929132"/>
              <a:ext cx="2436372" cy="1200329"/>
            </a:xfrm>
            <a:prstGeom prst="rect">
              <a:avLst/>
            </a:prstGeom>
            <a:noFill/>
          </p:spPr>
          <p:txBody>
            <a:bodyPr wrap="square" rtlCol="0">
              <a:spAutoFit/>
            </a:bodyPr>
            <a:lstStyle/>
            <a:p>
              <a:pPr algn="ctr" defTabSz="228600"/>
              <a:r>
                <a:rPr lang="en-US" altLang="zh-CN" sz="7200" b="1" dirty="0">
                  <a:solidFill>
                    <a:schemeClr val="bg1"/>
                  </a:solidFill>
                  <a:effectLst>
                    <a:outerShdw blurRad="25400" dist="25400" dir="2700000" algn="tl">
                      <a:srgbClr val="000000">
                        <a:alpha val="25000"/>
                      </a:srgbClr>
                    </a:outerShdw>
                  </a:effectLst>
                  <a:cs typeface="+mn-ea"/>
                  <a:sym typeface="+mn-lt"/>
                </a:rPr>
                <a:t>04</a:t>
              </a:r>
              <a:endParaRPr lang="zh-CN" altLang="en-US" sz="7200" b="1" dirty="0">
                <a:solidFill>
                  <a:schemeClr val="bg1"/>
                </a:solidFill>
                <a:effectLst>
                  <a:outerShdw blurRad="25400" dist="25400" dir="2700000" algn="tl">
                    <a:srgbClr val="000000">
                      <a:alpha val="25000"/>
                    </a:srgbClr>
                  </a:outerShdw>
                </a:effectLst>
                <a:cs typeface="+mn-ea"/>
                <a:sym typeface="+mn-lt"/>
              </a:endParaRPr>
            </a:p>
          </p:txBody>
        </p:sp>
      </p:grpSp>
      <p:sp>
        <p:nvSpPr>
          <p:cNvPr id="10" name="文本框 9"/>
          <p:cNvSpPr txBox="1"/>
          <p:nvPr/>
        </p:nvSpPr>
        <p:spPr>
          <a:xfrm>
            <a:off x="5028341" y="2621709"/>
            <a:ext cx="4407876" cy="1074590"/>
          </a:xfrm>
          <a:prstGeom prst="rect">
            <a:avLst/>
          </a:prstGeom>
          <a:noFill/>
          <a:scene3d>
            <a:camera prst="orthographicFront"/>
            <a:lightRig rig="threePt" dir="t"/>
          </a:scene3d>
        </p:spPr>
        <p:txBody>
          <a:bodyPr wrap="square" rtlCol="0">
            <a:spAutoFit/>
          </a:bodyPr>
          <a:lstStyle/>
          <a:p>
            <a:pPr>
              <a:lnSpc>
                <a:spcPct val="130000"/>
              </a:lnSpc>
            </a:pPr>
            <a:r>
              <a:rPr lang="zh-CN" altLang="en-US" sz="5400" dirty="0">
                <a:solidFill>
                  <a:schemeClr val="tx1">
                    <a:lumMod val="85000"/>
                    <a:lumOff val="15000"/>
                  </a:schemeClr>
                </a:solidFill>
                <a:effectLst>
                  <a:outerShdw blurRad="25400" dist="25400" dir="2700000" algn="tl">
                    <a:srgbClr val="000000">
                      <a:alpha val="25000"/>
                    </a:srgbClr>
                  </a:outerShdw>
                </a:effectLst>
                <a:cs typeface="+mn-ea"/>
                <a:sym typeface="+mn-lt"/>
              </a:rPr>
              <a:t>未来工作计划</a:t>
            </a:r>
          </a:p>
        </p:txBody>
      </p:sp>
      <p:sp>
        <p:nvSpPr>
          <p:cNvPr id="11" name="Rectangle 3"/>
          <p:cNvSpPr/>
          <p:nvPr/>
        </p:nvSpPr>
        <p:spPr bwMode="auto">
          <a:xfrm>
            <a:off x="5115195" y="3663560"/>
            <a:ext cx="554763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Lorem ipsum dolor sit amet, consectetuer dipiscing elit,</a:t>
            </a:r>
            <a:r>
              <a:rPr lang="en-US" altLang="zh-CN" sz="1000" dirty="0">
                <a:solidFill>
                  <a:schemeClr val="tx1">
                    <a:lumMod val="50000"/>
                    <a:lumOff val="50000"/>
                    <a:alpha val="80000"/>
                  </a:schemeClr>
                </a:solidFill>
                <a:latin typeface="+mn-lt"/>
                <a:ea typeface="+mn-ea"/>
                <a:cs typeface="+mn-ea"/>
                <a:sym typeface="+mn-lt"/>
              </a:rPr>
              <a:t> </a:t>
            </a:r>
            <a:r>
              <a:rPr lang="zh-CN" altLang="zh-CN" sz="1000" dirty="0">
                <a:solidFill>
                  <a:schemeClr val="tx1">
                    <a:lumMod val="50000"/>
                    <a:lumOff val="50000"/>
                    <a:alpha val="80000"/>
                  </a:schemeClr>
                </a:solidFill>
                <a:latin typeface="+mn-lt"/>
                <a:ea typeface="+mn-ea"/>
                <a:cs typeface="+mn-ea"/>
                <a:sym typeface="+mn-lt"/>
              </a:rPr>
              <a:t>sed diam </a:t>
            </a:r>
            <a:endParaRPr lang="en-US" altLang="zh-CN" sz="1000" dirty="0">
              <a:solidFill>
                <a:schemeClr val="tx1">
                  <a:lumMod val="50000"/>
                  <a:lumOff val="50000"/>
                  <a:alpha val="80000"/>
                </a:schemeClr>
              </a:solidFill>
              <a:latin typeface="+mn-lt"/>
              <a:ea typeface="+mn-ea"/>
              <a:cs typeface="+mn-ea"/>
              <a:sym typeface="+mn-lt"/>
            </a:endParaRPr>
          </a:p>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nonummy nibheuismod tincidunt ut laoreet dolore magna aliquamLorem ipsum dolor </a:t>
            </a:r>
            <a:endParaRPr lang="en-US" altLang="zh-CN" sz="1000" dirty="0">
              <a:solidFill>
                <a:schemeClr val="tx1">
                  <a:lumMod val="50000"/>
                  <a:lumOff val="50000"/>
                  <a:alpha val="80000"/>
                </a:schemeClr>
              </a:solidFill>
              <a:latin typeface="+mn-lt"/>
              <a:ea typeface="+mn-ea"/>
              <a:cs typeface="+mn-ea"/>
              <a:sym typeface="+mn-lt"/>
            </a:endParaRPr>
          </a:p>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sit amet, consectetuer dipiscing elit</a:t>
            </a:r>
          </a:p>
        </p:txBody>
      </p:sp>
      <p:grpSp>
        <p:nvGrpSpPr>
          <p:cNvPr id="15" name="组合 14"/>
          <p:cNvGrpSpPr/>
          <p:nvPr/>
        </p:nvGrpSpPr>
        <p:grpSpPr>
          <a:xfrm>
            <a:off x="9404600" y="442596"/>
            <a:ext cx="2319189" cy="384721"/>
            <a:chOff x="7714722" y="1680901"/>
            <a:chExt cx="1685200" cy="279550"/>
          </a:xfrm>
          <a:effectLst>
            <a:outerShdw blurRad="12700" dist="12700" dir="2700000" algn="tl" rotWithShape="0">
              <a:prstClr val="black">
                <a:alpha val="20000"/>
              </a:prstClr>
            </a:outerShdw>
          </a:effectLst>
        </p:grpSpPr>
        <p:sp>
          <p:nvSpPr>
            <p:cNvPr id="16" name="文本框 15"/>
            <p:cNvSpPr txBox="1"/>
            <p:nvPr/>
          </p:nvSpPr>
          <p:spPr>
            <a:xfrm>
              <a:off x="8732636" y="1680901"/>
              <a:ext cx="667286" cy="279550"/>
            </a:xfrm>
            <a:prstGeom prst="rect">
              <a:avLst/>
            </a:prstGeom>
            <a:noFill/>
          </p:spPr>
          <p:txBody>
            <a:bodyPr wrap="square" rtlCol="0">
              <a:spAutoFit/>
            </a:bodyPr>
            <a:lstStyle/>
            <a:p>
              <a:pPr algn="ctr"/>
              <a:r>
                <a:rPr lang="en-US" altLang="zh-CN" sz="1900" dirty="0">
                  <a:solidFill>
                    <a:srgbClr val="6868AC"/>
                  </a:solidFill>
                  <a:cs typeface="+mn-ea"/>
                  <a:sym typeface="+mn-lt"/>
                </a:rPr>
                <a:t>LOGO</a:t>
              </a:r>
              <a:endParaRPr lang="zh-CN" altLang="en-US" sz="1900" dirty="0">
                <a:solidFill>
                  <a:srgbClr val="6868AC"/>
                </a:solidFill>
                <a:cs typeface="+mn-ea"/>
                <a:sym typeface="+mn-lt"/>
              </a:endParaRPr>
            </a:p>
          </p:txBody>
        </p:sp>
        <p:sp>
          <p:nvSpPr>
            <p:cNvPr id="17" name="文本框 16"/>
            <p:cNvSpPr txBox="1"/>
            <p:nvPr/>
          </p:nvSpPr>
          <p:spPr>
            <a:xfrm>
              <a:off x="8113682" y="1701566"/>
              <a:ext cx="730558" cy="246004"/>
            </a:xfrm>
            <a:prstGeom prst="rect">
              <a:avLst/>
            </a:prstGeom>
            <a:noFill/>
          </p:spPr>
          <p:txBody>
            <a:bodyPr wrap="none" rtlCol="0">
              <a:spAutoFit/>
            </a:bodyPr>
            <a:lstStyle/>
            <a:p>
              <a:r>
                <a:rPr lang="zh-CN" altLang="en-US" sz="1600" dirty="0">
                  <a:solidFill>
                    <a:schemeClr val="tx1">
                      <a:lumMod val="85000"/>
                      <a:lumOff val="15000"/>
                    </a:schemeClr>
                  </a:solidFill>
                  <a:cs typeface="+mn-ea"/>
                  <a:sym typeface="+mn-lt"/>
                </a:rPr>
                <a:t>企业标志</a:t>
              </a:r>
            </a:p>
          </p:txBody>
        </p:sp>
        <p:grpSp>
          <p:nvGrpSpPr>
            <p:cNvPr id="18" name="组合 17"/>
            <p:cNvGrpSpPr/>
            <p:nvPr/>
          </p:nvGrpSpPr>
          <p:grpSpPr>
            <a:xfrm>
              <a:off x="7714722" y="1821948"/>
              <a:ext cx="368420" cy="62106"/>
              <a:chOff x="2485023" y="504381"/>
              <a:chExt cx="519891" cy="87641"/>
            </a:xfrm>
          </p:grpSpPr>
          <p:sp>
            <p:nvSpPr>
              <p:cNvPr id="19" name="椭圆 18"/>
              <p:cNvSpPr/>
              <p:nvPr/>
            </p:nvSpPr>
            <p:spPr>
              <a:xfrm>
                <a:off x="2485023" y="504381"/>
                <a:ext cx="87642" cy="87641"/>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sp>
            <p:nvSpPr>
              <p:cNvPr id="20" name="椭圆 19"/>
              <p:cNvSpPr/>
              <p:nvPr/>
            </p:nvSpPr>
            <p:spPr>
              <a:xfrm>
                <a:off x="2709592" y="504381"/>
                <a:ext cx="87642" cy="87641"/>
              </a:xfrm>
              <a:prstGeom prst="ellipse">
                <a:avLst/>
              </a:prstGeom>
              <a:solidFill>
                <a:srgbClr val="9998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sp>
            <p:nvSpPr>
              <p:cNvPr id="21" name="椭圆 20"/>
              <p:cNvSpPr/>
              <p:nvPr/>
            </p:nvSpPr>
            <p:spPr>
              <a:xfrm>
                <a:off x="2917272" y="504381"/>
                <a:ext cx="87642" cy="87641"/>
              </a:xfrm>
              <a:prstGeom prst="ellipse">
                <a:avLst/>
              </a:prstGeom>
              <a:solidFill>
                <a:srgbClr val="636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grpSp>
      </p:grpSp>
      <p:sp>
        <p:nvSpPr>
          <p:cNvPr id="24" name="任意多边形 23"/>
          <p:cNvSpPr/>
          <p:nvPr/>
        </p:nvSpPr>
        <p:spPr>
          <a:xfrm>
            <a:off x="10261427" y="4748464"/>
            <a:ext cx="2427878" cy="2277979"/>
          </a:xfrm>
          <a:custGeom>
            <a:avLst/>
            <a:gdLst>
              <a:gd name="connsiteX0" fmla="*/ 2427878 w 2427878"/>
              <a:gd name="connsiteY0" fmla="*/ 0 h 2277979"/>
              <a:gd name="connsiteX1" fmla="*/ 1513478 w 2427878"/>
              <a:gd name="connsiteY1" fmla="*/ 224589 h 2277979"/>
              <a:gd name="connsiteX2" fmla="*/ 1304931 w 2427878"/>
              <a:gd name="connsiteY2" fmla="*/ 1187115 h 2277979"/>
              <a:gd name="connsiteX3" fmla="*/ 198025 w 2427878"/>
              <a:gd name="connsiteY3" fmla="*/ 1572126 h 2277979"/>
              <a:gd name="connsiteX4" fmla="*/ 5520 w 2427878"/>
              <a:gd name="connsiteY4" fmla="*/ 2277979 h 22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878" h="2277979">
                <a:moveTo>
                  <a:pt x="2427878" y="0"/>
                </a:moveTo>
                <a:cubicBezTo>
                  <a:pt x="2064257" y="13368"/>
                  <a:pt x="1700636" y="26737"/>
                  <a:pt x="1513478" y="224589"/>
                </a:cubicBezTo>
                <a:cubicBezTo>
                  <a:pt x="1326320" y="422441"/>
                  <a:pt x="1524173" y="962526"/>
                  <a:pt x="1304931" y="1187115"/>
                </a:cubicBezTo>
                <a:cubicBezTo>
                  <a:pt x="1085689" y="1411705"/>
                  <a:pt x="414593" y="1390315"/>
                  <a:pt x="198025" y="1572126"/>
                </a:cubicBezTo>
                <a:cubicBezTo>
                  <a:pt x="-18543" y="1753937"/>
                  <a:pt x="-6512" y="2015958"/>
                  <a:pt x="5520" y="2277979"/>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24"/>
          <p:cNvSpPr/>
          <p:nvPr/>
        </p:nvSpPr>
        <p:spPr>
          <a:xfrm>
            <a:off x="-128337" y="-256674"/>
            <a:ext cx="1810426" cy="2422357"/>
          </a:xfrm>
          <a:custGeom>
            <a:avLst/>
            <a:gdLst>
              <a:gd name="connsiteX0" fmla="*/ 1572126 w 1810426"/>
              <a:gd name="connsiteY0" fmla="*/ 0 h 2422357"/>
              <a:gd name="connsiteX1" fmla="*/ 1732548 w 1810426"/>
              <a:gd name="connsiteY1" fmla="*/ 737936 h 2422357"/>
              <a:gd name="connsiteX2" fmla="*/ 481263 w 1810426"/>
              <a:gd name="connsiteY2" fmla="*/ 1459831 h 2422357"/>
              <a:gd name="connsiteX3" fmla="*/ 0 w 1810426"/>
              <a:gd name="connsiteY3" fmla="*/ 2422357 h 2422357"/>
            </a:gdLst>
            <a:ahLst/>
            <a:cxnLst>
              <a:cxn ang="0">
                <a:pos x="connsiteX0" y="connsiteY0"/>
              </a:cxn>
              <a:cxn ang="0">
                <a:pos x="connsiteX1" y="connsiteY1"/>
              </a:cxn>
              <a:cxn ang="0">
                <a:pos x="connsiteX2" y="connsiteY2"/>
              </a:cxn>
              <a:cxn ang="0">
                <a:pos x="connsiteX3" y="connsiteY3"/>
              </a:cxn>
            </a:cxnLst>
            <a:rect l="l" t="t" r="r" b="b"/>
            <a:pathLst>
              <a:path w="1810426" h="2422357">
                <a:moveTo>
                  <a:pt x="1572126" y="0"/>
                </a:moveTo>
                <a:cubicBezTo>
                  <a:pt x="1743242" y="247315"/>
                  <a:pt x="1914358" y="494631"/>
                  <a:pt x="1732548" y="737936"/>
                </a:cubicBezTo>
                <a:cubicBezTo>
                  <a:pt x="1550738" y="981241"/>
                  <a:pt x="770021" y="1179094"/>
                  <a:pt x="481263" y="1459831"/>
                </a:cubicBezTo>
                <a:cubicBezTo>
                  <a:pt x="192505" y="1740568"/>
                  <a:pt x="96252" y="2081462"/>
                  <a:pt x="0" y="2422357"/>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0974417" y="4687066"/>
            <a:ext cx="290209" cy="290209"/>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3754786" y="1867095"/>
            <a:ext cx="290209" cy="290209"/>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 presetClass="entr" presetSubtype="2"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par>
                                <p:cTn id="24" presetID="53" presetClass="entr" presetSubtype="16"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par>
                                <p:cTn id="29" presetID="53" presetClass="entr" presetSubtype="16" fill="hold" nodeType="withEffect">
                                  <p:stCondLst>
                                    <p:cond delay="25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par>
                                <p:cTn id="39" presetID="41" presetClass="entr" presetSubtype="0" fill="hold" grpId="0" nodeType="withEffect">
                                  <p:stCondLst>
                                    <p:cond delay="0"/>
                                  </p:stCondLst>
                                  <p:iterate type="lt">
                                    <p:tmPct val="10000"/>
                                  </p:iterate>
                                  <p:childTnLst>
                                    <p:set>
                                      <p:cBhvr>
                                        <p:cTn id="40" dur="1" fill="hold">
                                          <p:stCondLst>
                                            <p:cond delay="0"/>
                                          </p:stCondLst>
                                        </p:cTn>
                                        <p:tgtEl>
                                          <p:spTgt spid="10"/>
                                        </p:tgtEl>
                                        <p:attrNameLst>
                                          <p:attrName>style.visibility</p:attrName>
                                        </p:attrNameLst>
                                      </p:cBhvr>
                                      <p:to>
                                        <p:strVal val="visible"/>
                                      </p:to>
                                    </p:set>
                                    <p:anim calcmode="lin" valueType="num">
                                      <p:cBhvr>
                                        <p:cTn id="41" dur="7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2" dur="750" fill="hold"/>
                                        <p:tgtEl>
                                          <p:spTgt spid="10"/>
                                        </p:tgtEl>
                                        <p:attrNameLst>
                                          <p:attrName>ppt_y</p:attrName>
                                        </p:attrNameLst>
                                      </p:cBhvr>
                                      <p:tavLst>
                                        <p:tav tm="0">
                                          <p:val>
                                            <p:strVal val="#ppt_y"/>
                                          </p:val>
                                        </p:tav>
                                        <p:tav tm="100000">
                                          <p:val>
                                            <p:strVal val="#ppt_y"/>
                                          </p:val>
                                        </p:tav>
                                      </p:tavLst>
                                    </p:anim>
                                    <p:anim calcmode="lin" valueType="num">
                                      <p:cBhvr>
                                        <p:cTn id="43" dur="7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4" dur="7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5" dur="750" tmFilter="0,0; .5, 1; 1, 1"/>
                                        <p:tgtEl>
                                          <p:spTgt spid="10"/>
                                        </p:tgtEl>
                                      </p:cBhvr>
                                    </p:animEffect>
                                  </p:childTnLst>
                                </p:cTn>
                              </p:par>
                              <p:par>
                                <p:cTn id="46" presetID="42" presetClass="entr" presetSubtype="0" fill="hold" grpId="0" nodeType="withEffect">
                                  <p:stCondLst>
                                    <p:cond delay="7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4" grpId="0" animBg="1"/>
      <p:bldP spid="10" grpId="0"/>
      <p:bldP spid="11" grpId="0"/>
      <p:bldP spid="24" grpId="0" animBg="1"/>
      <p:bldP spid="25" grpId="0" animBg="1"/>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13"/>
          <p:cNvSpPr/>
          <p:nvPr/>
        </p:nvSpPr>
        <p:spPr>
          <a:xfrm>
            <a:off x="4296229" y="2648199"/>
            <a:ext cx="1708807" cy="1314659"/>
          </a:xfrm>
          <a:prstGeom prst="roundRect">
            <a:avLst/>
          </a:prstGeom>
          <a:solidFill>
            <a:srgbClr val="9998C8"/>
          </a:solidFill>
          <a:ln w="69850" cap="rnd">
            <a:noFill/>
            <a:prstDash val="solid"/>
            <a:round/>
          </a:ln>
          <a:effectLst>
            <a:outerShdw blurRad="101600" dist="38100" dir="2700000" algn="tl" rotWithShape="0">
              <a:prstClr val="black">
                <a:alpha val="20000"/>
              </a:prstClr>
            </a:outerShdw>
          </a:effectLst>
        </p:spPr>
        <p:txBody>
          <a:bodyPr rot="0" spcFirstLastPara="0" vertOverflow="overflow" horzOverflow="overflow" vert="horz" wrap="square" lIns="0" tIns="0" rIns="0" bIns="0" numCol="1" spcCol="0" rtlCol="0" fromWordArt="0" anchor="ctr" anchorCtr="0" forceAA="0" compatLnSpc="1">
            <a:normAutofit/>
          </a:bodyPr>
          <a:lstStyle/>
          <a:p>
            <a:pPr algn="ctr"/>
            <a:endParaRPr lang="ko-KR" altLang="en-US" sz="2400" dirty="0">
              <a:solidFill>
                <a:schemeClr val="bg1"/>
              </a:solidFill>
              <a:cs typeface="+mn-ea"/>
              <a:sym typeface="+mn-lt"/>
            </a:endParaRPr>
          </a:p>
        </p:txBody>
      </p:sp>
      <p:sp>
        <p:nvSpPr>
          <p:cNvPr id="5" name="사각형: 둥근 모서리 14"/>
          <p:cNvSpPr/>
          <p:nvPr/>
        </p:nvSpPr>
        <p:spPr>
          <a:xfrm>
            <a:off x="6215994" y="2648199"/>
            <a:ext cx="1708807" cy="1314659"/>
          </a:xfrm>
          <a:prstGeom prst="roundRect">
            <a:avLst/>
          </a:prstGeom>
          <a:solidFill>
            <a:srgbClr val="6868AC"/>
          </a:solidFill>
          <a:ln w="69850" cap="rnd">
            <a:noFill/>
            <a:prstDash val="solid"/>
            <a:round/>
          </a:ln>
          <a:effectLst>
            <a:outerShdw blurRad="101600" dist="38100" dir="2700000" algn="tl" rotWithShape="0">
              <a:prstClr val="black">
                <a:alpha val="20000"/>
              </a:prstClr>
            </a:outerShdw>
          </a:effectLst>
        </p:spPr>
        <p:txBody>
          <a:bodyPr rot="0" spcFirstLastPara="0" vertOverflow="overflow" horzOverflow="overflow" vert="horz" wrap="square" lIns="0" tIns="0" rIns="0" bIns="0" numCol="1" spcCol="0" rtlCol="0" fromWordArt="0" anchor="ctr" anchorCtr="0" forceAA="0" compatLnSpc="1">
            <a:normAutofit/>
          </a:bodyPr>
          <a:lstStyle/>
          <a:p>
            <a:pPr algn="ctr"/>
            <a:endParaRPr lang="ko-KR" altLang="en-US" sz="2400" dirty="0">
              <a:solidFill>
                <a:schemeClr val="bg1"/>
              </a:solidFill>
              <a:cs typeface="+mn-ea"/>
              <a:sym typeface="+mn-lt"/>
            </a:endParaRPr>
          </a:p>
        </p:txBody>
      </p:sp>
      <p:sp>
        <p:nvSpPr>
          <p:cNvPr id="6" name="사각형: 둥근 모서리 18"/>
          <p:cNvSpPr/>
          <p:nvPr/>
        </p:nvSpPr>
        <p:spPr>
          <a:xfrm>
            <a:off x="4296229" y="4173819"/>
            <a:ext cx="1708807" cy="1314659"/>
          </a:xfrm>
          <a:prstGeom prst="roundRect">
            <a:avLst/>
          </a:prstGeom>
          <a:solidFill>
            <a:srgbClr val="6868AC"/>
          </a:solidFill>
          <a:ln w="69850" cap="rnd">
            <a:noFill/>
            <a:prstDash val="solid"/>
            <a:round/>
          </a:ln>
          <a:effectLst>
            <a:outerShdw blurRad="101600" dist="38100" dir="2700000" algn="tl" rotWithShape="0">
              <a:prstClr val="black">
                <a:alpha val="20000"/>
              </a:prstClr>
            </a:outerShdw>
          </a:effectLst>
        </p:spPr>
        <p:txBody>
          <a:bodyPr rot="0" spcFirstLastPara="0" vertOverflow="overflow" horzOverflow="overflow" vert="horz" wrap="square" lIns="0" tIns="0" rIns="0" bIns="0" numCol="1" spcCol="0" rtlCol="0" fromWordArt="0" anchor="ctr" anchorCtr="0" forceAA="0" compatLnSpc="1">
            <a:normAutofit/>
          </a:bodyPr>
          <a:lstStyle/>
          <a:p>
            <a:pPr algn="ctr"/>
            <a:endParaRPr lang="ko-KR" altLang="en-US" sz="2400" dirty="0">
              <a:solidFill>
                <a:schemeClr val="bg1"/>
              </a:solidFill>
              <a:cs typeface="+mn-ea"/>
              <a:sym typeface="+mn-lt"/>
            </a:endParaRPr>
          </a:p>
        </p:txBody>
      </p:sp>
      <p:sp>
        <p:nvSpPr>
          <p:cNvPr id="7" name="사각형: 둥근 모서리 20"/>
          <p:cNvSpPr/>
          <p:nvPr/>
        </p:nvSpPr>
        <p:spPr>
          <a:xfrm>
            <a:off x="6215994" y="4173819"/>
            <a:ext cx="1708807" cy="1314659"/>
          </a:xfrm>
          <a:prstGeom prst="roundRect">
            <a:avLst/>
          </a:prstGeom>
          <a:solidFill>
            <a:srgbClr val="9998C8"/>
          </a:solidFill>
          <a:ln w="69850" cap="rnd">
            <a:noFill/>
            <a:prstDash val="solid"/>
            <a:round/>
          </a:ln>
          <a:effectLst>
            <a:outerShdw blurRad="101600" dist="38100" dir="2700000" algn="tl" rotWithShape="0">
              <a:prstClr val="black">
                <a:alpha val="20000"/>
              </a:prstClr>
            </a:outerShdw>
          </a:effectLst>
        </p:spPr>
        <p:txBody>
          <a:bodyPr rot="0" spcFirstLastPara="0" vertOverflow="overflow" horzOverflow="overflow" vert="horz" wrap="square" lIns="0" tIns="0" rIns="0" bIns="0" numCol="1" spcCol="0" rtlCol="0" fromWordArt="0" anchor="ctr" anchorCtr="0" forceAA="0" compatLnSpc="1">
            <a:normAutofit/>
          </a:bodyPr>
          <a:lstStyle/>
          <a:p>
            <a:pPr algn="ctr"/>
            <a:endParaRPr lang="ko-KR" altLang="en-US" sz="2400" dirty="0">
              <a:solidFill>
                <a:schemeClr val="bg1"/>
              </a:solidFill>
              <a:cs typeface="+mn-ea"/>
              <a:sym typeface="+mn-lt"/>
            </a:endParaRPr>
          </a:p>
        </p:txBody>
      </p:sp>
      <p:pic>
        <p:nvPicPr>
          <p:cNvPr id="8" name="그래픽 21"/>
          <p:cNvPicPr>
            <a:picLocks noChangeAspect="1"/>
          </p:cNvPicPr>
          <p:nvPr/>
        </p:nvPicPr>
        <p:blipFill>
          <a:blip/>
          <a:stretch>
            <a:fillRect/>
          </a:stretch>
        </p:blipFill>
        <p:spPr>
          <a:xfrm>
            <a:off x="4964914" y="2949708"/>
            <a:ext cx="371436" cy="222863"/>
          </a:xfrm>
          <a:prstGeom prst="rect">
            <a:avLst/>
          </a:prstGeom>
        </p:spPr>
      </p:pic>
      <p:pic>
        <p:nvPicPr>
          <p:cNvPr id="9" name="그래픽 22"/>
          <p:cNvPicPr>
            <a:picLocks noChangeAspect="1"/>
          </p:cNvPicPr>
          <p:nvPr/>
        </p:nvPicPr>
        <p:blipFill>
          <a:blip/>
          <a:stretch>
            <a:fillRect/>
          </a:stretch>
        </p:blipFill>
        <p:spPr>
          <a:xfrm>
            <a:off x="6935331" y="2949709"/>
            <a:ext cx="270135" cy="270135"/>
          </a:xfrm>
          <a:prstGeom prst="rect">
            <a:avLst/>
          </a:prstGeom>
        </p:spPr>
      </p:pic>
      <p:pic>
        <p:nvPicPr>
          <p:cNvPr id="10" name="그래픽 23"/>
          <p:cNvPicPr>
            <a:picLocks noChangeAspect="1"/>
          </p:cNvPicPr>
          <p:nvPr/>
        </p:nvPicPr>
        <p:blipFill>
          <a:blip/>
          <a:stretch>
            <a:fillRect/>
          </a:stretch>
        </p:blipFill>
        <p:spPr>
          <a:xfrm>
            <a:off x="4964915" y="4443708"/>
            <a:ext cx="371435" cy="360823"/>
          </a:xfrm>
          <a:prstGeom prst="rect">
            <a:avLst/>
          </a:prstGeom>
        </p:spPr>
      </p:pic>
      <p:pic>
        <p:nvPicPr>
          <p:cNvPr id="11" name="그래픽 24"/>
          <p:cNvPicPr>
            <a:picLocks noChangeAspect="1"/>
          </p:cNvPicPr>
          <p:nvPr/>
        </p:nvPicPr>
        <p:blipFill>
          <a:blip/>
          <a:stretch>
            <a:fillRect/>
          </a:stretch>
        </p:blipFill>
        <p:spPr>
          <a:xfrm>
            <a:off x="6935331" y="4492909"/>
            <a:ext cx="270135" cy="256629"/>
          </a:xfrm>
          <a:prstGeom prst="rect">
            <a:avLst/>
          </a:prstGeom>
        </p:spPr>
      </p:pic>
      <p:sp>
        <p:nvSpPr>
          <p:cNvPr id="12" name="직사각형 25"/>
          <p:cNvSpPr/>
          <p:nvPr/>
        </p:nvSpPr>
        <p:spPr>
          <a:xfrm>
            <a:off x="4296229" y="4900455"/>
            <a:ext cx="1708807" cy="288147"/>
          </a:xfrm>
          <a:prstGeom prst="rect">
            <a:avLst/>
          </a:prstGeom>
        </p:spPr>
        <p:txBody>
          <a:bodyPr wrap="square" lIns="0" tIns="36000" rIns="0" bIns="36000" anchor="ctr" anchorCtr="0">
            <a:spAutoFit/>
          </a:bodyPr>
          <a:lstStyle/>
          <a:p>
            <a:pPr algn="ctr"/>
            <a:r>
              <a:rPr lang="en-US" altLang="ko-KR" sz="1400" dirty="0">
                <a:solidFill>
                  <a:schemeClr val="bg1"/>
                </a:solidFill>
                <a:cs typeface="+mn-ea"/>
                <a:sym typeface="+mn-lt"/>
              </a:rPr>
              <a:t>Opportunities</a:t>
            </a:r>
            <a:endParaRPr lang="ko-KR" altLang="en-US" sz="1400" dirty="0">
              <a:solidFill>
                <a:schemeClr val="bg1"/>
              </a:solidFill>
              <a:cs typeface="+mn-ea"/>
              <a:sym typeface="+mn-lt"/>
            </a:endParaRPr>
          </a:p>
        </p:txBody>
      </p:sp>
      <p:sp>
        <p:nvSpPr>
          <p:cNvPr id="13" name="직사각형 26"/>
          <p:cNvSpPr/>
          <p:nvPr/>
        </p:nvSpPr>
        <p:spPr>
          <a:xfrm>
            <a:off x="6215994" y="4900455"/>
            <a:ext cx="1708807" cy="288147"/>
          </a:xfrm>
          <a:prstGeom prst="rect">
            <a:avLst/>
          </a:prstGeom>
        </p:spPr>
        <p:txBody>
          <a:bodyPr wrap="square" lIns="0" tIns="36000" rIns="0" bIns="36000" anchor="ctr" anchorCtr="0">
            <a:spAutoFit/>
          </a:bodyPr>
          <a:lstStyle/>
          <a:p>
            <a:pPr algn="ctr"/>
            <a:r>
              <a:rPr lang="en-US" altLang="ko-KR" sz="1400" dirty="0">
                <a:solidFill>
                  <a:schemeClr val="bg1"/>
                </a:solidFill>
                <a:cs typeface="+mn-ea"/>
                <a:sym typeface="+mn-lt"/>
              </a:rPr>
              <a:t>Threats</a:t>
            </a:r>
            <a:endParaRPr lang="ko-KR" altLang="en-US" sz="1400" dirty="0">
              <a:solidFill>
                <a:schemeClr val="bg1"/>
              </a:solidFill>
              <a:cs typeface="+mn-ea"/>
              <a:sym typeface="+mn-lt"/>
            </a:endParaRPr>
          </a:p>
        </p:txBody>
      </p:sp>
      <p:sp>
        <p:nvSpPr>
          <p:cNvPr id="14" name="직사각형 27"/>
          <p:cNvSpPr/>
          <p:nvPr/>
        </p:nvSpPr>
        <p:spPr>
          <a:xfrm>
            <a:off x="4296229" y="3370761"/>
            <a:ext cx="1708807" cy="288147"/>
          </a:xfrm>
          <a:prstGeom prst="rect">
            <a:avLst/>
          </a:prstGeom>
        </p:spPr>
        <p:txBody>
          <a:bodyPr wrap="square" lIns="0" tIns="36000" rIns="0" bIns="36000" anchor="ctr" anchorCtr="0">
            <a:spAutoFit/>
          </a:bodyPr>
          <a:lstStyle/>
          <a:p>
            <a:pPr algn="ctr"/>
            <a:r>
              <a:rPr lang="en-US" altLang="ko-KR" sz="1400" dirty="0">
                <a:solidFill>
                  <a:schemeClr val="bg1"/>
                </a:solidFill>
                <a:cs typeface="+mn-ea"/>
                <a:sym typeface="+mn-lt"/>
              </a:rPr>
              <a:t>Strengths</a:t>
            </a:r>
            <a:endParaRPr lang="ko-KR" altLang="en-US" sz="1400" dirty="0">
              <a:solidFill>
                <a:schemeClr val="bg1"/>
              </a:solidFill>
              <a:cs typeface="+mn-ea"/>
              <a:sym typeface="+mn-lt"/>
            </a:endParaRPr>
          </a:p>
        </p:txBody>
      </p:sp>
      <p:sp>
        <p:nvSpPr>
          <p:cNvPr id="15" name="직사각형 28"/>
          <p:cNvSpPr/>
          <p:nvPr/>
        </p:nvSpPr>
        <p:spPr>
          <a:xfrm>
            <a:off x="6215994" y="3370761"/>
            <a:ext cx="1708807" cy="288147"/>
          </a:xfrm>
          <a:prstGeom prst="rect">
            <a:avLst/>
          </a:prstGeom>
        </p:spPr>
        <p:txBody>
          <a:bodyPr wrap="square" lIns="0" tIns="36000" rIns="0" bIns="36000" anchor="ctr" anchorCtr="0">
            <a:spAutoFit/>
          </a:bodyPr>
          <a:lstStyle/>
          <a:p>
            <a:pPr algn="ctr"/>
            <a:r>
              <a:rPr lang="en-US" altLang="ko-KR" sz="1400" dirty="0">
                <a:solidFill>
                  <a:schemeClr val="bg1"/>
                </a:solidFill>
                <a:cs typeface="+mn-ea"/>
                <a:sym typeface="+mn-lt"/>
              </a:rPr>
              <a:t>Weakness</a:t>
            </a:r>
            <a:endParaRPr lang="ko-KR" altLang="en-US" sz="1400" dirty="0">
              <a:solidFill>
                <a:schemeClr val="bg1"/>
              </a:solidFill>
              <a:cs typeface="+mn-ea"/>
              <a:sym typeface="+mn-lt"/>
            </a:endParaRPr>
          </a:p>
        </p:txBody>
      </p:sp>
      <p:sp>
        <p:nvSpPr>
          <p:cNvPr id="16" name="文本框 15"/>
          <p:cNvSpPr txBox="1"/>
          <p:nvPr/>
        </p:nvSpPr>
        <p:spPr>
          <a:xfrm>
            <a:off x="2018453" y="2542491"/>
            <a:ext cx="1639000" cy="369332"/>
          </a:xfrm>
          <a:prstGeom prst="rect">
            <a:avLst/>
          </a:prstGeom>
          <a:noFill/>
        </p:spPr>
        <p:txBody>
          <a:bodyPr wrap="square" rtlCol="0">
            <a:spAutoFit/>
          </a:bodyPr>
          <a:lstStyle/>
          <a:p>
            <a:pPr algn="dist"/>
            <a:r>
              <a:rPr lang="zh-CN" altLang="en-US" b="1" dirty="0">
                <a:solidFill>
                  <a:schemeClr val="tx1">
                    <a:lumMod val="75000"/>
                    <a:lumOff val="25000"/>
                  </a:schemeClr>
                </a:solidFill>
                <a:cs typeface="+mn-ea"/>
                <a:sym typeface="+mn-lt"/>
              </a:rPr>
              <a:t>工作方向</a:t>
            </a:r>
          </a:p>
        </p:txBody>
      </p:sp>
      <p:sp>
        <p:nvSpPr>
          <p:cNvPr id="17" name="文本框 16"/>
          <p:cNvSpPr txBox="1"/>
          <p:nvPr/>
        </p:nvSpPr>
        <p:spPr>
          <a:xfrm>
            <a:off x="2054999" y="4251735"/>
            <a:ext cx="1639000" cy="369332"/>
          </a:xfrm>
          <a:prstGeom prst="rect">
            <a:avLst/>
          </a:prstGeom>
          <a:noFill/>
        </p:spPr>
        <p:txBody>
          <a:bodyPr wrap="square" rtlCol="0">
            <a:spAutoFit/>
          </a:bodyPr>
          <a:lstStyle/>
          <a:p>
            <a:pPr algn="dist"/>
            <a:r>
              <a:rPr lang="zh-CN" altLang="en-US" b="1" dirty="0">
                <a:solidFill>
                  <a:schemeClr val="tx1">
                    <a:lumMod val="75000"/>
                    <a:lumOff val="25000"/>
                  </a:schemeClr>
                </a:solidFill>
                <a:cs typeface="+mn-ea"/>
                <a:sym typeface="+mn-lt"/>
              </a:rPr>
              <a:t>工作方向</a:t>
            </a:r>
          </a:p>
        </p:txBody>
      </p:sp>
      <p:sp>
        <p:nvSpPr>
          <p:cNvPr id="18" name="文本框 17"/>
          <p:cNvSpPr txBox="1"/>
          <p:nvPr/>
        </p:nvSpPr>
        <p:spPr>
          <a:xfrm>
            <a:off x="8390553" y="2547498"/>
            <a:ext cx="1639000" cy="369332"/>
          </a:xfrm>
          <a:prstGeom prst="rect">
            <a:avLst/>
          </a:prstGeom>
          <a:noFill/>
        </p:spPr>
        <p:txBody>
          <a:bodyPr wrap="square" rtlCol="0">
            <a:spAutoFit/>
          </a:bodyPr>
          <a:lstStyle/>
          <a:p>
            <a:pPr algn="dist"/>
            <a:r>
              <a:rPr lang="zh-CN" altLang="en-US" b="1" dirty="0">
                <a:solidFill>
                  <a:schemeClr val="tx1">
                    <a:lumMod val="75000"/>
                    <a:lumOff val="25000"/>
                  </a:schemeClr>
                </a:solidFill>
                <a:cs typeface="+mn-ea"/>
                <a:sym typeface="+mn-lt"/>
              </a:rPr>
              <a:t>工作方向</a:t>
            </a:r>
          </a:p>
        </p:txBody>
      </p:sp>
      <p:sp>
        <p:nvSpPr>
          <p:cNvPr id="19" name="文本框 18"/>
          <p:cNvSpPr txBox="1"/>
          <p:nvPr/>
        </p:nvSpPr>
        <p:spPr>
          <a:xfrm>
            <a:off x="8459759" y="4251735"/>
            <a:ext cx="1639000" cy="369332"/>
          </a:xfrm>
          <a:prstGeom prst="rect">
            <a:avLst/>
          </a:prstGeom>
          <a:noFill/>
        </p:spPr>
        <p:txBody>
          <a:bodyPr wrap="square" rtlCol="0">
            <a:spAutoFit/>
          </a:bodyPr>
          <a:lstStyle/>
          <a:p>
            <a:pPr algn="dist"/>
            <a:r>
              <a:rPr lang="zh-CN" altLang="en-US" b="1" dirty="0">
                <a:solidFill>
                  <a:schemeClr val="tx1">
                    <a:lumMod val="75000"/>
                    <a:lumOff val="25000"/>
                  </a:schemeClr>
                </a:solidFill>
                <a:cs typeface="+mn-ea"/>
                <a:sym typeface="+mn-lt"/>
              </a:rPr>
              <a:t>工作方向</a:t>
            </a:r>
          </a:p>
        </p:txBody>
      </p:sp>
      <p:sp>
        <p:nvSpPr>
          <p:cNvPr id="20" name="文本框 19"/>
          <p:cNvSpPr txBox="1"/>
          <p:nvPr/>
        </p:nvSpPr>
        <p:spPr>
          <a:xfrm>
            <a:off x="599947" y="2965057"/>
            <a:ext cx="3084403" cy="923330"/>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cs typeface="+mn-ea"/>
                <a:sym typeface="+mn-lt"/>
              </a:rPr>
              <a:t>单击此处添加内容，内容要与标题相符，可以直接复制粘贴，要选择有用的关键词录入。单击此处添加内容</a:t>
            </a:r>
          </a:p>
        </p:txBody>
      </p:sp>
      <p:sp>
        <p:nvSpPr>
          <p:cNvPr id="21" name="文本框 20"/>
          <p:cNvSpPr txBox="1"/>
          <p:nvPr/>
        </p:nvSpPr>
        <p:spPr>
          <a:xfrm>
            <a:off x="609597" y="4646967"/>
            <a:ext cx="3084403" cy="923330"/>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cs typeface="+mn-ea"/>
                <a:sym typeface="+mn-lt"/>
              </a:rPr>
              <a:t>单击此处添加内容，内容要与标题相符，可以直接复制粘贴，要选择有用的关键词录入。单击此处添加内容</a:t>
            </a:r>
          </a:p>
        </p:txBody>
      </p:sp>
      <p:sp>
        <p:nvSpPr>
          <p:cNvPr id="22" name="文本框 21"/>
          <p:cNvSpPr txBox="1"/>
          <p:nvPr/>
        </p:nvSpPr>
        <p:spPr>
          <a:xfrm>
            <a:off x="8388231" y="2957540"/>
            <a:ext cx="3084403" cy="923330"/>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cs typeface="+mn-ea"/>
                <a:sym typeface="+mn-lt"/>
              </a:rPr>
              <a:t>单击此处添加内容，内容要与标题相符，可以直接复制粘贴，要选择有用的关键词录入。单击此处添加内容</a:t>
            </a:r>
          </a:p>
        </p:txBody>
      </p:sp>
      <p:sp>
        <p:nvSpPr>
          <p:cNvPr id="23" name="文本框 22"/>
          <p:cNvSpPr txBox="1"/>
          <p:nvPr/>
        </p:nvSpPr>
        <p:spPr>
          <a:xfrm>
            <a:off x="8388231" y="4621069"/>
            <a:ext cx="3084403" cy="923330"/>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cs typeface="+mn-ea"/>
                <a:sym typeface="+mn-lt"/>
              </a:rPr>
              <a:t>单击此处添加内容，内容要与标题相符，可以直接复制粘贴，要选择有用的关键词录入。单击此处添加内容</a:t>
            </a:r>
          </a:p>
        </p:txBody>
      </p:sp>
      <p:grpSp>
        <p:nvGrpSpPr>
          <p:cNvPr id="25" name="组合 24"/>
          <p:cNvGrpSpPr/>
          <p:nvPr/>
        </p:nvGrpSpPr>
        <p:grpSpPr>
          <a:xfrm>
            <a:off x="3059425" y="564714"/>
            <a:ext cx="6073146" cy="747188"/>
            <a:chOff x="3059425" y="564714"/>
            <a:chExt cx="6073146" cy="747188"/>
          </a:xfrm>
        </p:grpSpPr>
        <p:sp>
          <p:nvSpPr>
            <p:cNvPr id="26" name="文本框 25"/>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未来工作计划</a:t>
              </a:r>
            </a:p>
          </p:txBody>
        </p:sp>
        <p:sp>
          <p:nvSpPr>
            <p:cNvPr id="27" name="文本框 26"/>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191578" y="2051422"/>
            <a:ext cx="3649644" cy="4146355"/>
          </a:xfrm>
          <a:prstGeom prst="roundRect">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4" name="文本框 3"/>
          <p:cNvSpPr txBox="1"/>
          <p:nvPr/>
        </p:nvSpPr>
        <p:spPr>
          <a:xfrm>
            <a:off x="1623804" y="2573717"/>
            <a:ext cx="2031325" cy="461665"/>
          </a:xfrm>
          <a:prstGeom prst="rect">
            <a:avLst/>
          </a:prstGeom>
          <a:noFill/>
        </p:spPr>
        <p:txBody>
          <a:bodyPr wrap="none" rtlCol="0">
            <a:spAutoFit/>
          </a:bodyPr>
          <a:lstStyle/>
          <a:p>
            <a:r>
              <a:rPr kumimoji="1" lang="zh-CN" altLang="en-US" sz="2400" dirty="0">
                <a:solidFill>
                  <a:schemeClr val="bg1"/>
                </a:solidFill>
                <a:cs typeface="+mn-ea"/>
                <a:sym typeface="+mn-lt"/>
              </a:rPr>
              <a:t>未来工作思想</a:t>
            </a:r>
          </a:p>
        </p:txBody>
      </p:sp>
      <p:sp>
        <p:nvSpPr>
          <p:cNvPr id="5" name="文本框 4"/>
          <p:cNvSpPr txBox="1"/>
          <p:nvPr/>
        </p:nvSpPr>
        <p:spPr>
          <a:xfrm>
            <a:off x="1441523" y="3514047"/>
            <a:ext cx="2842445" cy="147732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kumimoji="1" lang="zh-CN" altLang="en-US" sz="1200" dirty="0">
                <a:solidFill>
                  <a:schemeClr val="bg1"/>
                </a:solidFill>
                <a:cs typeface="+mn-ea"/>
                <a:sym typeface="+mn-lt"/>
              </a:rPr>
              <a:t>此处添加详细文本描述，建议与标题相关并符合整体语言风格。</a:t>
            </a:r>
            <a:endParaRPr kumimoji="1" lang="en-US" altLang="zh-CN" sz="1200" dirty="0">
              <a:solidFill>
                <a:schemeClr val="bg1"/>
              </a:solidFill>
              <a:cs typeface="+mn-ea"/>
              <a:sym typeface="+mn-lt"/>
            </a:endParaRPr>
          </a:p>
          <a:p>
            <a:pPr marL="171450" indent="-171450">
              <a:lnSpc>
                <a:spcPct val="150000"/>
              </a:lnSpc>
              <a:buFont typeface="Arial" panose="020B0604020202020204" pitchFamily="34" charset="0"/>
              <a:buChar char="•"/>
            </a:pPr>
            <a:endParaRPr kumimoji="1" lang="en-US" altLang="zh-CN" sz="1200" dirty="0">
              <a:solidFill>
                <a:schemeClr val="bg1"/>
              </a:solidFill>
              <a:cs typeface="+mn-ea"/>
              <a:sym typeface="+mn-lt"/>
            </a:endParaRPr>
          </a:p>
          <a:p>
            <a:pPr marL="171450" indent="-171450">
              <a:lnSpc>
                <a:spcPct val="150000"/>
              </a:lnSpc>
              <a:buFont typeface="Arial" panose="020B0604020202020204" pitchFamily="34" charset="0"/>
              <a:buChar char="•"/>
            </a:pPr>
            <a:r>
              <a:rPr kumimoji="1" lang="zh-CN" altLang="en-US" sz="1200" dirty="0">
                <a:solidFill>
                  <a:schemeClr val="bg1"/>
                </a:solidFill>
                <a:cs typeface="+mn-ea"/>
                <a:sym typeface="+mn-lt"/>
              </a:rPr>
              <a:t>此处添加详细文本描述，建议与标题相关并符合整体语言风格。</a:t>
            </a:r>
          </a:p>
        </p:txBody>
      </p:sp>
      <p:cxnSp>
        <p:nvCxnSpPr>
          <p:cNvPr id="6" name="直线连接符 5"/>
          <p:cNvCxnSpPr/>
          <p:nvPr/>
        </p:nvCxnSpPr>
        <p:spPr>
          <a:xfrm>
            <a:off x="1712704" y="3244205"/>
            <a:ext cx="8001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215743" y="2328173"/>
            <a:ext cx="4909763" cy="2575879"/>
            <a:chOff x="5350271" y="808322"/>
            <a:chExt cx="5456852" cy="2862905"/>
          </a:xfrm>
        </p:grpSpPr>
        <p:sp>
          <p:nvSpPr>
            <p:cNvPr id="8" name="弧 7"/>
            <p:cNvSpPr/>
            <p:nvPr/>
          </p:nvSpPr>
          <p:spPr>
            <a:xfrm>
              <a:off x="7944218" y="808322"/>
              <a:ext cx="2862905" cy="2862905"/>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cs typeface="+mn-ea"/>
                <a:sym typeface="+mn-lt"/>
              </a:endParaRPr>
            </a:p>
          </p:txBody>
        </p:sp>
        <p:sp>
          <p:nvSpPr>
            <p:cNvPr id="9" name="弧 8"/>
            <p:cNvSpPr/>
            <p:nvPr/>
          </p:nvSpPr>
          <p:spPr>
            <a:xfrm flipV="1">
              <a:off x="7944218" y="808322"/>
              <a:ext cx="2862905" cy="2862905"/>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cs typeface="+mn-ea"/>
                <a:sym typeface="+mn-lt"/>
              </a:endParaRPr>
            </a:p>
          </p:txBody>
        </p:sp>
        <p:cxnSp>
          <p:nvCxnSpPr>
            <p:cNvPr id="10" name="直线连接符 9"/>
            <p:cNvCxnSpPr/>
            <p:nvPr/>
          </p:nvCxnSpPr>
          <p:spPr>
            <a:xfrm>
              <a:off x="5350271" y="808322"/>
              <a:ext cx="402045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5372936" y="3671227"/>
              <a:ext cx="402045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圆角矩形 11"/>
          <p:cNvSpPr/>
          <p:nvPr/>
        </p:nvSpPr>
        <p:spPr>
          <a:xfrm rot="619904">
            <a:off x="5954957" y="2015968"/>
            <a:ext cx="651536" cy="651536"/>
          </a:xfrm>
          <a:prstGeom prst="roundRect">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3" name="圆角矩形 12"/>
          <p:cNvSpPr/>
          <p:nvPr/>
        </p:nvSpPr>
        <p:spPr>
          <a:xfrm rot="619904">
            <a:off x="7714761" y="2015968"/>
            <a:ext cx="651536" cy="651536"/>
          </a:xfrm>
          <a:prstGeom prst="roundRect">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圆角矩形 13"/>
          <p:cNvSpPr/>
          <p:nvPr/>
        </p:nvSpPr>
        <p:spPr>
          <a:xfrm rot="619904">
            <a:off x="9472917" y="2015967"/>
            <a:ext cx="651536" cy="651536"/>
          </a:xfrm>
          <a:prstGeom prst="roundRect">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5" name="圆角矩形 14"/>
          <p:cNvSpPr/>
          <p:nvPr/>
        </p:nvSpPr>
        <p:spPr>
          <a:xfrm rot="619904">
            <a:off x="5953309" y="4564719"/>
            <a:ext cx="651536" cy="651536"/>
          </a:xfrm>
          <a:prstGeom prst="roundRect">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6" name="圆角矩形 15"/>
          <p:cNvSpPr/>
          <p:nvPr/>
        </p:nvSpPr>
        <p:spPr>
          <a:xfrm rot="619904">
            <a:off x="7713113" y="4564719"/>
            <a:ext cx="651536" cy="651536"/>
          </a:xfrm>
          <a:prstGeom prst="roundRect">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7" name="圆角矩形 16"/>
          <p:cNvSpPr/>
          <p:nvPr/>
        </p:nvSpPr>
        <p:spPr>
          <a:xfrm rot="619904">
            <a:off x="9472917" y="4564719"/>
            <a:ext cx="651536" cy="651536"/>
          </a:xfrm>
          <a:prstGeom prst="roundRect">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8" name="文本框 17"/>
          <p:cNvSpPr txBox="1"/>
          <p:nvPr/>
        </p:nvSpPr>
        <p:spPr>
          <a:xfrm>
            <a:off x="5436694" y="3228078"/>
            <a:ext cx="1729643" cy="526811"/>
          </a:xfrm>
          <a:prstGeom prst="rect">
            <a:avLst/>
          </a:prstGeom>
          <a:noFill/>
        </p:spPr>
        <p:txBody>
          <a:bodyPr wrap="square" rtlCol="0">
            <a:spAutoFit/>
          </a:bodyPr>
          <a:lstStyle/>
          <a:p>
            <a:pPr algn="ctr">
              <a:lnSpc>
                <a:spcPct val="150000"/>
              </a:lnSpc>
            </a:pPr>
            <a:r>
              <a:rPr kumimoji="1" lang="zh-CN" altLang="en-US" sz="1000" dirty="0">
                <a:solidFill>
                  <a:schemeClr val="tx1">
                    <a:lumMod val="50000"/>
                    <a:lumOff val="50000"/>
                  </a:schemeClr>
                </a:solidFill>
                <a:cs typeface="+mn-ea"/>
                <a:sym typeface="+mn-lt"/>
              </a:rPr>
              <a:t>请在此输入您需要的文字内容，感谢使用我们的</a:t>
            </a:r>
          </a:p>
        </p:txBody>
      </p:sp>
      <p:sp>
        <p:nvSpPr>
          <p:cNvPr id="19" name="文本框 18"/>
          <p:cNvSpPr txBox="1"/>
          <p:nvPr/>
        </p:nvSpPr>
        <p:spPr>
          <a:xfrm>
            <a:off x="5768114" y="2958532"/>
            <a:ext cx="1066800" cy="307777"/>
          </a:xfrm>
          <a:prstGeom prst="rect">
            <a:avLst/>
          </a:prstGeom>
          <a:noFill/>
        </p:spPr>
        <p:txBody>
          <a:bodyPr wrap="square" rtlCol="0">
            <a:spAutoFit/>
          </a:bodyPr>
          <a:lstStyle/>
          <a:p>
            <a:pPr algn="ctr"/>
            <a:r>
              <a:rPr kumimoji="1" lang="zh-CN" altLang="en-US" sz="1400" b="1" dirty="0">
                <a:solidFill>
                  <a:schemeClr val="tx1">
                    <a:lumMod val="75000"/>
                    <a:lumOff val="25000"/>
                  </a:schemeClr>
                </a:solidFill>
                <a:cs typeface="+mn-ea"/>
                <a:sym typeface="+mn-lt"/>
              </a:rPr>
              <a:t>标题文字</a:t>
            </a:r>
          </a:p>
        </p:txBody>
      </p:sp>
      <p:sp>
        <p:nvSpPr>
          <p:cNvPr id="20" name="文本框 19"/>
          <p:cNvSpPr txBox="1"/>
          <p:nvPr/>
        </p:nvSpPr>
        <p:spPr>
          <a:xfrm>
            <a:off x="7185875" y="3228078"/>
            <a:ext cx="1729643" cy="526811"/>
          </a:xfrm>
          <a:prstGeom prst="rect">
            <a:avLst/>
          </a:prstGeom>
          <a:noFill/>
        </p:spPr>
        <p:txBody>
          <a:bodyPr wrap="square" rtlCol="0">
            <a:spAutoFit/>
          </a:bodyPr>
          <a:lstStyle/>
          <a:p>
            <a:pPr algn="ctr">
              <a:lnSpc>
                <a:spcPct val="150000"/>
              </a:lnSpc>
            </a:pPr>
            <a:r>
              <a:rPr kumimoji="1" lang="zh-CN" altLang="en-US" sz="1000" dirty="0">
                <a:solidFill>
                  <a:schemeClr val="tx1">
                    <a:lumMod val="50000"/>
                    <a:lumOff val="50000"/>
                  </a:schemeClr>
                </a:solidFill>
                <a:cs typeface="+mn-ea"/>
                <a:sym typeface="+mn-lt"/>
              </a:rPr>
              <a:t>请在此输入您需要的文字内容，感谢使用我们的</a:t>
            </a:r>
          </a:p>
        </p:txBody>
      </p:sp>
      <p:sp>
        <p:nvSpPr>
          <p:cNvPr id="21" name="文本框 20"/>
          <p:cNvSpPr txBox="1"/>
          <p:nvPr/>
        </p:nvSpPr>
        <p:spPr>
          <a:xfrm>
            <a:off x="7517297" y="2958532"/>
            <a:ext cx="1066800" cy="307777"/>
          </a:xfrm>
          <a:prstGeom prst="rect">
            <a:avLst/>
          </a:prstGeom>
          <a:noFill/>
        </p:spPr>
        <p:txBody>
          <a:bodyPr wrap="square" rtlCol="0">
            <a:spAutoFit/>
          </a:bodyPr>
          <a:lstStyle/>
          <a:p>
            <a:pPr algn="ctr"/>
            <a:r>
              <a:rPr kumimoji="1" lang="zh-CN" altLang="en-US" sz="1400" b="1" dirty="0">
                <a:solidFill>
                  <a:schemeClr val="tx1">
                    <a:lumMod val="75000"/>
                    <a:lumOff val="25000"/>
                  </a:schemeClr>
                </a:solidFill>
                <a:cs typeface="+mn-ea"/>
                <a:sym typeface="+mn-lt"/>
              </a:rPr>
              <a:t>标题文字</a:t>
            </a:r>
          </a:p>
        </p:txBody>
      </p:sp>
      <p:sp>
        <p:nvSpPr>
          <p:cNvPr id="22" name="文本框 21"/>
          <p:cNvSpPr txBox="1"/>
          <p:nvPr/>
        </p:nvSpPr>
        <p:spPr>
          <a:xfrm>
            <a:off x="8933863" y="3228078"/>
            <a:ext cx="1729643" cy="526811"/>
          </a:xfrm>
          <a:prstGeom prst="rect">
            <a:avLst/>
          </a:prstGeom>
          <a:noFill/>
        </p:spPr>
        <p:txBody>
          <a:bodyPr wrap="square" rtlCol="0">
            <a:spAutoFit/>
          </a:bodyPr>
          <a:lstStyle/>
          <a:p>
            <a:pPr algn="ctr">
              <a:lnSpc>
                <a:spcPct val="150000"/>
              </a:lnSpc>
            </a:pPr>
            <a:r>
              <a:rPr kumimoji="1" lang="zh-CN" altLang="en-US" sz="1000" dirty="0">
                <a:solidFill>
                  <a:schemeClr val="tx1">
                    <a:lumMod val="50000"/>
                    <a:lumOff val="50000"/>
                  </a:schemeClr>
                </a:solidFill>
                <a:cs typeface="+mn-ea"/>
                <a:sym typeface="+mn-lt"/>
              </a:rPr>
              <a:t>请在此输入您需要的文字内容，感谢使用我们</a:t>
            </a:r>
          </a:p>
        </p:txBody>
      </p:sp>
      <p:sp>
        <p:nvSpPr>
          <p:cNvPr id="23" name="文本框 22"/>
          <p:cNvSpPr txBox="1"/>
          <p:nvPr/>
        </p:nvSpPr>
        <p:spPr>
          <a:xfrm>
            <a:off x="9265285" y="2958532"/>
            <a:ext cx="1066800" cy="307777"/>
          </a:xfrm>
          <a:prstGeom prst="rect">
            <a:avLst/>
          </a:prstGeom>
          <a:noFill/>
        </p:spPr>
        <p:txBody>
          <a:bodyPr wrap="square" rtlCol="0">
            <a:spAutoFit/>
          </a:bodyPr>
          <a:lstStyle/>
          <a:p>
            <a:pPr algn="ctr"/>
            <a:r>
              <a:rPr kumimoji="1" lang="zh-CN" altLang="en-US" sz="1400" b="1" dirty="0">
                <a:solidFill>
                  <a:schemeClr val="tx1">
                    <a:lumMod val="75000"/>
                    <a:lumOff val="25000"/>
                  </a:schemeClr>
                </a:solidFill>
                <a:cs typeface="+mn-ea"/>
                <a:sym typeface="+mn-lt"/>
              </a:rPr>
              <a:t>标题文字</a:t>
            </a:r>
          </a:p>
        </p:txBody>
      </p:sp>
      <p:sp>
        <p:nvSpPr>
          <p:cNvPr id="24" name="文本框 23"/>
          <p:cNvSpPr txBox="1"/>
          <p:nvPr/>
        </p:nvSpPr>
        <p:spPr>
          <a:xfrm>
            <a:off x="5433027" y="5748806"/>
            <a:ext cx="1729643" cy="526811"/>
          </a:xfrm>
          <a:prstGeom prst="rect">
            <a:avLst/>
          </a:prstGeom>
          <a:noFill/>
        </p:spPr>
        <p:txBody>
          <a:bodyPr wrap="square" rtlCol="0">
            <a:spAutoFit/>
          </a:bodyPr>
          <a:lstStyle/>
          <a:p>
            <a:pPr algn="ctr">
              <a:lnSpc>
                <a:spcPct val="150000"/>
              </a:lnSpc>
            </a:pPr>
            <a:r>
              <a:rPr kumimoji="1" lang="zh-CN" altLang="en-US" sz="1000" dirty="0">
                <a:solidFill>
                  <a:schemeClr val="tx1">
                    <a:lumMod val="50000"/>
                    <a:lumOff val="50000"/>
                  </a:schemeClr>
                </a:solidFill>
                <a:cs typeface="+mn-ea"/>
                <a:sym typeface="+mn-lt"/>
              </a:rPr>
              <a:t>请在此输入您需要的文字内容，感谢使用我们</a:t>
            </a:r>
          </a:p>
        </p:txBody>
      </p:sp>
      <p:sp>
        <p:nvSpPr>
          <p:cNvPr id="25" name="文本框 24"/>
          <p:cNvSpPr txBox="1"/>
          <p:nvPr/>
        </p:nvSpPr>
        <p:spPr>
          <a:xfrm>
            <a:off x="5764447" y="5479260"/>
            <a:ext cx="1066800" cy="307777"/>
          </a:xfrm>
          <a:prstGeom prst="rect">
            <a:avLst/>
          </a:prstGeom>
          <a:noFill/>
        </p:spPr>
        <p:txBody>
          <a:bodyPr wrap="square" rtlCol="0">
            <a:spAutoFit/>
          </a:bodyPr>
          <a:lstStyle/>
          <a:p>
            <a:pPr algn="ctr"/>
            <a:r>
              <a:rPr kumimoji="1" lang="zh-CN" altLang="en-US" sz="1400" b="1" dirty="0">
                <a:solidFill>
                  <a:schemeClr val="tx1">
                    <a:lumMod val="75000"/>
                    <a:lumOff val="25000"/>
                  </a:schemeClr>
                </a:solidFill>
                <a:cs typeface="+mn-ea"/>
                <a:sym typeface="+mn-lt"/>
              </a:rPr>
              <a:t>标题文字</a:t>
            </a:r>
          </a:p>
        </p:txBody>
      </p:sp>
      <p:sp>
        <p:nvSpPr>
          <p:cNvPr id="26" name="文本框 25"/>
          <p:cNvSpPr txBox="1"/>
          <p:nvPr/>
        </p:nvSpPr>
        <p:spPr>
          <a:xfrm>
            <a:off x="7182209" y="5748806"/>
            <a:ext cx="1729643" cy="526811"/>
          </a:xfrm>
          <a:prstGeom prst="rect">
            <a:avLst/>
          </a:prstGeom>
          <a:noFill/>
        </p:spPr>
        <p:txBody>
          <a:bodyPr wrap="square" rtlCol="0">
            <a:spAutoFit/>
          </a:bodyPr>
          <a:lstStyle/>
          <a:p>
            <a:pPr algn="ctr">
              <a:lnSpc>
                <a:spcPct val="150000"/>
              </a:lnSpc>
            </a:pPr>
            <a:r>
              <a:rPr kumimoji="1" lang="zh-CN" altLang="en-US" sz="1000" dirty="0">
                <a:solidFill>
                  <a:schemeClr val="tx1">
                    <a:lumMod val="50000"/>
                    <a:lumOff val="50000"/>
                  </a:schemeClr>
                </a:solidFill>
                <a:cs typeface="+mn-ea"/>
                <a:sym typeface="+mn-lt"/>
              </a:rPr>
              <a:t>请在此输入您需要的文字内容，感谢使用我们的</a:t>
            </a:r>
          </a:p>
        </p:txBody>
      </p:sp>
      <p:sp>
        <p:nvSpPr>
          <p:cNvPr id="27" name="文本框 26"/>
          <p:cNvSpPr txBox="1"/>
          <p:nvPr/>
        </p:nvSpPr>
        <p:spPr>
          <a:xfrm>
            <a:off x="7513629" y="5479260"/>
            <a:ext cx="1066800" cy="307777"/>
          </a:xfrm>
          <a:prstGeom prst="rect">
            <a:avLst/>
          </a:prstGeom>
          <a:noFill/>
        </p:spPr>
        <p:txBody>
          <a:bodyPr wrap="square" rtlCol="0">
            <a:spAutoFit/>
          </a:bodyPr>
          <a:lstStyle/>
          <a:p>
            <a:pPr algn="ctr"/>
            <a:r>
              <a:rPr kumimoji="1" lang="zh-CN" altLang="en-US" sz="1400" b="1" dirty="0">
                <a:solidFill>
                  <a:schemeClr val="tx1">
                    <a:lumMod val="75000"/>
                    <a:lumOff val="25000"/>
                  </a:schemeClr>
                </a:solidFill>
                <a:cs typeface="+mn-ea"/>
                <a:sym typeface="+mn-lt"/>
              </a:rPr>
              <a:t>标题文字</a:t>
            </a:r>
          </a:p>
        </p:txBody>
      </p:sp>
      <p:sp>
        <p:nvSpPr>
          <p:cNvPr id="28" name="文本框 27"/>
          <p:cNvSpPr txBox="1"/>
          <p:nvPr/>
        </p:nvSpPr>
        <p:spPr>
          <a:xfrm>
            <a:off x="8930197" y="5748806"/>
            <a:ext cx="1729643" cy="526811"/>
          </a:xfrm>
          <a:prstGeom prst="rect">
            <a:avLst/>
          </a:prstGeom>
          <a:noFill/>
        </p:spPr>
        <p:txBody>
          <a:bodyPr wrap="square" rtlCol="0">
            <a:spAutoFit/>
          </a:bodyPr>
          <a:lstStyle/>
          <a:p>
            <a:pPr algn="ctr">
              <a:lnSpc>
                <a:spcPct val="150000"/>
              </a:lnSpc>
            </a:pPr>
            <a:r>
              <a:rPr kumimoji="1" lang="zh-CN" altLang="en-US" sz="1000" dirty="0">
                <a:solidFill>
                  <a:schemeClr val="tx1">
                    <a:lumMod val="50000"/>
                    <a:lumOff val="50000"/>
                  </a:schemeClr>
                </a:solidFill>
                <a:cs typeface="+mn-ea"/>
                <a:sym typeface="+mn-lt"/>
              </a:rPr>
              <a:t>请在此输入您需要的文字内容，感谢使用我们</a:t>
            </a:r>
          </a:p>
        </p:txBody>
      </p:sp>
      <p:sp>
        <p:nvSpPr>
          <p:cNvPr id="29" name="文本框 28"/>
          <p:cNvSpPr txBox="1"/>
          <p:nvPr/>
        </p:nvSpPr>
        <p:spPr>
          <a:xfrm>
            <a:off x="9261617" y="5479260"/>
            <a:ext cx="1066800" cy="307777"/>
          </a:xfrm>
          <a:prstGeom prst="rect">
            <a:avLst/>
          </a:prstGeom>
          <a:noFill/>
        </p:spPr>
        <p:txBody>
          <a:bodyPr wrap="square" rtlCol="0">
            <a:spAutoFit/>
          </a:bodyPr>
          <a:lstStyle/>
          <a:p>
            <a:pPr algn="ctr"/>
            <a:r>
              <a:rPr kumimoji="1" lang="zh-CN" altLang="en-US" sz="1400" b="1" dirty="0">
                <a:solidFill>
                  <a:schemeClr val="tx1">
                    <a:lumMod val="75000"/>
                    <a:lumOff val="25000"/>
                  </a:schemeClr>
                </a:solidFill>
                <a:cs typeface="+mn-ea"/>
                <a:sym typeface="+mn-lt"/>
              </a:rPr>
              <a:t>标题文字</a:t>
            </a:r>
          </a:p>
        </p:txBody>
      </p:sp>
      <p:pic>
        <p:nvPicPr>
          <p:cNvPr id="30" name="图片 29"/>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9576673" y="4690032"/>
            <a:ext cx="426893" cy="426893"/>
          </a:xfrm>
          <a:prstGeom prst="rect">
            <a:avLst/>
          </a:prstGeom>
        </p:spPr>
      </p:pic>
      <p:pic>
        <p:nvPicPr>
          <p:cNvPr id="31" name="图片 30"/>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6065630" y="4682344"/>
            <a:ext cx="426893" cy="426893"/>
          </a:xfrm>
          <a:prstGeom prst="rect">
            <a:avLst/>
          </a:prstGeom>
        </p:spPr>
      </p:pic>
      <p:pic>
        <p:nvPicPr>
          <p:cNvPr id="32" name="图片 31"/>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835545" y="2127604"/>
            <a:ext cx="426893" cy="426893"/>
          </a:xfrm>
          <a:prstGeom prst="rect">
            <a:avLst/>
          </a:prstGeom>
        </p:spPr>
      </p:pic>
      <p:pic>
        <p:nvPicPr>
          <p:cNvPr id="33" name="图片 32"/>
          <p:cNvPicPr>
            <a:picLocks noChangeAspect="1"/>
          </p:cNvPicPr>
          <p:nvPr/>
        </p:nvPicPr>
        <p:blipFill>
          <a:blip r:embed="rId9" cstate="screen">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a:off x="7816798" y="4677040"/>
            <a:ext cx="426893" cy="426893"/>
          </a:xfrm>
          <a:prstGeom prst="rect">
            <a:avLst/>
          </a:prstGeom>
        </p:spPr>
      </p:pic>
      <p:pic>
        <p:nvPicPr>
          <p:cNvPr id="34" name="图片 33"/>
          <p:cNvPicPr>
            <a:picLocks noChangeAspect="1"/>
          </p:cNvPicPr>
          <p:nvPr/>
        </p:nvPicPr>
        <p:blipFill>
          <a:blip r:embed="rId11" cstate="screen">
            <a:extLst>
              <a:ext uri="{BEBA8EAE-BF5A-486C-A8C5-ECC9F3942E4B}">
                <a14:imgProps xmlns:a14="http://schemas.microsoft.com/office/drawing/2010/main">
                  <a14:imgLayer r:embed="rId12">
                    <a14:imgEffect>
                      <a14:brightnessContrast bright="100000"/>
                    </a14:imgEffect>
                  </a14:imgLayer>
                </a14:imgProps>
              </a:ext>
            </a:extLst>
          </a:blip>
          <a:stretch>
            <a:fillRect/>
          </a:stretch>
        </p:blipFill>
        <p:spPr>
          <a:xfrm>
            <a:off x="9576674" y="2119788"/>
            <a:ext cx="426893" cy="426893"/>
          </a:xfrm>
          <a:prstGeom prst="rect">
            <a:avLst/>
          </a:prstGeom>
        </p:spPr>
      </p:pic>
      <p:pic>
        <p:nvPicPr>
          <p:cNvPr id="35" name="图片 34"/>
          <p:cNvPicPr>
            <a:picLocks noChangeAspect="1"/>
          </p:cNvPicPr>
          <p:nvPr/>
        </p:nvPicPr>
        <p:blipFill>
          <a:blip r:embed="rId13" cstate="screen">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6066994" y="2127442"/>
            <a:ext cx="426893" cy="426893"/>
          </a:xfrm>
          <a:prstGeom prst="rect">
            <a:avLst/>
          </a:prstGeom>
        </p:spPr>
      </p:pic>
      <p:grpSp>
        <p:nvGrpSpPr>
          <p:cNvPr id="36" name="组合 35"/>
          <p:cNvGrpSpPr/>
          <p:nvPr/>
        </p:nvGrpSpPr>
        <p:grpSpPr>
          <a:xfrm>
            <a:off x="3059425" y="564714"/>
            <a:ext cx="6073146" cy="747188"/>
            <a:chOff x="3059425" y="564714"/>
            <a:chExt cx="6073146" cy="747188"/>
          </a:xfrm>
        </p:grpSpPr>
        <p:sp>
          <p:nvSpPr>
            <p:cNvPr id="38" name="文本框 37"/>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未来工作计划</a:t>
              </a:r>
            </a:p>
          </p:txBody>
        </p:sp>
        <p:sp>
          <p:nvSpPr>
            <p:cNvPr id="39" name="文本框 38"/>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linds(horizontal)">
                                      <p:cBhvr>
                                        <p:cTn id="64" dur="500"/>
                                        <p:tgtEl>
                                          <p:spTgt spid="26"/>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linds(horizontal)">
                                      <p:cBhvr>
                                        <p:cTn id="67" dur="500"/>
                                        <p:tgtEl>
                                          <p:spTgt spid="2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blinds(horizontal)">
                                      <p:cBhvr>
                                        <p:cTn id="70" dur="500"/>
                                        <p:tgtEl>
                                          <p:spTgt spid="2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blinds(horizontal)">
                                      <p:cBhvr>
                                        <p:cTn id="73" dur="500"/>
                                        <p:tgtEl>
                                          <p:spTgt spid="29"/>
                                        </p:tgtEl>
                                      </p:cBhvr>
                                    </p:animEffect>
                                  </p:childTnLst>
                                </p:cTn>
                              </p:par>
                              <p:par>
                                <p:cTn id="74" presetID="3" presetClass="entr" presetSubtype="10"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blinds(horizontal)">
                                      <p:cBhvr>
                                        <p:cTn id="76" dur="500"/>
                                        <p:tgtEl>
                                          <p:spTgt spid="30"/>
                                        </p:tgtEl>
                                      </p:cBhvr>
                                    </p:animEffect>
                                  </p:childTnLst>
                                </p:cTn>
                              </p:par>
                              <p:par>
                                <p:cTn id="77" presetID="3" presetClass="entr" presetSubtype="1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blinds(horizontal)">
                                      <p:cBhvr>
                                        <p:cTn id="79" dur="500"/>
                                        <p:tgtEl>
                                          <p:spTgt spid="31"/>
                                        </p:tgtEl>
                                      </p:cBhvr>
                                    </p:animEffect>
                                  </p:childTnLst>
                                </p:cTn>
                              </p:par>
                              <p:par>
                                <p:cTn id="80" presetID="3" presetClass="entr" presetSubtype="10" fill="hold"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blinds(horizontal)">
                                      <p:cBhvr>
                                        <p:cTn id="82" dur="500"/>
                                        <p:tgtEl>
                                          <p:spTgt spid="32"/>
                                        </p:tgtEl>
                                      </p:cBhvr>
                                    </p:animEffect>
                                  </p:childTnLst>
                                </p:cTn>
                              </p:par>
                              <p:par>
                                <p:cTn id="83" presetID="3" presetClass="entr" presetSubtype="1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blinds(horizontal)">
                                      <p:cBhvr>
                                        <p:cTn id="85" dur="500"/>
                                        <p:tgtEl>
                                          <p:spTgt spid="33"/>
                                        </p:tgtEl>
                                      </p:cBhvr>
                                    </p:animEffect>
                                  </p:childTnLst>
                                </p:cTn>
                              </p:par>
                              <p:par>
                                <p:cTn id="86" presetID="3" presetClass="entr" presetSubtype="10"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blinds(horizontal)">
                                      <p:cBhvr>
                                        <p:cTn id="88" dur="500"/>
                                        <p:tgtEl>
                                          <p:spTgt spid="34"/>
                                        </p:tgtEl>
                                      </p:cBhvr>
                                    </p:animEffect>
                                  </p:childTnLst>
                                </p:cTn>
                              </p:par>
                              <p:par>
                                <p:cTn id="89" presetID="3" presetClass="entr" presetSubtype="10"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blinds(horizontal)">
                                      <p:cBhvr>
                                        <p:cTn id="9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空心弧 3"/>
          <p:cNvSpPr/>
          <p:nvPr/>
        </p:nvSpPr>
        <p:spPr>
          <a:xfrm>
            <a:off x="6258059" y="4731081"/>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5" name="空心弧 4"/>
          <p:cNvSpPr/>
          <p:nvPr/>
        </p:nvSpPr>
        <p:spPr>
          <a:xfrm>
            <a:off x="6258059" y="4731081"/>
            <a:ext cx="977900" cy="977900"/>
          </a:xfrm>
          <a:prstGeom prst="blockArc">
            <a:avLst>
              <a:gd name="adj1" fmla="val 17709558"/>
              <a:gd name="adj2" fmla="val 126099"/>
              <a:gd name="adj3" fmla="val 14587"/>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6" name="空心弧 5"/>
          <p:cNvSpPr/>
          <p:nvPr/>
        </p:nvSpPr>
        <p:spPr>
          <a:xfrm>
            <a:off x="7947159" y="4731081"/>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7" name="空心弧 6"/>
          <p:cNvSpPr/>
          <p:nvPr/>
        </p:nvSpPr>
        <p:spPr>
          <a:xfrm rot="2700000">
            <a:off x="7947159" y="4731081"/>
            <a:ext cx="977900" cy="977900"/>
          </a:xfrm>
          <a:prstGeom prst="blockArc">
            <a:avLst>
              <a:gd name="adj1" fmla="val 14712623"/>
              <a:gd name="adj2" fmla="val 126099"/>
              <a:gd name="adj3" fmla="val 14587"/>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8" name="空心弧 7"/>
          <p:cNvSpPr/>
          <p:nvPr/>
        </p:nvSpPr>
        <p:spPr>
          <a:xfrm>
            <a:off x="9731510" y="4731081"/>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9" name="空心弧 8"/>
          <p:cNvSpPr/>
          <p:nvPr/>
        </p:nvSpPr>
        <p:spPr>
          <a:xfrm rot="9900000">
            <a:off x="9731510" y="4731081"/>
            <a:ext cx="977900" cy="977900"/>
          </a:xfrm>
          <a:prstGeom prst="blockArc">
            <a:avLst>
              <a:gd name="adj1" fmla="val 4883833"/>
              <a:gd name="adj2" fmla="val 126099"/>
              <a:gd name="adj3" fmla="val 14587"/>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10" name="文本框 9"/>
          <p:cNvSpPr txBox="1"/>
          <p:nvPr/>
        </p:nvSpPr>
        <p:spPr>
          <a:xfrm>
            <a:off x="7249082" y="4912254"/>
            <a:ext cx="500458" cy="307777"/>
          </a:xfrm>
          <a:prstGeom prst="rect">
            <a:avLst/>
          </a:prstGeom>
          <a:noFill/>
        </p:spPr>
        <p:txBody>
          <a:bodyPr wrap="none" rtlCol="0">
            <a:spAutoFit/>
          </a:bodyPr>
          <a:lstStyle/>
          <a:p>
            <a:r>
              <a:rPr kumimoji="1" lang="en-US" altLang="zh-CN" sz="1400" dirty="0">
                <a:solidFill>
                  <a:schemeClr val="tx1">
                    <a:lumMod val="75000"/>
                    <a:lumOff val="25000"/>
                  </a:schemeClr>
                </a:solidFill>
                <a:cs typeface="+mn-ea"/>
                <a:sym typeface="+mn-lt"/>
              </a:rPr>
              <a:t>12%</a:t>
            </a:r>
            <a:endParaRPr kumimoji="1" lang="zh-CN" altLang="en-US" sz="1400" dirty="0">
              <a:solidFill>
                <a:schemeClr val="tx1">
                  <a:lumMod val="75000"/>
                  <a:lumOff val="25000"/>
                </a:schemeClr>
              </a:solidFill>
              <a:cs typeface="+mn-ea"/>
              <a:sym typeface="+mn-lt"/>
            </a:endParaRPr>
          </a:p>
        </p:txBody>
      </p:sp>
      <p:sp>
        <p:nvSpPr>
          <p:cNvPr id="11" name="文本框 10"/>
          <p:cNvSpPr txBox="1"/>
          <p:nvPr/>
        </p:nvSpPr>
        <p:spPr>
          <a:xfrm>
            <a:off x="8952786" y="4912253"/>
            <a:ext cx="532518" cy="307777"/>
          </a:xfrm>
          <a:prstGeom prst="rect">
            <a:avLst/>
          </a:prstGeom>
          <a:noFill/>
        </p:spPr>
        <p:txBody>
          <a:bodyPr wrap="none" rtlCol="0">
            <a:spAutoFit/>
          </a:bodyPr>
          <a:lstStyle/>
          <a:p>
            <a:r>
              <a:rPr kumimoji="1" lang="en-US" altLang="zh-CN" sz="1400" dirty="0">
                <a:solidFill>
                  <a:schemeClr val="tx1">
                    <a:lumMod val="75000"/>
                    <a:lumOff val="25000"/>
                  </a:schemeClr>
                </a:solidFill>
                <a:cs typeface="+mn-ea"/>
                <a:sym typeface="+mn-lt"/>
              </a:rPr>
              <a:t>38%</a:t>
            </a:r>
            <a:endParaRPr kumimoji="1" lang="zh-CN" altLang="en-US" sz="1400" dirty="0">
              <a:solidFill>
                <a:schemeClr val="tx1">
                  <a:lumMod val="75000"/>
                  <a:lumOff val="25000"/>
                </a:schemeClr>
              </a:solidFill>
              <a:cs typeface="+mn-ea"/>
              <a:sym typeface="+mn-lt"/>
            </a:endParaRPr>
          </a:p>
        </p:txBody>
      </p:sp>
      <p:sp>
        <p:nvSpPr>
          <p:cNvPr id="12" name="文本框 11"/>
          <p:cNvSpPr txBox="1"/>
          <p:nvPr/>
        </p:nvSpPr>
        <p:spPr>
          <a:xfrm>
            <a:off x="10756855" y="4912252"/>
            <a:ext cx="529312" cy="307777"/>
          </a:xfrm>
          <a:prstGeom prst="rect">
            <a:avLst/>
          </a:prstGeom>
          <a:noFill/>
        </p:spPr>
        <p:txBody>
          <a:bodyPr wrap="none" rtlCol="0">
            <a:spAutoFit/>
          </a:bodyPr>
          <a:lstStyle/>
          <a:p>
            <a:r>
              <a:rPr kumimoji="1" lang="en-US" altLang="zh-CN" sz="1400" dirty="0">
                <a:solidFill>
                  <a:schemeClr val="tx1">
                    <a:lumMod val="75000"/>
                    <a:lumOff val="25000"/>
                  </a:schemeClr>
                </a:solidFill>
                <a:cs typeface="+mn-ea"/>
                <a:sym typeface="+mn-lt"/>
              </a:rPr>
              <a:t>79%</a:t>
            </a:r>
            <a:endParaRPr kumimoji="1" lang="zh-CN" altLang="en-US" sz="1400" dirty="0">
              <a:solidFill>
                <a:schemeClr val="tx1">
                  <a:lumMod val="75000"/>
                  <a:lumOff val="25000"/>
                </a:schemeClr>
              </a:solidFill>
              <a:cs typeface="+mn-ea"/>
              <a:sym typeface="+mn-lt"/>
            </a:endParaRPr>
          </a:p>
        </p:txBody>
      </p:sp>
      <p:sp>
        <p:nvSpPr>
          <p:cNvPr id="13" name="文本框 12"/>
          <p:cNvSpPr txBox="1"/>
          <p:nvPr/>
        </p:nvSpPr>
        <p:spPr>
          <a:xfrm>
            <a:off x="6259622" y="2537307"/>
            <a:ext cx="1952779" cy="369332"/>
          </a:xfrm>
          <a:prstGeom prst="rect">
            <a:avLst/>
          </a:prstGeom>
          <a:noFill/>
        </p:spPr>
        <p:txBody>
          <a:bodyPr wrap="none" rtlCol="0">
            <a:spAutoFit/>
          </a:bodyPr>
          <a:lstStyle/>
          <a:p>
            <a:r>
              <a:rPr kumimoji="1" lang="en-US" altLang="zh-CN" dirty="0">
                <a:solidFill>
                  <a:srgbClr val="282A41"/>
                </a:solidFill>
                <a:cs typeface="+mn-ea"/>
                <a:sym typeface="+mn-lt"/>
              </a:rPr>
              <a:t>WORK</a:t>
            </a:r>
            <a:r>
              <a:rPr kumimoji="1" lang="zh-CN" altLang="en-US" dirty="0">
                <a:solidFill>
                  <a:srgbClr val="282A41"/>
                </a:solidFill>
                <a:cs typeface="+mn-ea"/>
                <a:sym typeface="+mn-lt"/>
              </a:rPr>
              <a:t> </a:t>
            </a:r>
            <a:r>
              <a:rPr kumimoji="1" lang="en-US" altLang="zh-CN" dirty="0">
                <a:solidFill>
                  <a:srgbClr val="282A41"/>
                </a:solidFill>
                <a:cs typeface="+mn-ea"/>
                <a:sym typeface="+mn-lt"/>
              </a:rPr>
              <a:t>REPORT</a:t>
            </a:r>
            <a:endParaRPr kumimoji="1" lang="zh-CN" altLang="en-US" dirty="0">
              <a:solidFill>
                <a:srgbClr val="282A41"/>
              </a:solidFill>
              <a:cs typeface="+mn-ea"/>
              <a:sym typeface="+mn-lt"/>
            </a:endParaRPr>
          </a:p>
        </p:txBody>
      </p:sp>
      <p:sp>
        <p:nvSpPr>
          <p:cNvPr id="14" name="文本框 13"/>
          <p:cNvSpPr txBox="1"/>
          <p:nvPr/>
        </p:nvSpPr>
        <p:spPr>
          <a:xfrm>
            <a:off x="6259624" y="3427957"/>
            <a:ext cx="5040577" cy="923330"/>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您的内容打在这里，或者通过复制您的文本后，在此框中选择粘贴，并选择只保留文字您的内容打在这里，或者通过复制您的文本后，在此框中选择粘贴，并选择只保留文字请在此输入您需要的文字内容。</a:t>
            </a:r>
          </a:p>
        </p:txBody>
      </p:sp>
      <p:sp>
        <p:nvSpPr>
          <p:cNvPr id="15" name="椭圆 14"/>
          <p:cNvSpPr/>
          <p:nvPr/>
        </p:nvSpPr>
        <p:spPr>
          <a:xfrm>
            <a:off x="939800" y="2521951"/>
            <a:ext cx="2006600" cy="2006600"/>
          </a:xfrm>
          <a:prstGeom prst="ellipse">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6" name="三角形 15"/>
          <p:cNvSpPr/>
          <p:nvPr/>
        </p:nvSpPr>
        <p:spPr>
          <a:xfrm rot="10800000">
            <a:off x="1781049" y="4503151"/>
            <a:ext cx="324104" cy="279400"/>
          </a:xfrm>
          <a:prstGeom prst="triangl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7" name="文本框 16"/>
          <p:cNvSpPr txBox="1"/>
          <p:nvPr/>
        </p:nvSpPr>
        <p:spPr>
          <a:xfrm>
            <a:off x="1302541" y="3158608"/>
            <a:ext cx="1237839" cy="707886"/>
          </a:xfrm>
          <a:prstGeom prst="rect">
            <a:avLst/>
          </a:prstGeom>
          <a:noFill/>
        </p:spPr>
        <p:txBody>
          <a:bodyPr wrap="none" rtlCol="0">
            <a:spAutoFit/>
          </a:bodyPr>
          <a:lstStyle/>
          <a:p>
            <a:r>
              <a:rPr kumimoji="1" lang="en-US" altLang="zh-CN" sz="4000" dirty="0">
                <a:solidFill>
                  <a:schemeClr val="bg1"/>
                </a:solidFill>
                <a:cs typeface="+mn-ea"/>
                <a:sym typeface="+mn-lt"/>
              </a:rPr>
              <a:t>46%</a:t>
            </a:r>
            <a:endParaRPr kumimoji="1" lang="zh-CN" altLang="en-US" sz="4000" dirty="0">
              <a:solidFill>
                <a:schemeClr val="bg1"/>
              </a:solidFill>
              <a:cs typeface="+mn-ea"/>
              <a:sym typeface="+mn-lt"/>
            </a:endParaRPr>
          </a:p>
        </p:txBody>
      </p:sp>
      <p:sp>
        <p:nvSpPr>
          <p:cNvPr id="18" name="文本框 17"/>
          <p:cNvSpPr txBox="1"/>
          <p:nvPr/>
        </p:nvSpPr>
        <p:spPr>
          <a:xfrm>
            <a:off x="1312159" y="5181119"/>
            <a:ext cx="1261884" cy="307777"/>
          </a:xfrm>
          <a:prstGeom prst="rect">
            <a:avLst/>
          </a:prstGeom>
          <a:noFill/>
        </p:spPr>
        <p:txBody>
          <a:bodyPr wrap="none" rtlCol="0">
            <a:spAutoFit/>
          </a:bodyPr>
          <a:lstStyle/>
          <a:p>
            <a:r>
              <a:rPr kumimoji="1" lang="zh-CN" altLang="en-US" sz="1400" b="1" dirty="0">
                <a:solidFill>
                  <a:schemeClr val="tx1">
                    <a:lumMod val="65000"/>
                    <a:lumOff val="35000"/>
                  </a:schemeClr>
                </a:solidFill>
                <a:cs typeface="+mn-ea"/>
                <a:sym typeface="+mn-lt"/>
              </a:rPr>
              <a:t>此处输入数据</a:t>
            </a:r>
          </a:p>
        </p:txBody>
      </p:sp>
      <p:sp>
        <p:nvSpPr>
          <p:cNvPr id="19" name="椭圆 18"/>
          <p:cNvSpPr/>
          <p:nvPr/>
        </p:nvSpPr>
        <p:spPr>
          <a:xfrm>
            <a:off x="3568700" y="2521951"/>
            <a:ext cx="2006600" cy="2006600"/>
          </a:xfrm>
          <a:prstGeom prst="ellipse">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20" name="三角形 19"/>
          <p:cNvSpPr/>
          <p:nvPr/>
        </p:nvSpPr>
        <p:spPr>
          <a:xfrm rot="10800000">
            <a:off x="4409949" y="4503151"/>
            <a:ext cx="324104" cy="279400"/>
          </a:xfrm>
          <a:prstGeom prst="triangl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21" name="文本框 20"/>
          <p:cNvSpPr txBox="1"/>
          <p:nvPr/>
        </p:nvSpPr>
        <p:spPr>
          <a:xfrm>
            <a:off x="3931442" y="3158608"/>
            <a:ext cx="1173719" cy="707886"/>
          </a:xfrm>
          <a:prstGeom prst="rect">
            <a:avLst/>
          </a:prstGeom>
          <a:noFill/>
        </p:spPr>
        <p:txBody>
          <a:bodyPr wrap="none" rtlCol="0">
            <a:spAutoFit/>
          </a:bodyPr>
          <a:lstStyle/>
          <a:p>
            <a:r>
              <a:rPr kumimoji="1" lang="en-US" altLang="zh-CN" sz="4000" dirty="0">
                <a:solidFill>
                  <a:schemeClr val="bg1"/>
                </a:solidFill>
                <a:cs typeface="+mn-ea"/>
                <a:sym typeface="+mn-lt"/>
              </a:rPr>
              <a:t>32%</a:t>
            </a:r>
            <a:endParaRPr kumimoji="1" lang="zh-CN" altLang="en-US" sz="4000" dirty="0">
              <a:solidFill>
                <a:schemeClr val="bg1"/>
              </a:solidFill>
              <a:cs typeface="+mn-ea"/>
              <a:sym typeface="+mn-lt"/>
            </a:endParaRPr>
          </a:p>
        </p:txBody>
      </p:sp>
      <p:sp>
        <p:nvSpPr>
          <p:cNvPr id="22" name="文本框 21"/>
          <p:cNvSpPr txBox="1"/>
          <p:nvPr/>
        </p:nvSpPr>
        <p:spPr>
          <a:xfrm>
            <a:off x="3941059" y="5181119"/>
            <a:ext cx="1261884" cy="307777"/>
          </a:xfrm>
          <a:prstGeom prst="rect">
            <a:avLst/>
          </a:prstGeom>
          <a:noFill/>
        </p:spPr>
        <p:txBody>
          <a:bodyPr wrap="none" rtlCol="0">
            <a:spAutoFit/>
          </a:bodyPr>
          <a:lstStyle/>
          <a:p>
            <a:r>
              <a:rPr kumimoji="1" lang="zh-CN" altLang="en-US" sz="1400" b="1" dirty="0">
                <a:solidFill>
                  <a:schemeClr val="tx1">
                    <a:lumMod val="65000"/>
                    <a:lumOff val="35000"/>
                  </a:schemeClr>
                </a:solidFill>
                <a:cs typeface="+mn-ea"/>
                <a:sym typeface="+mn-lt"/>
              </a:rPr>
              <a:t>此处输入数据</a:t>
            </a:r>
          </a:p>
        </p:txBody>
      </p:sp>
      <p:grpSp>
        <p:nvGrpSpPr>
          <p:cNvPr id="24" name="组合 23"/>
          <p:cNvGrpSpPr/>
          <p:nvPr/>
        </p:nvGrpSpPr>
        <p:grpSpPr>
          <a:xfrm>
            <a:off x="3059425" y="564714"/>
            <a:ext cx="6073146" cy="747188"/>
            <a:chOff x="3059425" y="564714"/>
            <a:chExt cx="6073146" cy="747188"/>
          </a:xfrm>
        </p:grpSpPr>
        <p:sp>
          <p:nvSpPr>
            <p:cNvPr id="25" name="文本框 24"/>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未来工作计划</a:t>
              </a:r>
            </a:p>
          </p:txBody>
        </p:sp>
        <p:sp>
          <p:nvSpPr>
            <p:cNvPr id="26" name="文本框 25"/>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
        <p:nvSpPr>
          <p:cNvPr id="27" name="文本框 26"/>
          <p:cNvSpPr txBox="1"/>
          <p:nvPr/>
        </p:nvSpPr>
        <p:spPr>
          <a:xfrm>
            <a:off x="6259622" y="2854891"/>
            <a:ext cx="2339102" cy="523220"/>
          </a:xfrm>
          <a:prstGeom prst="rect">
            <a:avLst/>
          </a:prstGeom>
          <a:noFill/>
        </p:spPr>
        <p:txBody>
          <a:bodyPr wrap="none" rtlCol="0">
            <a:spAutoFit/>
          </a:bodyPr>
          <a:lstStyle/>
          <a:p>
            <a:r>
              <a:rPr kumimoji="1" lang="zh-CN" altLang="en-US" sz="2800" dirty="0">
                <a:solidFill>
                  <a:srgbClr val="282A41"/>
                </a:solidFill>
                <a:cs typeface="+mn-ea"/>
                <a:sym typeface="+mn-lt"/>
              </a:rPr>
              <a:t>项目工作规划</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dissolve">
                                      <p:cBhvr>
                                        <p:cTn id="48" dur="500"/>
                                        <p:tgtEl>
                                          <p:spTgt spid="17"/>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dissolve">
                                      <p:cBhvr>
                                        <p:cTn id="51" dur="500"/>
                                        <p:tgtEl>
                                          <p:spTgt spid="18"/>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dissolve">
                                      <p:cBhvr>
                                        <p:cTn id="54" dur="500"/>
                                        <p:tgtEl>
                                          <p:spTgt spid="19"/>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dissolve">
                                      <p:cBhvr>
                                        <p:cTn id="57" dur="500"/>
                                        <p:tgtEl>
                                          <p:spTgt spid="2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dissolve">
                                      <p:cBhvr>
                                        <p:cTn id="60" dur="500"/>
                                        <p:tgtEl>
                                          <p:spTgt spid="21"/>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500"/>
                                        <p:tgtEl>
                                          <p:spTgt spid="2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dissolv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3" grpId="0"/>
      <p:bldP spid="14" grpId="0"/>
      <p:bldP spid="15" grpId="0" animBg="1"/>
      <p:bldP spid="16" grpId="0" animBg="1"/>
      <p:bldP spid="17" grpId="0"/>
      <p:bldP spid="18" grpId="0"/>
      <p:bldP spid="19" grpId="0" animBg="1"/>
      <p:bldP spid="20" grpId="0" animBg="1"/>
      <p:bldP spid="21" grpId="0"/>
      <p:bldP spid="22"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238897" y="2419292"/>
            <a:ext cx="3551767" cy="3551767"/>
            <a:chOff x="5103" y="2356"/>
            <a:chExt cx="4195" cy="4195"/>
          </a:xfrm>
        </p:grpSpPr>
        <p:sp>
          <p:nvSpPr>
            <p:cNvPr id="56" name="Freeform 3"/>
            <p:cNvSpPr/>
            <p:nvPr/>
          </p:nvSpPr>
          <p:spPr bwMode="auto">
            <a:xfrm>
              <a:off x="7671" y="3234"/>
              <a:ext cx="1627" cy="3317"/>
            </a:xfrm>
            <a:custGeom>
              <a:avLst/>
              <a:gdLst>
                <a:gd name="T0" fmla="*/ 64 w 128"/>
                <a:gd name="T1" fmla="*/ 133 h 261"/>
                <a:gd name="T2" fmla="*/ 49 w 128"/>
                <a:gd name="T3" fmla="*/ 133 h 261"/>
                <a:gd name="T4" fmla="*/ 65 w 128"/>
                <a:gd name="T5" fmla="*/ 149 h 261"/>
                <a:gd name="T6" fmla="*/ 49 w 128"/>
                <a:gd name="T7" fmla="*/ 165 h 261"/>
                <a:gd name="T8" fmla="*/ 64 w 128"/>
                <a:gd name="T9" fmla="*/ 165 h 261"/>
                <a:gd name="T10" fmla="*/ 96 w 128"/>
                <a:gd name="T11" fmla="*/ 197 h 261"/>
                <a:gd name="T12" fmla="*/ 64 w 128"/>
                <a:gd name="T13" fmla="*/ 229 h 261"/>
                <a:gd name="T14" fmla="*/ 32 w 128"/>
                <a:gd name="T15" fmla="*/ 197 h 261"/>
                <a:gd name="T16" fmla="*/ 32 w 128"/>
                <a:gd name="T17" fmla="*/ 22 h 261"/>
                <a:gd name="T18" fmla="*/ 32 w 128"/>
                <a:gd name="T19" fmla="*/ 16 h 261"/>
                <a:gd name="T20" fmla="*/ 16 w 128"/>
                <a:gd name="T21" fmla="*/ 0 h 261"/>
                <a:gd name="T22" fmla="*/ 0 w 128"/>
                <a:gd name="T23" fmla="*/ 16 h 261"/>
                <a:gd name="T24" fmla="*/ 0 w 128"/>
                <a:gd name="T25" fmla="*/ 22 h 261"/>
                <a:gd name="T26" fmla="*/ 0 w 128"/>
                <a:gd name="T27" fmla="*/ 133 h 261"/>
                <a:gd name="T28" fmla="*/ 0 w 128"/>
                <a:gd name="T29" fmla="*/ 165 h 261"/>
                <a:gd name="T30" fmla="*/ 0 w 128"/>
                <a:gd name="T31" fmla="*/ 197 h 261"/>
                <a:gd name="T32" fmla="*/ 64 w 128"/>
                <a:gd name="T33" fmla="*/ 261 h 261"/>
                <a:gd name="T34" fmla="*/ 128 w 128"/>
                <a:gd name="T35" fmla="*/ 197 h 261"/>
                <a:gd name="T36" fmla="*/ 64 w 128"/>
                <a:gd name="T37" fmla="*/ 1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261">
                  <a:moveTo>
                    <a:pt x="64" y="133"/>
                  </a:moveTo>
                  <a:cubicBezTo>
                    <a:pt x="49" y="133"/>
                    <a:pt x="49" y="133"/>
                    <a:pt x="49" y="133"/>
                  </a:cubicBezTo>
                  <a:cubicBezTo>
                    <a:pt x="65" y="149"/>
                    <a:pt x="65" y="149"/>
                    <a:pt x="65" y="149"/>
                  </a:cubicBezTo>
                  <a:cubicBezTo>
                    <a:pt x="49" y="165"/>
                    <a:pt x="49" y="165"/>
                    <a:pt x="49" y="165"/>
                  </a:cubicBezTo>
                  <a:cubicBezTo>
                    <a:pt x="64" y="165"/>
                    <a:pt x="64" y="165"/>
                    <a:pt x="64" y="165"/>
                  </a:cubicBezTo>
                  <a:cubicBezTo>
                    <a:pt x="82" y="165"/>
                    <a:pt x="96" y="179"/>
                    <a:pt x="96" y="197"/>
                  </a:cubicBezTo>
                  <a:cubicBezTo>
                    <a:pt x="96" y="215"/>
                    <a:pt x="82" y="229"/>
                    <a:pt x="64" y="229"/>
                  </a:cubicBezTo>
                  <a:cubicBezTo>
                    <a:pt x="46" y="229"/>
                    <a:pt x="32" y="215"/>
                    <a:pt x="32" y="197"/>
                  </a:cubicBezTo>
                  <a:cubicBezTo>
                    <a:pt x="32" y="22"/>
                    <a:pt x="32" y="22"/>
                    <a:pt x="32" y="22"/>
                  </a:cubicBezTo>
                  <a:cubicBezTo>
                    <a:pt x="32" y="16"/>
                    <a:pt x="32" y="16"/>
                    <a:pt x="32" y="16"/>
                  </a:cubicBezTo>
                  <a:cubicBezTo>
                    <a:pt x="16" y="0"/>
                    <a:pt x="16" y="0"/>
                    <a:pt x="16" y="0"/>
                  </a:cubicBezTo>
                  <a:cubicBezTo>
                    <a:pt x="0" y="16"/>
                    <a:pt x="0" y="16"/>
                    <a:pt x="0" y="16"/>
                  </a:cubicBezTo>
                  <a:cubicBezTo>
                    <a:pt x="0" y="22"/>
                    <a:pt x="0" y="22"/>
                    <a:pt x="0" y="22"/>
                  </a:cubicBezTo>
                  <a:cubicBezTo>
                    <a:pt x="0" y="133"/>
                    <a:pt x="0" y="133"/>
                    <a:pt x="0" y="133"/>
                  </a:cubicBezTo>
                  <a:cubicBezTo>
                    <a:pt x="0" y="165"/>
                    <a:pt x="0" y="165"/>
                    <a:pt x="0" y="165"/>
                  </a:cubicBezTo>
                  <a:cubicBezTo>
                    <a:pt x="0" y="197"/>
                    <a:pt x="0" y="197"/>
                    <a:pt x="0" y="197"/>
                  </a:cubicBezTo>
                  <a:cubicBezTo>
                    <a:pt x="0" y="232"/>
                    <a:pt x="29" y="261"/>
                    <a:pt x="64" y="261"/>
                  </a:cubicBezTo>
                  <a:cubicBezTo>
                    <a:pt x="99" y="261"/>
                    <a:pt x="128" y="232"/>
                    <a:pt x="128" y="197"/>
                  </a:cubicBezTo>
                  <a:cubicBezTo>
                    <a:pt x="128" y="162"/>
                    <a:pt x="99" y="133"/>
                    <a:pt x="64" y="133"/>
                  </a:cubicBezTo>
                  <a:close/>
                </a:path>
              </a:pathLst>
            </a:custGeom>
            <a:solidFill>
              <a:srgbClr val="9998C8"/>
            </a:solidFill>
            <a:ln w="15875">
              <a:noFill/>
            </a:ln>
            <a:effectLst>
              <a:outerShdw blurRad="101600" dist="50800" dir="5400000" algn="t" rotWithShape="0">
                <a:prstClr val="black">
                  <a:alpha val="40000"/>
                </a:prstClr>
              </a:outerShdw>
            </a:effectLst>
          </p:spPr>
          <p:txBody>
            <a:bodyPr vert="horz" wrap="square" lIns="182880" tIns="91441" rIns="182880" bIns="91441" numCol="1" anchor="t" anchorCtr="0" compatLnSpc="1"/>
            <a:lstStyle/>
            <a:p>
              <a:pPr defTabSz="2438400"/>
              <a:endParaRPr lang="en-US" sz="3600" dirty="0">
                <a:solidFill>
                  <a:srgbClr val="3F3F3F"/>
                </a:solidFill>
                <a:cs typeface="+mn-ea"/>
                <a:sym typeface="+mn-lt"/>
              </a:endParaRPr>
            </a:p>
          </p:txBody>
        </p:sp>
        <p:sp>
          <p:nvSpPr>
            <p:cNvPr id="57" name="Freeform 1"/>
            <p:cNvSpPr/>
            <p:nvPr/>
          </p:nvSpPr>
          <p:spPr bwMode="auto">
            <a:xfrm>
              <a:off x="5103" y="2356"/>
              <a:ext cx="1627" cy="3279"/>
            </a:xfrm>
            <a:custGeom>
              <a:avLst/>
              <a:gdLst>
                <a:gd name="T0" fmla="*/ 64 w 128"/>
                <a:gd name="T1" fmla="*/ 0 h 258"/>
                <a:gd name="T2" fmla="*/ 0 w 128"/>
                <a:gd name="T3" fmla="*/ 64 h 258"/>
                <a:gd name="T4" fmla="*/ 64 w 128"/>
                <a:gd name="T5" fmla="*/ 128 h 258"/>
                <a:gd name="T6" fmla="*/ 79 w 128"/>
                <a:gd name="T7" fmla="*/ 128 h 258"/>
                <a:gd name="T8" fmla="*/ 63 w 128"/>
                <a:gd name="T9" fmla="*/ 112 h 258"/>
                <a:gd name="T10" fmla="*/ 79 w 128"/>
                <a:gd name="T11" fmla="*/ 96 h 258"/>
                <a:gd name="T12" fmla="*/ 64 w 128"/>
                <a:gd name="T13" fmla="*/ 96 h 258"/>
                <a:gd name="T14" fmla="*/ 32 w 128"/>
                <a:gd name="T15" fmla="*/ 64 h 258"/>
                <a:gd name="T16" fmla="*/ 64 w 128"/>
                <a:gd name="T17" fmla="*/ 32 h 258"/>
                <a:gd name="T18" fmla="*/ 96 w 128"/>
                <a:gd name="T19" fmla="*/ 64 h 258"/>
                <a:gd name="T20" fmla="*/ 96 w 128"/>
                <a:gd name="T21" fmla="*/ 242 h 258"/>
                <a:gd name="T22" fmla="*/ 112 w 128"/>
                <a:gd name="T23" fmla="*/ 258 h 258"/>
                <a:gd name="T24" fmla="*/ 128 w 128"/>
                <a:gd name="T25" fmla="*/ 242 h 258"/>
                <a:gd name="T26" fmla="*/ 128 w 128"/>
                <a:gd name="T27" fmla="*/ 64 h 258"/>
                <a:gd name="T28" fmla="*/ 64 w 128"/>
                <a:gd name="T2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58">
                  <a:moveTo>
                    <a:pt x="64" y="0"/>
                  </a:moveTo>
                  <a:cubicBezTo>
                    <a:pt x="29" y="0"/>
                    <a:pt x="0" y="29"/>
                    <a:pt x="0" y="64"/>
                  </a:cubicBezTo>
                  <a:cubicBezTo>
                    <a:pt x="0" y="99"/>
                    <a:pt x="29" y="128"/>
                    <a:pt x="64" y="128"/>
                  </a:cubicBezTo>
                  <a:cubicBezTo>
                    <a:pt x="79" y="128"/>
                    <a:pt x="79" y="128"/>
                    <a:pt x="79" y="128"/>
                  </a:cubicBezTo>
                  <a:cubicBezTo>
                    <a:pt x="63" y="112"/>
                    <a:pt x="63" y="112"/>
                    <a:pt x="63" y="112"/>
                  </a:cubicBezTo>
                  <a:cubicBezTo>
                    <a:pt x="79" y="96"/>
                    <a:pt x="79" y="96"/>
                    <a:pt x="79" y="96"/>
                  </a:cubicBezTo>
                  <a:cubicBezTo>
                    <a:pt x="64" y="96"/>
                    <a:pt x="64" y="96"/>
                    <a:pt x="64" y="96"/>
                  </a:cubicBezTo>
                  <a:cubicBezTo>
                    <a:pt x="46" y="96"/>
                    <a:pt x="32" y="82"/>
                    <a:pt x="32" y="64"/>
                  </a:cubicBezTo>
                  <a:cubicBezTo>
                    <a:pt x="32" y="46"/>
                    <a:pt x="46" y="32"/>
                    <a:pt x="64" y="32"/>
                  </a:cubicBezTo>
                  <a:cubicBezTo>
                    <a:pt x="82" y="32"/>
                    <a:pt x="96" y="46"/>
                    <a:pt x="96" y="64"/>
                  </a:cubicBezTo>
                  <a:cubicBezTo>
                    <a:pt x="96" y="242"/>
                    <a:pt x="96" y="242"/>
                    <a:pt x="96" y="242"/>
                  </a:cubicBezTo>
                  <a:cubicBezTo>
                    <a:pt x="112" y="258"/>
                    <a:pt x="112" y="258"/>
                    <a:pt x="112" y="258"/>
                  </a:cubicBezTo>
                  <a:cubicBezTo>
                    <a:pt x="128" y="242"/>
                    <a:pt x="128" y="242"/>
                    <a:pt x="128" y="242"/>
                  </a:cubicBezTo>
                  <a:cubicBezTo>
                    <a:pt x="128" y="64"/>
                    <a:pt x="128" y="64"/>
                    <a:pt x="128" y="64"/>
                  </a:cubicBezTo>
                  <a:cubicBezTo>
                    <a:pt x="128" y="29"/>
                    <a:pt x="99" y="0"/>
                    <a:pt x="64" y="0"/>
                  </a:cubicBezTo>
                  <a:close/>
                </a:path>
              </a:pathLst>
            </a:custGeom>
            <a:solidFill>
              <a:srgbClr val="9998C8"/>
            </a:solidFill>
            <a:ln w="15875">
              <a:noFill/>
            </a:ln>
            <a:effectLst>
              <a:outerShdw blurRad="101600" dist="50800" dir="5400000" algn="t" rotWithShape="0">
                <a:prstClr val="black">
                  <a:alpha val="40000"/>
                </a:prstClr>
              </a:outerShdw>
            </a:effectLst>
          </p:spPr>
          <p:txBody>
            <a:bodyPr vert="horz" wrap="square" lIns="182880" tIns="91441" rIns="182880" bIns="91441" numCol="1" anchor="t" anchorCtr="0" compatLnSpc="1"/>
            <a:lstStyle/>
            <a:p>
              <a:pPr defTabSz="2438400"/>
              <a:endParaRPr lang="en-US" sz="3600" dirty="0">
                <a:solidFill>
                  <a:srgbClr val="3F3F3F"/>
                </a:solidFill>
                <a:cs typeface="+mn-ea"/>
                <a:sym typeface="+mn-lt"/>
              </a:endParaRPr>
            </a:p>
          </p:txBody>
        </p:sp>
        <p:sp>
          <p:nvSpPr>
            <p:cNvPr id="58" name="Freeform 4"/>
            <p:cNvSpPr/>
            <p:nvPr/>
          </p:nvSpPr>
          <p:spPr bwMode="auto">
            <a:xfrm>
              <a:off x="5981" y="2356"/>
              <a:ext cx="3317" cy="1627"/>
            </a:xfrm>
            <a:custGeom>
              <a:avLst/>
              <a:gdLst>
                <a:gd name="T0" fmla="*/ 197 w 261"/>
                <a:gd name="T1" fmla="*/ 0 h 128"/>
                <a:gd name="T2" fmla="*/ 133 w 261"/>
                <a:gd name="T3" fmla="*/ 64 h 128"/>
                <a:gd name="T4" fmla="*/ 133 w 261"/>
                <a:gd name="T5" fmla="*/ 79 h 128"/>
                <a:gd name="T6" fmla="*/ 149 w 261"/>
                <a:gd name="T7" fmla="*/ 63 h 128"/>
                <a:gd name="T8" fmla="*/ 165 w 261"/>
                <a:gd name="T9" fmla="*/ 79 h 128"/>
                <a:gd name="T10" fmla="*/ 165 w 261"/>
                <a:gd name="T11" fmla="*/ 64 h 128"/>
                <a:gd name="T12" fmla="*/ 197 w 261"/>
                <a:gd name="T13" fmla="*/ 32 h 128"/>
                <a:gd name="T14" fmla="*/ 229 w 261"/>
                <a:gd name="T15" fmla="*/ 64 h 128"/>
                <a:gd name="T16" fmla="*/ 197 w 261"/>
                <a:gd name="T17" fmla="*/ 96 h 128"/>
                <a:gd name="T18" fmla="*/ 16 w 261"/>
                <a:gd name="T19" fmla="*/ 96 h 128"/>
                <a:gd name="T20" fmla="*/ 0 w 261"/>
                <a:gd name="T21" fmla="*/ 112 h 128"/>
                <a:gd name="T22" fmla="*/ 16 w 261"/>
                <a:gd name="T23" fmla="*/ 128 h 128"/>
                <a:gd name="T24" fmla="*/ 133 w 261"/>
                <a:gd name="T25" fmla="*/ 128 h 128"/>
                <a:gd name="T26" fmla="*/ 165 w 261"/>
                <a:gd name="T27" fmla="*/ 128 h 128"/>
                <a:gd name="T28" fmla="*/ 197 w 261"/>
                <a:gd name="T29" fmla="*/ 128 h 128"/>
                <a:gd name="T30" fmla="*/ 261 w 261"/>
                <a:gd name="T31" fmla="*/ 64 h 128"/>
                <a:gd name="T32" fmla="*/ 197 w 261"/>
                <a:gd name="T3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1" h="128">
                  <a:moveTo>
                    <a:pt x="197" y="0"/>
                  </a:moveTo>
                  <a:cubicBezTo>
                    <a:pt x="162" y="0"/>
                    <a:pt x="133" y="29"/>
                    <a:pt x="133" y="64"/>
                  </a:cubicBezTo>
                  <a:cubicBezTo>
                    <a:pt x="133" y="79"/>
                    <a:pt x="133" y="79"/>
                    <a:pt x="133" y="79"/>
                  </a:cubicBezTo>
                  <a:cubicBezTo>
                    <a:pt x="149" y="63"/>
                    <a:pt x="149" y="63"/>
                    <a:pt x="149" y="63"/>
                  </a:cubicBezTo>
                  <a:cubicBezTo>
                    <a:pt x="165" y="79"/>
                    <a:pt x="165" y="79"/>
                    <a:pt x="165" y="79"/>
                  </a:cubicBezTo>
                  <a:cubicBezTo>
                    <a:pt x="165" y="64"/>
                    <a:pt x="165" y="64"/>
                    <a:pt x="165" y="64"/>
                  </a:cubicBezTo>
                  <a:cubicBezTo>
                    <a:pt x="165" y="46"/>
                    <a:pt x="179" y="32"/>
                    <a:pt x="197" y="32"/>
                  </a:cubicBezTo>
                  <a:cubicBezTo>
                    <a:pt x="215" y="32"/>
                    <a:pt x="229" y="46"/>
                    <a:pt x="229" y="64"/>
                  </a:cubicBezTo>
                  <a:cubicBezTo>
                    <a:pt x="229" y="82"/>
                    <a:pt x="215" y="96"/>
                    <a:pt x="197" y="96"/>
                  </a:cubicBezTo>
                  <a:cubicBezTo>
                    <a:pt x="16" y="96"/>
                    <a:pt x="16" y="96"/>
                    <a:pt x="16" y="96"/>
                  </a:cubicBezTo>
                  <a:cubicBezTo>
                    <a:pt x="0" y="112"/>
                    <a:pt x="0" y="112"/>
                    <a:pt x="0" y="112"/>
                  </a:cubicBezTo>
                  <a:cubicBezTo>
                    <a:pt x="16" y="128"/>
                    <a:pt x="16" y="128"/>
                    <a:pt x="16" y="128"/>
                  </a:cubicBezTo>
                  <a:cubicBezTo>
                    <a:pt x="133" y="128"/>
                    <a:pt x="133" y="128"/>
                    <a:pt x="133" y="128"/>
                  </a:cubicBezTo>
                  <a:cubicBezTo>
                    <a:pt x="165" y="128"/>
                    <a:pt x="165" y="128"/>
                    <a:pt x="165" y="128"/>
                  </a:cubicBezTo>
                  <a:cubicBezTo>
                    <a:pt x="197" y="128"/>
                    <a:pt x="197" y="128"/>
                    <a:pt x="197" y="128"/>
                  </a:cubicBezTo>
                  <a:cubicBezTo>
                    <a:pt x="232" y="128"/>
                    <a:pt x="261" y="99"/>
                    <a:pt x="261" y="64"/>
                  </a:cubicBezTo>
                  <a:cubicBezTo>
                    <a:pt x="261" y="29"/>
                    <a:pt x="232" y="0"/>
                    <a:pt x="197" y="0"/>
                  </a:cubicBezTo>
                  <a:close/>
                </a:path>
              </a:pathLst>
            </a:custGeom>
            <a:solidFill>
              <a:srgbClr val="6868AC"/>
            </a:solidFill>
            <a:ln w="15875">
              <a:noFill/>
            </a:ln>
            <a:effectLst>
              <a:outerShdw blurRad="101600" dist="50800" dir="5400000" algn="t" rotWithShape="0">
                <a:prstClr val="black">
                  <a:alpha val="40000"/>
                </a:prstClr>
              </a:outerShdw>
            </a:effectLst>
          </p:spPr>
          <p:txBody>
            <a:bodyPr vert="horz" wrap="square" lIns="182880" tIns="91441" rIns="182880" bIns="91441" numCol="1" anchor="t" anchorCtr="0" compatLnSpc="1"/>
            <a:lstStyle/>
            <a:p>
              <a:pPr defTabSz="2438400"/>
              <a:endParaRPr lang="en-US" sz="3600" dirty="0">
                <a:solidFill>
                  <a:srgbClr val="3F3F3F"/>
                </a:solidFill>
                <a:cs typeface="+mn-ea"/>
                <a:sym typeface="+mn-lt"/>
              </a:endParaRPr>
            </a:p>
          </p:txBody>
        </p:sp>
        <p:sp>
          <p:nvSpPr>
            <p:cNvPr id="59" name="Freeform 2"/>
            <p:cNvSpPr/>
            <p:nvPr/>
          </p:nvSpPr>
          <p:spPr bwMode="auto">
            <a:xfrm>
              <a:off x="5103" y="4924"/>
              <a:ext cx="3317" cy="1627"/>
            </a:xfrm>
            <a:custGeom>
              <a:avLst/>
              <a:gdLst>
                <a:gd name="T0" fmla="*/ 96 w 261"/>
                <a:gd name="T1" fmla="*/ 49 h 128"/>
                <a:gd name="T2" fmla="*/ 96 w 261"/>
                <a:gd name="T3" fmla="*/ 64 h 128"/>
                <a:gd name="T4" fmla="*/ 64 w 261"/>
                <a:gd name="T5" fmla="*/ 96 h 128"/>
                <a:gd name="T6" fmla="*/ 32 w 261"/>
                <a:gd name="T7" fmla="*/ 64 h 128"/>
                <a:gd name="T8" fmla="*/ 64 w 261"/>
                <a:gd name="T9" fmla="*/ 32 h 128"/>
                <a:gd name="T10" fmla="*/ 245 w 261"/>
                <a:gd name="T11" fmla="*/ 32 h 128"/>
                <a:gd name="T12" fmla="*/ 261 w 261"/>
                <a:gd name="T13" fmla="*/ 16 h 128"/>
                <a:gd name="T14" fmla="*/ 245 w 261"/>
                <a:gd name="T15" fmla="*/ 0 h 128"/>
                <a:gd name="T16" fmla="*/ 64 w 261"/>
                <a:gd name="T17" fmla="*/ 0 h 128"/>
                <a:gd name="T18" fmla="*/ 0 w 261"/>
                <a:gd name="T19" fmla="*/ 64 h 128"/>
                <a:gd name="T20" fmla="*/ 64 w 261"/>
                <a:gd name="T21" fmla="*/ 128 h 128"/>
                <a:gd name="T22" fmla="*/ 128 w 261"/>
                <a:gd name="T23" fmla="*/ 64 h 128"/>
                <a:gd name="T24" fmla="*/ 128 w 261"/>
                <a:gd name="T25" fmla="*/ 49 h 128"/>
                <a:gd name="T26" fmla="*/ 112 w 261"/>
                <a:gd name="T27" fmla="*/ 65 h 128"/>
                <a:gd name="T28" fmla="*/ 96 w 261"/>
                <a:gd name="T29" fmla="*/ 4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128">
                  <a:moveTo>
                    <a:pt x="96" y="49"/>
                  </a:moveTo>
                  <a:cubicBezTo>
                    <a:pt x="96" y="64"/>
                    <a:pt x="96" y="64"/>
                    <a:pt x="96" y="64"/>
                  </a:cubicBezTo>
                  <a:cubicBezTo>
                    <a:pt x="96" y="82"/>
                    <a:pt x="82" y="96"/>
                    <a:pt x="64" y="96"/>
                  </a:cubicBezTo>
                  <a:cubicBezTo>
                    <a:pt x="46" y="96"/>
                    <a:pt x="32" y="82"/>
                    <a:pt x="32" y="64"/>
                  </a:cubicBezTo>
                  <a:cubicBezTo>
                    <a:pt x="32" y="46"/>
                    <a:pt x="46" y="32"/>
                    <a:pt x="64" y="32"/>
                  </a:cubicBezTo>
                  <a:cubicBezTo>
                    <a:pt x="245" y="32"/>
                    <a:pt x="245" y="32"/>
                    <a:pt x="245" y="32"/>
                  </a:cubicBezTo>
                  <a:cubicBezTo>
                    <a:pt x="261" y="16"/>
                    <a:pt x="261" y="16"/>
                    <a:pt x="261" y="16"/>
                  </a:cubicBezTo>
                  <a:cubicBezTo>
                    <a:pt x="245" y="0"/>
                    <a:pt x="245" y="0"/>
                    <a:pt x="245" y="0"/>
                  </a:cubicBezTo>
                  <a:cubicBezTo>
                    <a:pt x="64" y="0"/>
                    <a:pt x="64" y="0"/>
                    <a:pt x="64" y="0"/>
                  </a:cubicBezTo>
                  <a:cubicBezTo>
                    <a:pt x="29" y="0"/>
                    <a:pt x="0" y="29"/>
                    <a:pt x="0" y="64"/>
                  </a:cubicBezTo>
                  <a:cubicBezTo>
                    <a:pt x="0" y="99"/>
                    <a:pt x="29" y="128"/>
                    <a:pt x="64" y="128"/>
                  </a:cubicBezTo>
                  <a:cubicBezTo>
                    <a:pt x="99" y="128"/>
                    <a:pt x="128" y="99"/>
                    <a:pt x="128" y="64"/>
                  </a:cubicBezTo>
                  <a:cubicBezTo>
                    <a:pt x="128" y="49"/>
                    <a:pt x="128" y="49"/>
                    <a:pt x="128" y="49"/>
                  </a:cubicBezTo>
                  <a:cubicBezTo>
                    <a:pt x="112" y="65"/>
                    <a:pt x="112" y="65"/>
                    <a:pt x="112" y="65"/>
                  </a:cubicBezTo>
                  <a:lnTo>
                    <a:pt x="96" y="49"/>
                  </a:lnTo>
                  <a:close/>
                </a:path>
              </a:pathLst>
            </a:custGeom>
            <a:solidFill>
              <a:srgbClr val="6868AC"/>
            </a:solidFill>
            <a:ln w="15875">
              <a:noFill/>
            </a:ln>
            <a:effectLst>
              <a:outerShdw blurRad="101600" dist="50800" dir="5400000" algn="t" rotWithShape="0">
                <a:prstClr val="black">
                  <a:alpha val="40000"/>
                </a:prstClr>
              </a:outerShdw>
            </a:effectLst>
          </p:spPr>
          <p:txBody>
            <a:bodyPr vert="horz" wrap="square" lIns="182880" tIns="91441" rIns="182880" bIns="91441" numCol="1" anchor="t" anchorCtr="0" compatLnSpc="1"/>
            <a:lstStyle/>
            <a:p>
              <a:pPr defTabSz="2438400"/>
              <a:endParaRPr lang="en-US" sz="3600" dirty="0">
                <a:solidFill>
                  <a:srgbClr val="3F3F3F"/>
                </a:solidFill>
                <a:cs typeface="+mn-ea"/>
                <a:sym typeface="+mn-lt"/>
              </a:endParaRPr>
            </a:p>
          </p:txBody>
        </p:sp>
        <p:grpSp>
          <p:nvGrpSpPr>
            <p:cNvPr id="7" name="组合 6"/>
            <p:cNvGrpSpPr/>
            <p:nvPr/>
          </p:nvGrpSpPr>
          <p:grpSpPr>
            <a:xfrm>
              <a:off x="5523" y="2857"/>
              <a:ext cx="794" cy="677"/>
              <a:chOff x="5523" y="2681"/>
              <a:chExt cx="794" cy="677"/>
            </a:xfrm>
          </p:grpSpPr>
          <p:sp>
            <p:nvSpPr>
              <p:cNvPr id="65" name="Oval 45"/>
              <p:cNvSpPr/>
              <p:nvPr/>
            </p:nvSpPr>
            <p:spPr>
              <a:xfrm>
                <a:off x="5581" y="2681"/>
                <a:ext cx="677" cy="677"/>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2438400"/>
                <a:endParaRPr lang="en-US" sz="3600" dirty="0">
                  <a:solidFill>
                    <a:prstClr val="white"/>
                  </a:solidFill>
                  <a:cs typeface="+mn-ea"/>
                  <a:sym typeface="+mn-lt"/>
                </a:endParaRPr>
              </a:p>
            </p:txBody>
          </p:sp>
          <p:sp>
            <p:nvSpPr>
              <p:cNvPr id="60" name="TextBox 34"/>
              <p:cNvSpPr txBox="1"/>
              <p:nvPr/>
            </p:nvSpPr>
            <p:spPr>
              <a:xfrm>
                <a:off x="5523" y="2730"/>
                <a:ext cx="794" cy="545"/>
              </a:xfrm>
              <a:prstGeom prst="rect">
                <a:avLst/>
              </a:prstGeom>
              <a:noFill/>
            </p:spPr>
            <p:txBody>
              <a:bodyPr wrap="square" rtlCol="0">
                <a:spAutoFit/>
              </a:bodyPr>
              <a:lstStyle/>
              <a:p>
                <a:pPr algn="ctr" defTabSz="2438400"/>
                <a:r>
                  <a:rPr lang="en-US" sz="2400" dirty="0">
                    <a:solidFill>
                      <a:schemeClr val="bg1"/>
                    </a:solidFill>
                    <a:cs typeface="+mn-ea"/>
                    <a:sym typeface="+mn-lt"/>
                  </a:rPr>
                  <a:t>01</a:t>
                </a:r>
              </a:p>
            </p:txBody>
          </p:sp>
        </p:grpSp>
        <p:grpSp>
          <p:nvGrpSpPr>
            <p:cNvPr id="6" name="组合 5"/>
            <p:cNvGrpSpPr/>
            <p:nvPr/>
          </p:nvGrpSpPr>
          <p:grpSpPr>
            <a:xfrm>
              <a:off x="5523" y="5397"/>
              <a:ext cx="794" cy="677"/>
              <a:chOff x="5523" y="5221"/>
              <a:chExt cx="794" cy="677"/>
            </a:xfrm>
          </p:grpSpPr>
          <p:sp>
            <p:nvSpPr>
              <p:cNvPr id="67" name="Oval 47"/>
              <p:cNvSpPr/>
              <p:nvPr/>
            </p:nvSpPr>
            <p:spPr>
              <a:xfrm>
                <a:off x="5581" y="5221"/>
                <a:ext cx="677" cy="677"/>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2438400"/>
                <a:endParaRPr lang="en-US" sz="3600" dirty="0">
                  <a:solidFill>
                    <a:prstClr val="white"/>
                  </a:solidFill>
                  <a:cs typeface="+mn-ea"/>
                  <a:sym typeface="+mn-lt"/>
                </a:endParaRPr>
              </a:p>
            </p:txBody>
          </p:sp>
          <p:sp>
            <p:nvSpPr>
              <p:cNvPr id="88" name="TextBox 34"/>
              <p:cNvSpPr txBox="1"/>
              <p:nvPr/>
            </p:nvSpPr>
            <p:spPr>
              <a:xfrm>
                <a:off x="5523" y="5270"/>
                <a:ext cx="794" cy="545"/>
              </a:xfrm>
              <a:prstGeom prst="rect">
                <a:avLst/>
              </a:prstGeom>
              <a:noFill/>
            </p:spPr>
            <p:txBody>
              <a:bodyPr wrap="square" rtlCol="0">
                <a:spAutoFit/>
              </a:bodyPr>
              <a:lstStyle/>
              <a:p>
                <a:pPr algn="ctr" defTabSz="2438400"/>
                <a:r>
                  <a:rPr lang="en-US" sz="2400" dirty="0">
                    <a:solidFill>
                      <a:schemeClr val="bg1"/>
                    </a:solidFill>
                    <a:cs typeface="+mn-ea"/>
                    <a:sym typeface="+mn-lt"/>
                  </a:rPr>
                  <a:t>03</a:t>
                </a:r>
              </a:p>
            </p:txBody>
          </p:sp>
        </p:grpSp>
        <p:grpSp>
          <p:nvGrpSpPr>
            <p:cNvPr id="8" name="组合 7"/>
            <p:cNvGrpSpPr/>
            <p:nvPr/>
          </p:nvGrpSpPr>
          <p:grpSpPr>
            <a:xfrm>
              <a:off x="8075" y="2857"/>
              <a:ext cx="794" cy="677"/>
              <a:chOff x="8075" y="2681"/>
              <a:chExt cx="794" cy="677"/>
            </a:xfrm>
          </p:grpSpPr>
          <p:sp>
            <p:nvSpPr>
              <p:cNvPr id="64" name="Oval 44"/>
              <p:cNvSpPr/>
              <p:nvPr/>
            </p:nvSpPr>
            <p:spPr>
              <a:xfrm>
                <a:off x="8133" y="2681"/>
                <a:ext cx="677" cy="677"/>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2438400"/>
                <a:endParaRPr lang="en-US" sz="3600" dirty="0">
                  <a:solidFill>
                    <a:prstClr val="white"/>
                  </a:solidFill>
                  <a:cs typeface="+mn-ea"/>
                  <a:sym typeface="+mn-lt"/>
                </a:endParaRPr>
              </a:p>
            </p:txBody>
          </p:sp>
          <p:sp>
            <p:nvSpPr>
              <p:cNvPr id="89" name="TextBox 34"/>
              <p:cNvSpPr txBox="1"/>
              <p:nvPr/>
            </p:nvSpPr>
            <p:spPr>
              <a:xfrm>
                <a:off x="8075" y="2730"/>
                <a:ext cx="794" cy="545"/>
              </a:xfrm>
              <a:prstGeom prst="rect">
                <a:avLst/>
              </a:prstGeom>
              <a:noFill/>
            </p:spPr>
            <p:txBody>
              <a:bodyPr wrap="square" rtlCol="0">
                <a:spAutoFit/>
              </a:bodyPr>
              <a:lstStyle/>
              <a:p>
                <a:pPr algn="ctr" defTabSz="2438400"/>
                <a:r>
                  <a:rPr lang="en-US" sz="2400" dirty="0">
                    <a:solidFill>
                      <a:schemeClr val="bg1"/>
                    </a:solidFill>
                    <a:cs typeface="+mn-ea"/>
                    <a:sym typeface="+mn-lt"/>
                  </a:rPr>
                  <a:t>02</a:t>
                </a:r>
              </a:p>
            </p:txBody>
          </p:sp>
        </p:grpSp>
        <p:grpSp>
          <p:nvGrpSpPr>
            <p:cNvPr id="9" name="组合 8"/>
            <p:cNvGrpSpPr/>
            <p:nvPr/>
          </p:nvGrpSpPr>
          <p:grpSpPr>
            <a:xfrm>
              <a:off x="8075" y="5397"/>
              <a:ext cx="794" cy="677"/>
              <a:chOff x="8075" y="5221"/>
              <a:chExt cx="794" cy="677"/>
            </a:xfrm>
          </p:grpSpPr>
          <p:sp>
            <p:nvSpPr>
              <p:cNvPr id="66" name="Oval 46"/>
              <p:cNvSpPr/>
              <p:nvPr/>
            </p:nvSpPr>
            <p:spPr>
              <a:xfrm>
                <a:off x="8133" y="5221"/>
                <a:ext cx="677" cy="677"/>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2438400"/>
                <a:endParaRPr lang="en-US" sz="3600" dirty="0">
                  <a:solidFill>
                    <a:prstClr val="white"/>
                  </a:solidFill>
                  <a:cs typeface="+mn-ea"/>
                  <a:sym typeface="+mn-lt"/>
                </a:endParaRPr>
              </a:p>
            </p:txBody>
          </p:sp>
          <p:sp>
            <p:nvSpPr>
              <p:cNvPr id="90" name="TextBox 34"/>
              <p:cNvSpPr txBox="1"/>
              <p:nvPr/>
            </p:nvSpPr>
            <p:spPr>
              <a:xfrm>
                <a:off x="8075" y="5270"/>
                <a:ext cx="794" cy="545"/>
              </a:xfrm>
              <a:prstGeom prst="rect">
                <a:avLst/>
              </a:prstGeom>
              <a:noFill/>
            </p:spPr>
            <p:txBody>
              <a:bodyPr wrap="square" rtlCol="0">
                <a:spAutoFit/>
              </a:bodyPr>
              <a:lstStyle/>
              <a:p>
                <a:pPr algn="ctr" defTabSz="2438400"/>
                <a:r>
                  <a:rPr lang="en-US" sz="2400" dirty="0">
                    <a:solidFill>
                      <a:schemeClr val="bg1"/>
                    </a:solidFill>
                    <a:cs typeface="+mn-ea"/>
                    <a:sym typeface="+mn-lt"/>
                  </a:rPr>
                  <a:t>04</a:t>
                </a:r>
              </a:p>
            </p:txBody>
          </p:sp>
        </p:grpSp>
      </p:grpSp>
      <p:grpSp>
        <p:nvGrpSpPr>
          <p:cNvPr id="10" name="组合 9"/>
          <p:cNvGrpSpPr/>
          <p:nvPr/>
        </p:nvGrpSpPr>
        <p:grpSpPr>
          <a:xfrm>
            <a:off x="701524" y="2496463"/>
            <a:ext cx="3209713" cy="894926"/>
            <a:chOff x="877" y="2309"/>
            <a:chExt cx="3791" cy="1057"/>
          </a:xfrm>
        </p:grpSpPr>
        <p:sp>
          <p:nvSpPr>
            <p:cNvPr id="85" name="TextBox 34"/>
            <p:cNvSpPr txBox="1"/>
            <p:nvPr/>
          </p:nvSpPr>
          <p:spPr>
            <a:xfrm>
              <a:off x="2468" y="2309"/>
              <a:ext cx="2200" cy="400"/>
            </a:xfrm>
            <a:prstGeom prst="rect">
              <a:avLst/>
            </a:prstGeom>
            <a:noFill/>
          </p:spPr>
          <p:txBody>
            <a:bodyPr wrap="square" rtlCol="0">
              <a:spAutoFit/>
            </a:bodyPr>
            <a:lstStyle/>
            <a:p>
              <a:pPr algn="r" defTabSz="2438400"/>
              <a:r>
                <a:rPr lang="zh-CN" altLang="en-US" sz="1600" dirty="0">
                  <a:solidFill>
                    <a:schemeClr val="tx1">
                      <a:lumMod val="50000"/>
                      <a:lumOff val="50000"/>
                    </a:schemeClr>
                  </a:solidFill>
                  <a:cs typeface="+mn-ea"/>
                  <a:sym typeface="+mn-lt"/>
                </a:rPr>
                <a:t>请输入标题</a:t>
              </a:r>
            </a:p>
          </p:txBody>
        </p:sp>
        <p:sp>
          <p:nvSpPr>
            <p:cNvPr id="86" name="TextBox 34"/>
            <p:cNvSpPr txBox="1"/>
            <p:nvPr/>
          </p:nvSpPr>
          <p:spPr>
            <a:xfrm>
              <a:off x="877" y="2744"/>
              <a:ext cx="3791" cy="622"/>
            </a:xfrm>
            <a:prstGeom prst="rect">
              <a:avLst/>
            </a:prstGeom>
            <a:noFill/>
          </p:spPr>
          <p:txBody>
            <a:bodyPr wrap="square" rtlCol="0">
              <a:spAutoFit/>
            </a:bodyPr>
            <a:lstStyle/>
            <a:p>
              <a:pPr algn="r">
                <a:lnSpc>
                  <a:spcPct val="150000"/>
                </a:lnSpc>
              </a:pPr>
              <a:r>
                <a:rPr lang="zh-CN" altLang="en-US" sz="1000" dirty="0">
                  <a:solidFill>
                    <a:schemeClr val="tx1">
                      <a:lumMod val="50000"/>
                      <a:lumOff val="50000"/>
                    </a:schemeClr>
                  </a:solidFill>
                  <a:cs typeface="+mn-ea"/>
                  <a:sym typeface="+mn-lt"/>
                </a:rPr>
                <a:t>在此添加您的标题内容添加标题内容在此添加您的标题内容在此添加您的标题内容</a:t>
              </a:r>
              <a:endParaRPr lang="en-US" sz="1000" dirty="0">
                <a:solidFill>
                  <a:schemeClr val="tx1">
                    <a:lumMod val="50000"/>
                    <a:lumOff val="50000"/>
                  </a:schemeClr>
                </a:solidFill>
                <a:cs typeface="+mn-ea"/>
                <a:sym typeface="+mn-lt"/>
              </a:endParaRPr>
            </a:p>
          </p:txBody>
        </p:sp>
      </p:grpSp>
      <p:grpSp>
        <p:nvGrpSpPr>
          <p:cNvPr id="11" name="组合 10"/>
          <p:cNvGrpSpPr/>
          <p:nvPr/>
        </p:nvGrpSpPr>
        <p:grpSpPr>
          <a:xfrm>
            <a:off x="700676" y="4792619"/>
            <a:ext cx="3210560" cy="894926"/>
            <a:chOff x="876" y="4877"/>
            <a:chExt cx="3792" cy="1057"/>
          </a:xfrm>
        </p:grpSpPr>
        <p:sp>
          <p:nvSpPr>
            <p:cNvPr id="92" name="TextBox 34"/>
            <p:cNvSpPr txBox="1"/>
            <p:nvPr/>
          </p:nvSpPr>
          <p:spPr>
            <a:xfrm>
              <a:off x="2468" y="4877"/>
              <a:ext cx="2200" cy="400"/>
            </a:xfrm>
            <a:prstGeom prst="rect">
              <a:avLst/>
            </a:prstGeom>
            <a:noFill/>
          </p:spPr>
          <p:txBody>
            <a:bodyPr wrap="square" rtlCol="0">
              <a:spAutoFit/>
            </a:bodyPr>
            <a:lstStyle/>
            <a:p>
              <a:pPr algn="r" defTabSz="2438400"/>
              <a:r>
                <a:rPr lang="zh-CN" altLang="en-US" sz="1600" dirty="0">
                  <a:solidFill>
                    <a:schemeClr val="tx1">
                      <a:lumMod val="50000"/>
                      <a:lumOff val="50000"/>
                    </a:schemeClr>
                  </a:solidFill>
                  <a:cs typeface="+mn-ea"/>
                  <a:sym typeface="+mn-lt"/>
                </a:rPr>
                <a:t>请输入标题</a:t>
              </a:r>
            </a:p>
          </p:txBody>
        </p:sp>
        <p:sp>
          <p:nvSpPr>
            <p:cNvPr id="93" name="TextBox 34"/>
            <p:cNvSpPr txBox="1"/>
            <p:nvPr/>
          </p:nvSpPr>
          <p:spPr>
            <a:xfrm>
              <a:off x="876" y="5312"/>
              <a:ext cx="3792" cy="622"/>
            </a:xfrm>
            <a:prstGeom prst="rect">
              <a:avLst/>
            </a:prstGeom>
            <a:noFill/>
          </p:spPr>
          <p:txBody>
            <a:bodyPr wrap="square" rtlCol="0">
              <a:spAutoFit/>
            </a:bodyPr>
            <a:lstStyle/>
            <a:p>
              <a:pPr algn="r">
                <a:lnSpc>
                  <a:spcPct val="150000"/>
                </a:lnSpc>
              </a:pPr>
              <a:r>
                <a:rPr lang="zh-CN" altLang="en-US" sz="1000" dirty="0">
                  <a:solidFill>
                    <a:schemeClr val="tx1">
                      <a:lumMod val="50000"/>
                      <a:lumOff val="50000"/>
                    </a:schemeClr>
                  </a:solidFill>
                  <a:cs typeface="+mn-ea"/>
                  <a:sym typeface="+mn-lt"/>
                </a:rPr>
                <a:t>在此添加您的标题内容添加标题内容在此添加您的标题内容在此添加您的标题内容</a:t>
              </a:r>
              <a:endParaRPr lang="en-US" sz="1000" dirty="0">
                <a:solidFill>
                  <a:schemeClr val="tx1">
                    <a:lumMod val="50000"/>
                    <a:lumOff val="50000"/>
                  </a:schemeClr>
                </a:solidFill>
                <a:cs typeface="+mn-ea"/>
                <a:sym typeface="+mn-lt"/>
              </a:endParaRPr>
            </a:p>
          </p:txBody>
        </p:sp>
      </p:grpSp>
      <p:grpSp>
        <p:nvGrpSpPr>
          <p:cNvPr id="12" name="组合 11"/>
          <p:cNvGrpSpPr/>
          <p:nvPr/>
        </p:nvGrpSpPr>
        <p:grpSpPr>
          <a:xfrm>
            <a:off x="8198756" y="2496463"/>
            <a:ext cx="3129280" cy="894926"/>
            <a:chOff x="9732" y="2309"/>
            <a:chExt cx="3696" cy="1057"/>
          </a:xfrm>
        </p:grpSpPr>
        <p:sp>
          <p:nvSpPr>
            <p:cNvPr id="95" name="TextBox 34"/>
            <p:cNvSpPr txBox="1"/>
            <p:nvPr/>
          </p:nvSpPr>
          <p:spPr>
            <a:xfrm>
              <a:off x="9732" y="2309"/>
              <a:ext cx="2518" cy="400"/>
            </a:xfrm>
            <a:prstGeom prst="rect">
              <a:avLst/>
            </a:prstGeom>
            <a:noFill/>
          </p:spPr>
          <p:txBody>
            <a:bodyPr wrap="square" rtlCol="0">
              <a:spAutoFit/>
            </a:bodyPr>
            <a:lstStyle/>
            <a:p>
              <a:pPr defTabSz="2438400"/>
              <a:r>
                <a:rPr lang="zh-CN" altLang="en-US" sz="1600" dirty="0">
                  <a:solidFill>
                    <a:schemeClr val="tx1">
                      <a:lumMod val="50000"/>
                      <a:lumOff val="50000"/>
                    </a:schemeClr>
                  </a:solidFill>
                  <a:cs typeface="+mn-ea"/>
                  <a:sym typeface="+mn-lt"/>
                </a:rPr>
                <a:t>请输入标题</a:t>
              </a:r>
            </a:p>
          </p:txBody>
        </p:sp>
        <p:sp>
          <p:nvSpPr>
            <p:cNvPr id="96" name="TextBox 34"/>
            <p:cNvSpPr txBox="1"/>
            <p:nvPr/>
          </p:nvSpPr>
          <p:spPr>
            <a:xfrm>
              <a:off x="9732" y="2744"/>
              <a:ext cx="3696" cy="622"/>
            </a:xfrm>
            <a:prstGeom prst="rect">
              <a:avLst/>
            </a:prstGeom>
            <a:noFill/>
          </p:spPr>
          <p:txBody>
            <a:bodyPr wrap="square" rtlCol="0">
              <a:spAutoFit/>
            </a:bodyPr>
            <a:lstStyle/>
            <a:p>
              <a:pPr>
                <a:lnSpc>
                  <a:spcPct val="150000"/>
                </a:lnSpc>
              </a:pPr>
              <a:r>
                <a:rPr lang="zh-CN" altLang="en-US" sz="1000" dirty="0">
                  <a:solidFill>
                    <a:schemeClr val="tx1">
                      <a:lumMod val="50000"/>
                      <a:lumOff val="50000"/>
                    </a:schemeClr>
                  </a:solidFill>
                  <a:cs typeface="+mn-ea"/>
                  <a:sym typeface="+mn-lt"/>
                </a:rPr>
                <a:t>在此添加您的标题内容添加标题内容在此添加您的标题内容在此添加您的标题内容</a:t>
              </a:r>
              <a:endParaRPr lang="en-US" sz="1000" dirty="0">
                <a:solidFill>
                  <a:schemeClr val="tx1">
                    <a:lumMod val="50000"/>
                    <a:lumOff val="50000"/>
                  </a:schemeClr>
                </a:solidFill>
                <a:cs typeface="+mn-ea"/>
                <a:sym typeface="+mn-lt"/>
              </a:endParaRPr>
            </a:p>
          </p:txBody>
        </p:sp>
      </p:grpSp>
      <p:grpSp>
        <p:nvGrpSpPr>
          <p:cNvPr id="13" name="组合 12"/>
          <p:cNvGrpSpPr/>
          <p:nvPr/>
        </p:nvGrpSpPr>
        <p:grpSpPr>
          <a:xfrm>
            <a:off x="8198756" y="4792619"/>
            <a:ext cx="3129280" cy="894926"/>
            <a:chOff x="9732" y="4877"/>
            <a:chExt cx="3696" cy="1057"/>
          </a:xfrm>
        </p:grpSpPr>
        <p:sp>
          <p:nvSpPr>
            <p:cNvPr id="98" name="TextBox 34"/>
            <p:cNvSpPr txBox="1"/>
            <p:nvPr/>
          </p:nvSpPr>
          <p:spPr>
            <a:xfrm>
              <a:off x="9732" y="4877"/>
              <a:ext cx="2518" cy="400"/>
            </a:xfrm>
            <a:prstGeom prst="rect">
              <a:avLst/>
            </a:prstGeom>
            <a:noFill/>
          </p:spPr>
          <p:txBody>
            <a:bodyPr wrap="square" rtlCol="0">
              <a:spAutoFit/>
            </a:bodyPr>
            <a:lstStyle/>
            <a:p>
              <a:pPr defTabSz="2438400"/>
              <a:r>
                <a:rPr lang="zh-CN" altLang="en-US" sz="1600" dirty="0">
                  <a:solidFill>
                    <a:schemeClr val="tx1">
                      <a:lumMod val="50000"/>
                      <a:lumOff val="50000"/>
                    </a:schemeClr>
                  </a:solidFill>
                  <a:cs typeface="+mn-ea"/>
                  <a:sym typeface="+mn-lt"/>
                </a:rPr>
                <a:t>请输入标题</a:t>
              </a:r>
            </a:p>
          </p:txBody>
        </p:sp>
        <p:sp>
          <p:nvSpPr>
            <p:cNvPr id="99" name="TextBox 34"/>
            <p:cNvSpPr txBox="1"/>
            <p:nvPr/>
          </p:nvSpPr>
          <p:spPr>
            <a:xfrm>
              <a:off x="9732" y="5312"/>
              <a:ext cx="3696" cy="622"/>
            </a:xfrm>
            <a:prstGeom prst="rect">
              <a:avLst/>
            </a:prstGeom>
            <a:noFill/>
          </p:spPr>
          <p:txBody>
            <a:bodyPr wrap="square" rtlCol="0">
              <a:spAutoFit/>
            </a:bodyPr>
            <a:lstStyle/>
            <a:p>
              <a:pPr>
                <a:lnSpc>
                  <a:spcPct val="150000"/>
                </a:lnSpc>
              </a:pPr>
              <a:r>
                <a:rPr lang="zh-CN" altLang="en-US" sz="1000" dirty="0">
                  <a:solidFill>
                    <a:schemeClr val="tx1">
                      <a:lumMod val="50000"/>
                      <a:lumOff val="50000"/>
                    </a:schemeClr>
                  </a:solidFill>
                  <a:cs typeface="+mn-ea"/>
                  <a:sym typeface="+mn-lt"/>
                </a:rPr>
                <a:t>在此添加您的标题内容添加标题内容在此添加您的标题内容在此添加您的标题内容</a:t>
              </a:r>
              <a:endParaRPr lang="en-US" sz="1000" dirty="0">
                <a:solidFill>
                  <a:schemeClr val="tx1">
                    <a:lumMod val="50000"/>
                    <a:lumOff val="50000"/>
                  </a:schemeClr>
                </a:solidFill>
                <a:cs typeface="+mn-ea"/>
                <a:sym typeface="+mn-lt"/>
              </a:endParaRPr>
            </a:p>
          </p:txBody>
        </p:sp>
      </p:grpSp>
      <p:grpSp>
        <p:nvGrpSpPr>
          <p:cNvPr id="34" name="组合 33"/>
          <p:cNvGrpSpPr/>
          <p:nvPr/>
        </p:nvGrpSpPr>
        <p:grpSpPr>
          <a:xfrm>
            <a:off x="3059425" y="564714"/>
            <a:ext cx="6073146" cy="747188"/>
            <a:chOff x="3059425" y="564714"/>
            <a:chExt cx="6073146" cy="747188"/>
          </a:xfrm>
        </p:grpSpPr>
        <p:sp>
          <p:nvSpPr>
            <p:cNvPr id="38" name="文本框 37"/>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未来工作计划</a:t>
              </a:r>
            </a:p>
          </p:txBody>
        </p:sp>
        <p:sp>
          <p:nvSpPr>
            <p:cNvPr id="39" name="文本框 38"/>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500"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5" presetClass="entr" presetSubtype="0" fill="hold" nodeType="afterEffect">
                                  <p:stCondLst>
                                    <p:cond delay="0"/>
                                  </p:stCondLst>
                                  <p:childTnLst>
                                    <p:set>
                                      <p:cBhvr>
                                        <p:cTn id="12" dur="500"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strVal val="#ppt_w*0.70"/>
                                          </p:val>
                                        </p:tav>
                                        <p:tav tm="100000">
                                          <p:val>
                                            <p:strVal val="#ppt_w"/>
                                          </p:val>
                                        </p:tav>
                                      </p:tavLst>
                                    </p:anim>
                                    <p:anim calcmode="lin" valueType="num">
                                      <p:cBhvr>
                                        <p:cTn id="14" dur="500" fill="hold"/>
                                        <p:tgtEl>
                                          <p:spTgt spid="10"/>
                                        </p:tgtEl>
                                        <p:attrNameLst>
                                          <p:attrName>ppt_h</p:attrName>
                                        </p:attrNameLst>
                                      </p:cBhvr>
                                      <p:tavLst>
                                        <p:tav tm="0">
                                          <p:val>
                                            <p:strVal val="#ppt_h"/>
                                          </p:val>
                                        </p:tav>
                                        <p:tav tm="100000">
                                          <p:val>
                                            <p:strVal val="#ppt_h"/>
                                          </p:val>
                                        </p:tav>
                                      </p:tavLst>
                                    </p:anim>
                                    <p:animEffect transition="in" filter="fade">
                                      <p:cBhvr>
                                        <p:cTn id="15" dur="500"/>
                                        <p:tgtEl>
                                          <p:spTgt spid="10"/>
                                        </p:tgtEl>
                                      </p:cBhvr>
                                    </p:animEffect>
                                  </p:childTnLst>
                                </p:cTn>
                              </p:par>
                              <p:par>
                                <p:cTn id="16" presetID="55" presetClass="entr" presetSubtype="0" fill="hold" nodeType="withEffect">
                                  <p:stCondLst>
                                    <p:cond delay="0"/>
                                  </p:stCondLst>
                                  <p:childTnLst>
                                    <p:set>
                                      <p:cBhvr>
                                        <p:cTn id="17" dur="500"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strVal val="#ppt_w*0.70"/>
                                          </p:val>
                                        </p:tav>
                                        <p:tav tm="100000">
                                          <p:val>
                                            <p:strVal val="#ppt_w"/>
                                          </p:val>
                                        </p:tav>
                                      </p:tavLst>
                                    </p:anim>
                                    <p:anim calcmode="lin" valueType="num">
                                      <p:cBhvr>
                                        <p:cTn id="19" dur="500" fill="hold"/>
                                        <p:tgtEl>
                                          <p:spTgt spid="12"/>
                                        </p:tgtEl>
                                        <p:attrNameLst>
                                          <p:attrName>ppt_h</p:attrName>
                                        </p:attrNameLst>
                                      </p:cBhvr>
                                      <p:tavLst>
                                        <p:tav tm="0">
                                          <p:val>
                                            <p:strVal val="#ppt_h"/>
                                          </p:val>
                                        </p:tav>
                                        <p:tav tm="100000">
                                          <p:val>
                                            <p:strVal val="#ppt_h"/>
                                          </p:val>
                                        </p:tav>
                                      </p:tavLst>
                                    </p:anim>
                                    <p:animEffect transition="in" filter="fade">
                                      <p:cBhvr>
                                        <p:cTn id="20" dur="500"/>
                                        <p:tgtEl>
                                          <p:spTgt spid="12"/>
                                        </p:tgtEl>
                                      </p:cBhvr>
                                    </p:animEffect>
                                  </p:childTnLst>
                                </p:cTn>
                              </p:par>
                              <p:par>
                                <p:cTn id="21" presetID="55" presetClass="entr" presetSubtype="0" fill="hold" nodeType="withEffect">
                                  <p:stCondLst>
                                    <p:cond delay="0"/>
                                  </p:stCondLst>
                                  <p:childTnLst>
                                    <p:set>
                                      <p:cBhvr>
                                        <p:cTn id="22" dur="500"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strVal val="#ppt_w*0.70"/>
                                          </p:val>
                                        </p:tav>
                                        <p:tav tm="100000">
                                          <p:val>
                                            <p:strVal val="#ppt_w"/>
                                          </p:val>
                                        </p:tav>
                                      </p:tavLst>
                                    </p:anim>
                                    <p:anim calcmode="lin" valueType="num">
                                      <p:cBhvr>
                                        <p:cTn id="24" dur="500" fill="hold"/>
                                        <p:tgtEl>
                                          <p:spTgt spid="11"/>
                                        </p:tgtEl>
                                        <p:attrNameLst>
                                          <p:attrName>ppt_h</p:attrName>
                                        </p:attrNameLst>
                                      </p:cBhvr>
                                      <p:tavLst>
                                        <p:tav tm="0">
                                          <p:val>
                                            <p:strVal val="#ppt_h"/>
                                          </p:val>
                                        </p:tav>
                                        <p:tav tm="100000">
                                          <p:val>
                                            <p:strVal val="#ppt_h"/>
                                          </p:val>
                                        </p:tav>
                                      </p:tavLst>
                                    </p:anim>
                                    <p:animEffect transition="in" filter="fade">
                                      <p:cBhvr>
                                        <p:cTn id="25" dur="500"/>
                                        <p:tgtEl>
                                          <p:spTgt spid="11"/>
                                        </p:tgtEl>
                                      </p:cBhvr>
                                    </p:animEffect>
                                  </p:childTnLst>
                                </p:cTn>
                              </p:par>
                              <p:par>
                                <p:cTn id="26" presetID="55" presetClass="entr" presetSubtype="0" fill="hold" nodeType="withEffect">
                                  <p:stCondLst>
                                    <p:cond delay="0"/>
                                  </p:stCondLst>
                                  <p:childTnLst>
                                    <p:set>
                                      <p:cBhvr>
                                        <p:cTn id="27" dur="500"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strVal val="#ppt_w*0.70"/>
                                          </p:val>
                                        </p:tav>
                                        <p:tav tm="100000">
                                          <p:val>
                                            <p:strVal val="#ppt_w"/>
                                          </p:val>
                                        </p:tav>
                                      </p:tavLst>
                                    </p:anim>
                                    <p:anim calcmode="lin" valueType="num">
                                      <p:cBhvr>
                                        <p:cTn id="29" dur="500" fill="hold"/>
                                        <p:tgtEl>
                                          <p:spTgt spid="13"/>
                                        </p:tgtEl>
                                        <p:attrNameLst>
                                          <p:attrName>ppt_h</p:attrName>
                                        </p:attrNameLst>
                                      </p:cBhvr>
                                      <p:tavLst>
                                        <p:tav tm="0">
                                          <p:val>
                                            <p:strVal val="#ppt_h"/>
                                          </p:val>
                                        </p:tav>
                                        <p:tav tm="100000">
                                          <p:val>
                                            <p:strVal val="#ppt_h"/>
                                          </p:val>
                                        </p:tav>
                                      </p:tavLst>
                                    </p:anim>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4"/>
          <p:cNvGrpSpPr/>
          <p:nvPr/>
        </p:nvGrpSpPr>
        <p:grpSpPr>
          <a:xfrm>
            <a:off x="1404823" y="3286509"/>
            <a:ext cx="2131578" cy="1384632"/>
            <a:chOff x="1523660" y="2898529"/>
            <a:chExt cx="2831186" cy="1839084"/>
          </a:xfrm>
          <a:gradFill>
            <a:gsLst>
              <a:gs pos="0">
                <a:srgbClr val="FC926D"/>
              </a:gs>
              <a:gs pos="88000">
                <a:srgbClr val="ED4C44"/>
              </a:gs>
            </a:gsLst>
            <a:lin ang="7200000" scaled="0"/>
          </a:gradFill>
          <a:effectLst>
            <a:outerShdw blurRad="101600" dist="38100" dir="2700000" algn="tl" rotWithShape="0">
              <a:prstClr val="black">
                <a:alpha val="20000"/>
              </a:prstClr>
            </a:outerShdw>
          </a:effectLst>
        </p:grpSpPr>
        <p:sp>
          <p:nvSpPr>
            <p:cNvPr id="7" name="Arrow: Right 33"/>
            <p:cNvSpPr/>
            <p:nvPr/>
          </p:nvSpPr>
          <p:spPr>
            <a:xfrm rot="18900000">
              <a:off x="2760061" y="3609146"/>
              <a:ext cx="1594785" cy="464215"/>
            </a:xfrm>
            <a:prstGeom prst="rightArrow">
              <a:avLst/>
            </a:prstGeom>
            <a:solidFill>
              <a:srgbClr val="9998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8" name="Oval 32"/>
            <p:cNvSpPr/>
            <p:nvPr/>
          </p:nvSpPr>
          <p:spPr>
            <a:xfrm>
              <a:off x="1523660" y="2898529"/>
              <a:ext cx="1839084" cy="1839084"/>
            </a:xfrm>
            <a:prstGeom prst="ellipse">
              <a:avLst/>
            </a:prstGeom>
            <a:solidFill>
              <a:srgbClr val="9998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9" name="Oval 31"/>
            <p:cNvSpPr/>
            <p:nvPr/>
          </p:nvSpPr>
          <p:spPr>
            <a:xfrm>
              <a:off x="1757408"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cs typeface="+mn-ea"/>
                <a:sym typeface="+mn-lt"/>
              </a:endParaRPr>
            </a:p>
          </p:txBody>
        </p:sp>
      </p:grpSp>
      <p:grpSp>
        <p:nvGrpSpPr>
          <p:cNvPr id="10" name="Group 35"/>
          <p:cNvGrpSpPr/>
          <p:nvPr/>
        </p:nvGrpSpPr>
        <p:grpSpPr>
          <a:xfrm>
            <a:off x="3870730" y="3286509"/>
            <a:ext cx="2131580" cy="1384632"/>
            <a:chOff x="3802102" y="2898529"/>
            <a:chExt cx="2831187" cy="1839084"/>
          </a:xfrm>
          <a:gradFill>
            <a:gsLst>
              <a:gs pos="0">
                <a:srgbClr val="FC926D"/>
              </a:gs>
              <a:gs pos="88000">
                <a:srgbClr val="ED4C44"/>
              </a:gs>
            </a:gsLst>
            <a:lin ang="7200000" scaled="0"/>
          </a:gradFill>
          <a:effectLst>
            <a:outerShdw blurRad="101600" dist="38100" dir="2700000" algn="tl" rotWithShape="0">
              <a:prstClr val="black">
                <a:alpha val="20000"/>
              </a:prstClr>
            </a:outerShdw>
          </a:effectLst>
        </p:grpSpPr>
        <p:sp>
          <p:nvSpPr>
            <p:cNvPr id="11" name="Arrow: Right 28"/>
            <p:cNvSpPr/>
            <p:nvPr/>
          </p:nvSpPr>
          <p:spPr>
            <a:xfrm rot="18900000">
              <a:off x="5038504" y="3609146"/>
              <a:ext cx="1594785" cy="464215"/>
            </a:xfrm>
            <a:prstGeom prst="rightArrow">
              <a:avLst/>
            </a:prstGeom>
            <a:solidFill>
              <a:srgbClr val="6868A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12" name="Oval 27"/>
            <p:cNvSpPr/>
            <p:nvPr/>
          </p:nvSpPr>
          <p:spPr>
            <a:xfrm>
              <a:off x="3802102" y="2898529"/>
              <a:ext cx="1839084" cy="1839084"/>
            </a:xfrm>
            <a:prstGeom prst="ellipse">
              <a:avLst/>
            </a:prstGeom>
            <a:solidFill>
              <a:srgbClr val="6868A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cs typeface="+mn-ea"/>
                <a:sym typeface="+mn-lt"/>
              </a:endParaRPr>
            </a:p>
          </p:txBody>
        </p:sp>
        <p:sp>
          <p:nvSpPr>
            <p:cNvPr id="13" name="Oval 26"/>
            <p:cNvSpPr/>
            <p:nvPr/>
          </p:nvSpPr>
          <p:spPr>
            <a:xfrm>
              <a:off x="4035850"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cs typeface="+mn-ea"/>
                <a:sym typeface="+mn-lt"/>
              </a:endParaRPr>
            </a:p>
          </p:txBody>
        </p:sp>
      </p:grpSp>
      <p:grpSp>
        <p:nvGrpSpPr>
          <p:cNvPr id="14" name="Group 36"/>
          <p:cNvGrpSpPr/>
          <p:nvPr/>
        </p:nvGrpSpPr>
        <p:grpSpPr>
          <a:xfrm>
            <a:off x="6362011" y="3286509"/>
            <a:ext cx="2131580" cy="1384632"/>
            <a:chOff x="6080544" y="2898529"/>
            <a:chExt cx="2831187" cy="1839084"/>
          </a:xfrm>
          <a:gradFill>
            <a:gsLst>
              <a:gs pos="0">
                <a:srgbClr val="FC926D"/>
              </a:gs>
              <a:gs pos="88000">
                <a:srgbClr val="ED4C44"/>
              </a:gs>
            </a:gsLst>
            <a:lin ang="7200000" scaled="0"/>
          </a:gradFill>
          <a:effectLst>
            <a:outerShdw blurRad="101600" dist="38100" dir="2700000" algn="tl" rotWithShape="0">
              <a:prstClr val="black">
                <a:alpha val="20000"/>
              </a:prstClr>
            </a:outerShdw>
          </a:effectLst>
        </p:grpSpPr>
        <p:sp>
          <p:nvSpPr>
            <p:cNvPr id="15" name="Arrow: Right 18"/>
            <p:cNvSpPr/>
            <p:nvPr/>
          </p:nvSpPr>
          <p:spPr>
            <a:xfrm rot="18900000">
              <a:off x="7316946" y="3609146"/>
              <a:ext cx="1594785" cy="464215"/>
            </a:xfrm>
            <a:prstGeom prst="rightArrow">
              <a:avLst/>
            </a:prstGeom>
            <a:solidFill>
              <a:srgbClr val="9998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16" name="Oval 17"/>
            <p:cNvSpPr/>
            <p:nvPr/>
          </p:nvSpPr>
          <p:spPr>
            <a:xfrm>
              <a:off x="6080544" y="2898529"/>
              <a:ext cx="1839084" cy="1839084"/>
            </a:xfrm>
            <a:prstGeom prst="ellipse">
              <a:avLst/>
            </a:prstGeom>
            <a:solidFill>
              <a:srgbClr val="9998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cs typeface="+mn-ea"/>
                <a:sym typeface="+mn-lt"/>
              </a:endParaRPr>
            </a:p>
          </p:txBody>
        </p:sp>
        <p:sp>
          <p:nvSpPr>
            <p:cNvPr id="17" name="Oval 16"/>
            <p:cNvSpPr/>
            <p:nvPr/>
          </p:nvSpPr>
          <p:spPr>
            <a:xfrm>
              <a:off x="6314292"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cs typeface="+mn-ea"/>
                <a:sym typeface="+mn-lt"/>
              </a:endParaRPr>
            </a:p>
          </p:txBody>
        </p:sp>
      </p:grpSp>
      <p:grpSp>
        <p:nvGrpSpPr>
          <p:cNvPr id="18" name="Group 37"/>
          <p:cNvGrpSpPr/>
          <p:nvPr/>
        </p:nvGrpSpPr>
        <p:grpSpPr>
          <a:xfrm>
            <a:off x="8958395" y="3286509"/>
            <a:ext cx="2131580" cy="1384632"/>
            <a:chOff x="8358987" y="2898529"/>
            <a:chExt cx="2831187" cy="1839084"/>
          </a:xfrm>
          <a:gradFill>
            <a:gsLst>
              <a:gs pos="0">
                <a:srgbClr val="FC926D"/>
              </a:gs>
              <a:gs pos="88000">
                <a:srgbClr val="ED4C44"/>
              </a:gs>
            </a:gsLst>
            <a:lin ang="7200000" scaled="0"/>
          </a:gradFill>
          <a:effectLst>
            <a:outerShdw blurRad="101600" dist="38100" dir="2700000" algn="tl" rotWithShape="0">
              <a:prstClr val="black">
                <a:alpha val="20000"/>
              </a:prstClr>
            </a:outerShdw>
          </a:effectLst>
        </p:grpSpPr>
        <p:sp>
          <p:nvSpPr>
            <p:cNvPr id="19" name="Arrow: Right 11"/>
            <p:cNvSpPr/>
            <p:nvPr/>
          </p:nvSpPr>
          <p:spPr>
            <a:xfrm rot="18900000">
              <a:off x="9595389" y="3609146"/>
              <a:ext cx="1594785" cy="464215"/>
            </a:xfrm>
            <a:prstGeom prst="rightArrow">
              <a:avLst/>
            </a:prstGeom>
            <a:solidFill>
              <a:srgbClr val="6868A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20" name="Oval 10"/>
            <p:cNvSpPr/>
            <p:nvPr/>
          </p:nvSpPr>
          <p:spPr>
            <a:xfrm>
              <a:off x="8358987" y="2898529"/>
              <a:ext cx="1839084" cy="1839084"/>
            </a:xfrm>
            <a:prstGeom prst="ellipse">
              <a:avLst/>
            </a:prstGeom>
            <a:solidFill>
              <a:srgbClr val="6868A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21" name="Oval 9"/>
            <p:cNvSpPr/>
            <p:nvPr/>
          </p:nvSpPr>
          <p:spPr>
            <a:xfrm>
              <a:off x="8592735"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cs typeface="+mn-ea"/>
                <a:sym typeface="+mn-lt"/>
              </a:endParaRPr>
            </a:p>
          </p:txBody>
        </p:sp>
      </p:grpSp>
      <p:sp>
        <p:nvSpPr>
          <p:cNvPr id="22" name="Freeform 18" descr="e7d195523061f1c03a90ee8e42cb24248e56383cd534985688F9F494128731F165EE95AB4B0C0A38076AAEA07667B1565C446FC45FF01DFB0E885BCDBDF3A284F3DB14DA61DD97F0BAB2E6C668FB49317BA98E6F6ED1654B0A29C5E2375D66F3500866E484713E5324C949BACAE467BBCE444D78EEAF0886EB229C995BC80C9E592596167CC993A225DD9243B8C0305C"/>
          <p:cNvSpPr>
            <a:spLocks noEditPoints="1"/>
          </p:cNvSpPr>
          <p:nvPr/>
        </p:nvSpPr>
        <p:spPr bwMode="auto">
          <a:xfrm>
            <a:off x="4392639" y="3829935"/>
            <a:ext cx="317749" cy="266183"/>
          </a:xfrm>
          <a:custGeom>
            <a:avLst/>
            <a:gdLst>
              <a:gd name="T0" fmla="*/ 192 w 208"/>
              <a:gd name="T1" fmla="*/ 24 h 156"/>
              <a:gd name="T2" fmla="*/ 138 w 208"/>
              <a:gd name="T3" fmla="*/ 24 h 156"/>
              <a:gd name="T4" fmla="*/ 124 w 208"/>
              <a:gd name="T5" fmla="*/ 0 h 156"/>
              <a:gd name="T6" fmla="*/ 80 w 208"/>
              <a:gd name="T7" fmla="*/ 0 h 156"/>
              <a:gd name="T8" fmla="*/ 66 w 208"/>
              <a:gd name="T9" fmla="*/ 24 h 156"/>
              <a:gd name="T10" fmla="*/ 16 w 208"/>
              <a:gd name="T11" fmla="*/ 24 h 156"/>
              <a:gd name="T12" fmla="*/ 0 w 208"/>
              <a:gd name="T13" fmla="*/ 40 h 156"/>
              <a:gd name="T14" fmla="*/ 0 w 208"/>
              <a:gd name="T15" fmla="*/ 140 h 156"/>
              <a:gd name="T16" fmla="*/ 16 w 208"/>
              <a:gd name="T17" fmla="*/ 156 h 156"/>
              <a:gd name="T18" fmla="*/ 192 w 208"/>
              <a:gd name="T19" fmla="*/ 156 h 156"/>
              <a:gd name="T20" fmla="*/ 208 w 208"/>
              <a:gd name="T21" fmla="*/ 140 h 156"/>
              <a:gd name="T22" fmla="*/ 208 w 208"/>
              <a:gd name="T23" fmla="*/ 40 h 156"/>
              <a:gd name="T24" fmla="*/ 192 w 208"/>
              <a:gd name="T25" fmla="*/ 24 h 156"/>
              <a:gd name="T26" fmla="*/ 200 w 208"/>
              <a:gd name="T27" fmla="*/ 140 h 156"/>
              <a:gd name="T28" fmla="*/ 192 w 208"/>
              <a:gd name="T29" fmla="*/ 148 h 156"/>
              <a:gd name="T30" fmla="*/ 16 w 208"/>
              <a:gd name="T31" fmla="*/ 148 h 156"/>
              <a:gd name="T32" fmla="*/ 8 w 208"/>
              <a:gd name="T33" fmla="*/ 140 h 156"/>
              <a:gd name="T34" fmla="*/ 8 w 208"/>
              <a:gd name="T35" fmla="*/ 40 h 156"/>
              <a:gd name="T36" fmla="*/ 16 w 208"/>
              <a:gd name="T37" fmla="*/ 32 h 156"/>
              <a:gd name="T38" fmla="*/ 71 w 208"/>
              <a:gd name="T39" fmla="*/ 32 h 156"/>
              <a:gd name="T40" fmla="*/ 73 w 208"/>
              <a:gd name="T41" fmla="*/ 28 h 156"/>
              <a:gd name="T42" fmla="*/ 85 w 208"/>
              <a:gd name="T43" fmla="*/ 8 h 156"/>
              <a:gd name="T44" fmla="*/ 120 w 208"/>
              <a:gd name="T45" fmla="*/ 8 h 156"/>
              <a:gd name="T46" fmla="*/ 131 w 208"/>
              <a:gd name="T47" fmla="*/ 28 h 156"/>
              <a:gd name="T48" fmla="*/ 133 w 208"/>
              <a:gd name="T49" fmla="*/ 32 h 156"/>
              <a:gd name="T50" fmla="*/ 192 w 208"/>
              <a:gd name="T51" fmla="*/ 32 h 156"/>
              <a:gd name="T52" fmla="*/ 200 w 208"/>
              <a:gd name="T53" fmla="*/ 40 h 156"/>
              <a:gd name="T54" fmla="*/ 200 w 208"/>
              <a:gd name="T55" fmla="*/ 140 h 156"/>
              <a:gd name="T56" fmla="*/ 20 w 208"/>
              <a:gd name="T57" fmla="*/ 20 h 156"/>
              <a:gd name="T58" fmla="*/ 52 w 208"/>
              <a:gd name="T59" fmla="*/ 20 h 156"/>
              <a:gd name="T60" fmla="*/ 56 w 208"/>
              <a:gd name="T61" fmla="*/ 16 h 156"/>
              <a:gd name="T62" fmla="*/ 52 w 208"/>
              <a:gd name="T63" fmla="*/ 12 h 156"/>
              <a:gd name="T64" fmla="*/ 20 w 208"/>
              <a:gd name="T65" fmla="*/ 12 h 156"/>
              <a:gd name="T66" fmla="*/ 16 w 208"/>
              <a:gd name="T67" fmla="*/ 16 h 156"/>
              <a:gd name="T68" fmla="*/ 20 w 208"/>
              <a:gd name="T69" fmla="*/ 20 h 156"/>
              <a:gd name="T70" fmla="*/ 172 w 208"/>
              <a:gd name="T71" fmla="*/ 47 h 156"/>
              <a:gd name="T72" fmla="*/ 161 w 208"/>
              <a:gd name="T73" fmla="*/ 59 h 156"/>
              <a:gd name="T74" fmla="*/ 172 w 208"/>
              <a:gd name="T75" fmla="*/ 71 h 156"/>
              <a:gd name="T76" fmla="*/ 184 w 208"/>
              <a:gd name="T77" fmla="*/ 59 h 156"/>
              <a:gd name="T78" fmla="*/ 172 w 208"/>
              <a:gd name="T79" fmla="*/ 47 h 156"/>
              <a:gd name="T80" fmla="*/ 172 w 208"/>
              <a:gd name="T81" fmla="*/ 63 h 156"/>
              <a:gd name="T82" fmla="*/ 169 w 208"/>
              <a:gd name="T83" fmla="*/ 59 h 156"/>
              <a:gd name="T84" fmla="*/ 172 w 208"/>
              <a:gd name="T85" fmla="*/ 55 h 156"/>
              <a:gd name="T86" fmla="*/ 176 w 208"/>
              <a:gd name="T87" fmla="*/ 59 h 156"/>
              <a:gd name="T88" fmla="*/ 172 w 208"/>
              <a:gd name="T89" fmla="*/ 63 h 156"/>
              <a:gd name="T90" fmla="*/ 99 w 208"/>
              <a:gd name="T91" fmla="*/ 39 h 156"/>
              <a:gd name="T92" fmla="*/ 48 w 208"/>
              <a:gd name="T93" fmla="*/ 89 h 156"/>
              <a:gd name="T94" fmla="*/ 99 w 208"/>
              <a:gd name="T95" fmla="*/ 140 h 156"/>
              <a:gd name="T96" fmla="*/ 150 w 208"/>
              <a:gd name="T97" fmla="*/ 89 h 156"/>
              <a:gd name="T98" fmla="*/ 99 w 208"/>
              <a:gd name="T99" fmla="*/ 39 h 156"/>
              <a:gd name="T100" fmla="*/ 99 w 208"/>
              <a:gd name="T101" fmla="*/ 132 h 156"/>
              <a:gd name="T102" fmla="*/ 56 w 208"/>
              <a:gd name="T103" fmla="*/ 89 h 156"/>
              <a:gd name="T104" fmla="*/ 99 w 208"/>
              <a:gd name="T105" fmla="*/ 47 h 156"/>
              <a:gd name="T106" fmla="*/ 142 w 208"/>
              <a:gd name="T107" fmla="*/ 89 h 156"/>
              <a:gd name="T108" fmla="*/ 99 w 208"/>
              <a:gd name="T109"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56">
                <a:moveTo>
                  <a:pt x="192" y="24"/>
                </a:moveTo>
                <a:cubicBezTo>
                  <a:pt x="138" y="24"/>
                  <a:pt x="138" y="24"/>
                  <a:pt x="138" y="24"/>
                </a:cubicBezTo>
                <a:cubicBezTo>
                  <a:pt x="124" y="0"/>
                  <a:pt x="124" y="0"/>
                  <a:pt x="124" y="0"/>
                </a:cubicBezTo>
                <a:cubicBezTo>
                  <a:pt x="80" y="0"/>
                  <a:pt x="80" y="0"/>
                  <a:pt x="80" y="0"/>
                </a:cubicBezTo>
                <a:cubicBezTo>
                  <a:pt x="66" y="24"/>
                  <a:pt x="66" y="24"/>
                  <a:pt x="66" y="24"/>
                </a:cubicBezTo>
                <a:cubicBezTo>
                  <a:pt x="16" y="24"/>
                  <a:pt x="16" y="24"/>
                  <a:pt x="16" y="24"/>
                </a:cubicBezTo>
                <a:cubicBezTo>
                  <a:pt x="7" y="24"/>
                  <a:pt x="0" y="31"/>
                  <a:pt x="0" y="40"/>
                </a:cubicBezTo>
                <a:cubicBezTo>
                  <a:pt x="0" y="140"/>
                  <a:pt x="0" y="140"/>
                  <a:pt x="0" y="140"/>
                </a:cubicBezTo>
                <a:cubicBezTo>
                  <a:pt x="0" y="149"/>
                  <a:pt x="7" y="156"/>
                  <a:pt x="16" y="156"/>
                </a:cubicBezTo>
                <a:cubicBezTo>
                  <a:pt x="192" y="156"/>
                  <a:pt x="192" y="156"/>
                  <a:pt x="192" y="156"/>
                </a:cubicBezTo>
                <a:cubicBezTo>
                  <a:pt x="201" y="156"/>
                  <a:pt x="208" y="149"/>
                  <a:pt x="208" y="140"/>
                </a:cubicBezTo>
                <a:cubicBezTo>
                  <a:pt x="208" y="40"/>
                  <a:pt x="208" y="40"/>
                  <a:pt x="208" y="40"/>
                </a:cubicBezTo>
                <a:cubicBezTo>
                  <a:pt x="208" y="31"/>
                  <a:pt x="201" y="24"/>
                  <a:pt x="192" y="24"/>
                </a:cubicBezTo>
                <a:close/>
                <a:moveTo>
                  <a:pt x="200" y="140"/>
                </a:moveTo>
                <a:cubicBezTo>
                  <a:pt x="200" y="144"/>
                  <a:pt x="196" y="148"/>
                  <a:pt x="192" y="148"/>
                </a:cubicBezTo>
                <a:cubicBezTo>
                  <a:pt x="16" y="148"/>
                  <a:pt x="16" y="148"/>
                  <a:pt x="16" y="148"/>
                </a:cubicBezTo>
                <a:cubicBezTo>
                  <a:pt x="12" y="148"/>
                  <a:pt x="8" y="144"/>
                  <a:pt x="8" y="140"/>
                </a:cubicBezTo>
                <a:cubicBezTo>
                  <a:pt x="8" y="40"/>
                  <a:pt x="8" y="40"/>
                  <a:pt x="8" y="40"/>
                </a:cubicBezTo>
                <a:cubicBezTo>
                  <a:pt x="8" y="36"/>
                  <a:pt x="12" y="32"/>
                  <a:pt x="16" y="32"/>
                </a:cubicBezTo>
                <a:cubicBezTo>
                  <a:pt x="71" y="32"/>
                  <a:pt x="71" y="32"/>
                  <a:pt x="71" y="32"/>
                </a:cubicBezTo>
                <a:cubicBezTo>
                  <a:pt x="73" y="28"/>
                  <a:pt x="73" y="28"/>
                  <a:pt x="73" y="28"/>
                </a:cubicBezTo>
                <a:cubicBezTo>
                  <a:pt x="85" y="8"/>
                  <a:pt x="85" y="8"/>
                  <a:pt x="85" y="8"/>
                </a:cubicBezTo>
                <a:cubicBezTo>
                  <a:pt x="120" y="8"/>
                  <a:pt x="120" y="8"/>
                  <a:pt x="120" y="8"/>
                </a:cubicBezTo>
                <a:cubicBezTo>
                  <a:pt x="131" y="28"/>
                  <a:pt x="131" y="28"/>
                  <a:pt x="131" y="28"/>
                </a:cubicBezTo>
                <a:cubicBezTo>
                  <a:pt x="133" y="32"/>
                  <a:pt x="133" y="32"/>
                  <a:pt x="133" y="32"/>
                </a:cubicBezTo>
                <a:cubicBezTo>
                  <a:pt x="192" y="32"/>
                  <a:pt x="192" y="32"/>
                  <a:pt x="192" y="32"/>
                </a:cubicBezTo>
                <a:cubicBezTo>
                  <a:pt x="196" y="32"/>
                  <a:pt x="200" y="36"/>
                  <a:pt x="200" y="40"/>
                </a:cubicBezTo>
                <a:lnTo>
                  <a:pt x="200" y="140"/>
                </a:lnTo>
                <a:close/>
                <a:moveTo>
                  <a:pt x="20" y="20"/>
                </a:moveTo>
                <a:cubicBezTo>
                  <a:pt x="52" y="20"/>
                  <a:pt x="52" y="20"/>
                  <a:pt x="52" y="20"/>
                </a:cubicBezTo>
                <a:cubicBezTo>
                  <a:pt x="54" y="20"/>
                  <a:pt x="56" y="18"/>
                  <a:pt x="56" y="16"/>
                </a:cubicBezTo>
                <a:cubicBezTo>
                  <a:pt x="56" y="14"/>
                  <a:pt x="54" y="12"/>
                  <a:pt x="52" y="12"/>
                </a:cubicBezTo>
                <a:cubicBezTo>
                  <a:pt x="20" y="12"/>
                  <a:pt x="20" y="12"/>
                  <a:pt x="20" y="12"/>
                </a:cubicBezTo>
                <a:cubicBezTo>
                  <a:pt x="18" y="12"/>
                  <a:pt x="16" y="14"/>
                  <a:pt x="16" y="16"/>
                </a:cubicBezTo>
                <a:cubicBezTo>
                  <a:pt x="16" y="18"/>
                  <a:pt x="18" y="20"/>
                  <a:pt x="20" y="20"/>
                </a:cubicBezTo>
                <a:close/>
                <a:moveTo>
                  <a:pt x="172" y="47"/>
                </a:moveTo>
                <a:cubicBezTo>
                  <a:pt x="166" y="47"/>
                  <a:pt x="161" y="53"/>
                  <a:pt x="161" y="59"/>
                </a:cubicBezTo>
                <a:cubicBezTo>
                  <a:pt x="161" y="65"/>
                  <a:pt x="166" y="71"/>
                  <a:pt x="172" y="71"/>
                </a:cubicBezTo>
                <a:cubicBezTo>
                  <a:pt x="179" y="71"/>
                  <a:pt x="184" y="65"/>
                  <a:pt x="184" y="59"/>
                </a:cubicBezTo>
                <a:cubicBezTo>
                  <a:pt x="184" y="53"/>
                  <a:pt x="179" y="47"/>
                  <a:pt x="172" y="47"/>
                </a:cubicBezTo>
                <a:close/>
                <a:moveTo>
                  <a:pt x="172" y="63"/>
                </a:moveTo>
                <a:cubicBezTo>
                  <a:pt x="170" y="63"/>
                  <a:pt x="169" y="61"/>
                  <a:pt x="169" y="59"/>
                </a:cubicBezTo>
                <a:cubicBezTo>
                  <a:pt x="169" y="57"/>
                  <a:pt x="170" y="55"/>
                  <a:pt x="172" y="55"/>
                </a:cubicBezTo>
                <a:cubicBezTo>
                  <a:pt x="174" y="55"/>
                  <a:pt x="176" y="57"/>
                  <a:pt x="176" y="59"/>
                </a:cubicBezTo>
                <a:cubicBezTo>
                  <a:pt x="176" y="61"/>
                  <a:pt x="174" y="63"/>
                  <a:pt x="172" y="63"/>
                </a:cubicBezTo>
                <a:close/>
                <a:moveTo>
                  <a:pt x="99" y="39"/>
                </a:moveTo>
                <a:cubicBezTo>
                  <a:pt x="71" y="39"/>
                  <a:pt x="48" y="61"/>
                  <a:pt x="48" y="89"/>
                </a:cubicBezTo>
                <a:cubicBezTo>
                  <a:pt x="48" y="117"/>
                  <a:pt x="71" y="140"/>
                  <a:pt x="99" y="140"/>
                </a:cubicBezTo>
                <a:cubicBezTo>
                  <a:pt x="127" y="140"/>
                  <a:pt x="150" y="117"/>
                  <a:pt x="150" y="89"/>
                </a:cubicBezTo>
                <a:cubicBezTo>
                  <a:pt x="150" y="61"/>
                  <a:pt x="127" y="39"/>
                  <a:pt x="99" y="39"/>
                </a:cubicBezTo>
                <a:close/>
                <a:moveTo>
                  <a:pt x="99" y="132"/>
                </a:moveTo>
                <a:cubicBezTo>
                  <a:pt x="75" y="132"/>
                  <a:pt x="56" y="113"/>
                  <a:pt x="56" y="89"/>
                </a:cubicBezTo>
                <a:cubicBezTo>
                  <a:pt x="56" y="66"/>
                  <a:pt x="75" y="47"/>
                  <a:pt x="99" y="47"/>
                </a:cubicBezTo>
                <a:cubicBezTo>
                  <a:pt x="123" y="47"/>
                  <a:pt x="142" y="66"/>
                  <a:pt x="142" y="89"/>
                </a:cubicBezTo>
                <a:cubicBezTo>
                  <a:pt x="142" y="113"/>
                  <a:pt x="123" y="132"/>
                  <a:pt x="99" y="132"/>
                </a:cubicBezTo>
                <a:close/>
              </a:path>
            </a:pathLst>
          </a:custGeom>
          <a:solidFill>
            <a:srgbClr val="6868AC"/>
          </a:solidFill>
          <a:ln>
            <a:noFill/>
          </a:ln>
        </p:spPr>
        <p:txBody>
          <a:bodyPr vert="horz" wrap="square" lIns="91440" tIns="45720" rIns="91440" bIns="45720" numCol="1" anchor="t" anchorCtr="0" compatLnSpc="1"/>
          <a:lstStyle/>
          <a:p>
            <a:endParaRPr lang="en-US">
              <a:cs typeface="+mn-ea"/>
              <a:sym typeface="+mn-lt"/>
            </a:endParaRPr>
          </a:p>
        </p:txBody>
      </p:sp>
      <p:sp>
        <p:nvSpPr>
          <p:cNvPr id="23" name="Freeform 22" descr="e7d195523061f1c03a90ee8e42cb24248e56383cd534985688F9F494128731F165EE95AB4B0C0A38076AAEA07667B1565C446FC45FF01DFB0E885BCDBDF3A284F3DB14DA61DD97F0BAB2E6C668FB49317BA98E6F6ED1654B0A29C5E2375D66F3500866E484713E5324C949BACAE467BBCE444D78EEAF0886EB229C995BC80C9E592596167CC993A225DD9243B8C0305C"/>
          <p:cNvSpPr>
            <a:spLocks noEditPoints="1"/>
          </p:cNvSpPr>
          <p:nvPr/>
        </p:nvSpPr>
        <p:spPr bwMode="auto">
          <a:xfrm>
            <a:off x="1957925" y="3772262"/>
            <a:ext cx="211100" cy="388161"/>
          </a:xfrm>
          <a:custGeom>
            <a:avLst/>
            <a:gdLst>
              <a:gd name="T0" fmla="*/ 104 w 124"/>
              <a:gd name="T1" fmla="*/ 0 h 204"/>
              <a:gd name="T2" fmla="*/ 20 w 124"/>
              <a:gd name="T3" fmla="*/ 0 h 204"/>
              <a:gd name="T4" fmla="*/ 0 w 124"/>
              <a:gd name="T5" fmla="*/ 20 h 204"/>
              <a:gd name="T6" fmla="*/ 0 w 124"/>
              <a:gd name="T7" fmla="*/ 184 h 204"/>
              <a:gd name="T8" fmla="*/ 20 w 124"/>
              <a:gd name="T9" fmla="*/ 204 h 204"/>
              <a:gd name="T10" fmla="*/ 104 w 124"/>
              <a:gd name="T11" fmla="*/ 204 h 204"/>
              <a:gd name="T12" fmla="*/ 124 w 124"/>
              <a:gd name="T13" fmla="*/ 184 h 204"/>
              <a:gd name="T14" fmla="*/ 124 w 124"/>
              <a:gd name="T15" fmla="*/ 20 h 204"/>
              <a:gd name="T16" fmla="*/ 104 w 124"/>
              <a:gd name="T17" fmla="*/ 0 h 204"/>
              <a:gd name="T18" fmla="*/ 116 w 124"/>
              <a:gd name="T19" fmla="*/ 184 h 204"/>
              <a:gd name="T20" fmla="*/ 104 w 124"/>
              <a:gd name="T21" fmla="*/ 196 h 204"/>
              <a:gd name="T22" fmla="*/ 20 w 124"/>
              <a:gd name="T23" fmla="*/ 196 h 204"/>
              <a:gd name="T24" fmla="*/ 8 w 124"/>
              <a:gd name="T25" fmla="*/ 184 h 204"/>
              <a:gd name="T26" fmla="*/ 8 w 124"/>
              <a:gd name="T27" fmla="*/ 20 h 204"/>
              <a:gd name="T28" fmla="*/ 20 w 124"/>
              <a:gd name="T29" fmla="*/ 8 h 204"/>
              <a:gd name="T30" fmla="*/ 104 w 124"/>
              <a:gd name="T31" fmla="*/ 8 h 204"/>
              <a:gd name="T32" fmla="*/ 116 w 124"/>
              <a:gd name="T33" fmla="*/ 20 h 204"/>
              <a:gd name="T34" fmla="*/ 116 w 124"/>
              <a:gd name="T35" fmla="*/ 184 h 204"/>
              <a:gd name="T36" fmla="*/ 51 w 124"/>
              <a:gd name="T37" fmla="*/ 20 h 204"/>
              <a:gd name="T38" fmla="*/ 47 w 124"/>
              <a:gd name="T39" fmla="*/ 16 h 204"/>
              <a:gd name="T40" fmla="*/ 43 w 124"/>
              <a:gd name="T41" fmla="*/ 20 h 204"/>
              <a:gd name="T42" fmla="*/ 47 w 124"/>
              <a:gd name="T43" fmla="*/ 24 h 204"/>
              <a:gd name="T44" fmla="*/ 51 w 124"/>
              <a:gd name="T45" fmla="*/ 20 h 204"/>
              <a:gd name="T46" fmla="*/ 80 w 124"/>
              <a:gd name="T47" fmla="*/ 16 h 204"/>
              <a:gd name="T48" fmla="*/ 60 w 124"/>
              <a:gd name="T49" fmla="*/ 16 h 204"/>
              <a:gd name="T50" fmla="*/ 56 w 124"/>
              <a:gd name="T51" fmla="*/ 20 h 204"/>
              <a:gd name="T52" fmla="*/ 60 w 124"/>
              <a:gd name="T53" fmla="*/ 24 h 204"/>
              <a:gd name="T54" fmla="*/ 80 w 124"/>
              <a:gd name="T55" fmla="*/ 24 h 204"/>
              <a:gd name="T56" fmla="*/ 84 w 124"/>
              <a:gd name="T57" fmla="*/ 20 h 204"/>
              <a:gd name="T58" fmla="*/ 80 w 124"/>
              <a:gd name="T59" fmla="*/ 16 h 204"/>
              <a:gd name="T60" fmla="*/ 62 w 124"/>
              <a:gd name="T61" fmla="*/ 164 h 204"/>
              <a:gd name="T62" fmla="*/ 62 w 124"/>
              <a:gd name="T63" fmla="*/ 164 h 204"/>
              <a:gd name="T64" fmla="*/ 48 w 124"/>
              <a:gd name="T65" fmla="*/ 178 h 204"/>
              <a:gd name="T66" fmla="*/ 48 w 124"/>
              <a:gd name="T67" fmla="*/ 178 h 204"/>
              <a:gd name="T68" fmla="*/ 62 w 124"/>
              <a:gd name="T69" fmla="*/ 192 h 204"/>
              <a:gd name="T70" fmla="*/ 62 w 124"/>
              <a:gd name="T71" fmla="*/ 192 h 204"/>
              <a:gd name="T72" fmla="*/ 76 w 124"/>
              <a:gd name="T73" fmla="*/ 178 h 204"/>
              <a:gd name="T74" fmla="*/ 76 w 124"/>
              <a:gd name="T75" fmla="*/ 178 h 204"/>
              <a:gd name="T76" fmla="*/ 62 w 124"/>
              <a:gd name="T77" fmla="*/ 164 h 204"/>
              <a:gd name="T78" fmla="*/ 68 w 124"/>
              <a:gd name="T79" fmla="*/ 178 h 204"/>
              <a:gd name="T80" fmla="*/ 62 w 124"/>
              <a:gd name="T81" fmla="*/ 184 h 204"/>
              <a:gd name="T82" fmla="*/ 62 w 124"/>
              <a:gd name="T83" fmla="*/ 184 h 204"/>
              <a:gd name="T84" fmla="*/ 56 w 124"/>
              <a:gd name="T85" fmla="*/ 178 h 204"/>
              <a:gd name="T86" fmla="*/ 56 w 124"/>
              <a:gd name="T87" fmla="*/ 178 h 204"/>
              <a:gd name="T88" fmla="*/ 62 w 124"/>
              <a:gd name="T89" fmla="*/ 172 h 204"/>
              <a:gd name="T90" fmla="*/ 62 w 124"/>
              <a:gd name="T91" fmla="*/ 172 h 204"/>
              <a:gd name="T92" fmla="*/ 68 w 124"/>
              <a:gd name="T93" fmla="*/ 17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4" h="204">
                <a:moveTo>
                  <a:pt x="104" y="0"/>
                </a:moveTo>
                <a:cubicBezTo>
                  <a:pt x="20" y="0"/>
                  <a:pt x="20" y="0"/>
                  <a:pt x="20" y="0"/>
                </a:cubicBezTo>
                <a:cubicBezTo>
                  <a:pt x="9" y="0"/>
                  <a:pt x="0" y="9"/>
                  <a:pt x="0" y="20"/>
                </a:cubicBezTo>
                <a:cubicBezTo>
                  <a:pt x="0" y="184"/>
                  <a:pt x="0" y="184"/>
                  <a:pt x="0" y="184"/>
                </a:cubicBezTo>
                <a:cubicBezTo>
                  <a:pt x="0" y="195"/>
                  <a:pt x="9" y="204"/>
                  <a:pt x="20" y="204"/>
                </a:cubicBezTo>
                <a:cubicBezTo>
                  <a:pt x="104" y="204"/>
                  <a:pt x="104" y="204"/>
                  <a:pt x="104" y="204"/>
                </a:cubicBezTo>
                <a:cubicBezTo>
                  <a:pt x="115" y="204"/>
                  <a:pt x="124" y="195"/>
                  <a:pt x="124" y="184"/>
                </a:cubicBezTo>
                <a:cubicBezTo>
                  <a:pt x="124" y="20"/>
                  <a:pt x="124" y="20"/>
                  <a:pt x="124" y="20"/>
                </a:cubicBezTo>
                <a:cubicBezTo>
                  <a:pt x="124" y="9"/>
                  <a:pt x="115" y="0"/>
                  <a:pt x="104" y="0"/>
                </a:cubicBezTo>
                <a:close/>
                <a:moveTo>
                  <a:pt x="116" y="184"/>
                </a:moveTo>
                <a:cubicBezTo>
                  <a:pt x="116" y="191"/>
                  <a:pt x="111" y="196"/>
                  <a:pt x="104" y="196"/>
                </a:cubicBezTo>
                <a:cubicBezTo>
                  <a:pt x="20" y="196"/>
                  <a:pt x="20" y="196"/>
                  <a:pt x="20" y="196"/>
                </a:cubicBezTo>
                <a:cubicBezTo>
                  <a:pt x="13" y="196"/>
                  <a:pt x="8" y="191"/>
                  <a:pt x="8" y="184"/>
                </a:cubicBezTo>
                <a:cubicBezTo>
                  <a:pt x="8" y="20"/>
                  <a:pt x="8" y="20"/>
                  <a:pt x="8" y="20"/>
                </a:cubicBezTo>
                <a:cubicBezTo>
                  <a:pt x="8" y="13"/>
                  <a:pt x="13" y="8"/>
                  <a:pt x="20" y="8"/>
                </a:cubicBezTo>
                <a:cubicBezTo>
                  <a:pt x="104" y="8"/>
                  <a:pt x="104" y="8"/>
                  <a:pt x="104" y="8"/>
                </a:cubicBezTo>
                <a:cubicBezTo>
                  <a:pt x="111" y="8"/>
                  <a:pt x="116" y="13"/>
                  <a:pt x="116" y="20"/>
                </a:cubicBezTo>
                <a:lnTo>
                  <a:pt x="116" y="184"/>
                </a:lnTo>
                <a:close/>
                <a:moveTo>
                  <a:pt x="51" y="20"/>
                </a:moveTo>
                <a:cubicBezTo>
                  <a:pt x="51" y="18"/>
                  <a:pt x="49" y="16"/>
                  <a:pt x="47" y="16"/>
                </a:cubicBezTo>
                <a:cubicBezTo>
                  <a:pt x="44" y="16"/>
                  <a:pt x="43" y="18"/>
                  <a:pt x="43" y="20"/>
                </a:cubicBezTo>
                <a:cubicBezTo>
                  <a:pt x="43" y="22"/>
                  <a:pt x="44" y="24"/>
                  <a:pt x="47" y="24"/>
                </a:cubicBezTo>
                <a:cubicBezTo>
                  <a:pt x="49" y="24"/>
                  <a:pt x="51" y="22"/>
                  <a:pt x="51" y="20"/>
                </a:cubicBezTo>
                <a:close/>
                <a:moveTo>
                  <a:pt x="80" y="16"/>
                </a:moveTo>
                <a:cubicBezTo>
                  <a:pt x="60" y="16"/>
                  <a:pt x="60" y="16"/>
                  <a:pt x="60" y="16"/>
                </a:cubicBezTo>
                <a:cubicBezTo>
                  <a:pt x="58" y="16"/>
                  <a:pt x="56" y="18"/>
                  <a:pt x="56" y="20"/>
                </a:cubicBezTo>
                <a:cubicBezTo>
                  <a:pt x="56" y="22"/>
                  <a:pt x="58" y="24"/>
                  <a:pt x="60" y="24"/>
                </a:cubicBezTo>
                <a:cubicBezTo>
                  <a:pt x="80" y="24"/>
                  <a:pt x="80" y="24"/>
                  <a:pt x="80" y="24"/>
                </a:cubicBezTo>
                <a:cubicBezTo>
                  <a:pt x="82" y="24"/>
                  <a:pt x="84" y="22"/>
                  <a:pt x="84" y="20"/>
                </a:cubicBezTo>
                <a:cubicBezTo>
                  <a:pt x="84" y="18"/>
                  <a:pt x="82" y="16"/>
                  <a:pt x="80" y="16"/>
                </a:cubicBezTo>
                <a:close/>
                <a:moveTo>
                  <a:pt x="62" y="164"/>
                </a:moveTo>
                <a:cubicBezTo>
                  <a:pt x="62" y="164"/>
                  <a:pt x="62" y="164"/>
                  <a:pt x="62" y="164"/>
                </a:cubicBezTo>
                <a:cubicBezTo>
                  <a:pt x="54" y="164"/>
                  <a:pt x="48" y="170"/>
                  <a:pt x="48" y="178"/>
                </a:cubicBezTo>
                <a:cubicBezTo>
                  <a:pt x="48" y="178"/>
                  <a:pt x="48" y="178"/>
                  <a:pt x="48" y="178"/>
                </a:cubicBezTo>
                <a:cubicBezTo>
                  <a:pt x="48" y="186"/>
                  <a:pt x="54" y="192"/>
                  <a:pt x="62" y="192"/>
                </a:cubicBezTo>
                <a:cubicBezTo>
                  <a:pt x="62" y="192"/>
                  <a:pt x="62" y="192"/>
                  <a:pt x="62" y="192"/>
                </a:cubicBezTo>
                <a:cubicBezTo>
                  <a:pt x="70" y="192"/>
                  <a:pt x="76" y="186"/>
                  <a:pt x="76" y="178"/>
                </a:cubicBezTo>
                <a:cubicBezTo>
                  <a:pt x="76" y="178"/>
                  <a:pt x="76" y="178"/>
                  <a:pt x="76" y="178"/>
                </a:cubicBezTo>
                <a:cubicBezTo>
                  <a:pt x="76" y="170"/>
                  <a:pt x="70" y="164"/>
                  <a:pt x="62" y="164"/>
                </a:cubicBezTo>
                <a:close/>
                <a:moveTo>
                  <a:pt x="68" y="178"/>
                </a:moveTo>
                <a:cubicBezTo>
                  <a:pt x="68" y="181"/>
                  <a:pt x="65" y="184"/>
                  <a:pt x="62" y="184"/>
                </a:cubicBezTo>
                <a:cubicBezTo>
                  <a:pt x="62" y="184"/>
                  <a:pt x="62" y="184"/>
                  <a:pt x="62" y="184"/>
                </a:cubicBezTo>
                <a:cubicBezTo>
                  <a:pt x="59" y="184"/>
                  <a:pt x="56" y="181"/>
                  <a:pt x="56" y="178"/>
                </a:cubicBezTo>
                <a:cubicBezTo>
                  <a:pt x="56" y="178"/>
                  <a:pt x="56" y="178"/>
                  <a:pt x="56" y="178"/>
                </a:cubicBezTo>
                <a:cubicBezTo>
                  <a:pt x="56" y="175"/>
                  <a:pt x="59" y="172"/>
                  <a:pt x="62" y="172"/>
                </a:cubicBezTo>
                <a:cubicBezTo>
                  <a:pt x="62" y="172"/>
                  <a:pt x="62" y="172"/>
                  <a:pt x="62" y="172"/>
                </a:cubicBezTo>
                <a:cubicBezTo>
                  <a:pt x="65" y="172"/>
                  <a:pt x="68" y="175"/>
                  <a:pt x="68" y="178"/>
                </a:cubicBezTo>
                <a:close/>
              </a:path>
            </a:pathLst>
          </a:custGeom>
          <a:solidFill>
            <a:srgbClr val="9998C8"/>
          </a:solidFill>
          <a:ln>
            <a:noFill/>
          </a:ln>
        </p:spPr>
        <p:txBody>
          <a:bodyPr vert="horz" wrap="square" lIns="91440" tIns="45720" rIns="91440" bIns="45720" numCol="1" anchor="t" anchorCtr="0" compatLnSpc="1"/>
          <a:lstStyle/>
          <a:p>
            <a:endParaRPr lang="en-US">
              <a:cs typeface="+mn-ea"/>
              <a:sym typeface="+mn-lt"/>
            </a:endParaRPr>
          </a:p>
        </p:txBody>
      </p:sp>
      <p:sp>
        <p:nvSpPr>
          <p:cNvPr id="24" name="Freeform 54" descr="e7d195523061f1c03a90ee8e42cb24248e56383cd534985688F9F494128731F165EE95AB4B0C0A38076AAEA07667B1565C446FC45FF01DFB0E885BCDBDF3A284F3DB14DA61DD97F0BAB2E6C668FB49317BA98E6F6ED1654B0A29C5E2375D66F3500866E484713E5324C949BACAE467BBCE444D78EEAF0886EB229C995BC80C9E592596167CC993A225DD9243B8C0305C"/>
          <p:cNvSpPr>
            <a:spLocks noEditPoints="1"/>
          </p:cNvSpPr>
          <p:nvPr/>
        </p:nvSpPr>
        <p:spPr bwMode="auto">
          <a:xfrm>
            <a:off x="6869873" y="3816653"/>
            <a:ext cx="344944" cy="332820"/>
          </a:xfrm>
          <a:custGeom>
            <a:avLst/>
            <a:gdLst>
              <a:gd name="T0" fmla="*/ 100 w 200"/>
              <a:gd name="T1" fmla="*/ 0 h 200"/>
              <a:gd name="T2" fmla="*/ 100 w 200"/>
              <a:gd name="T3" fmla="*/ 0 h 200"/>
              <a:gd name="T4" fmla="*/ 100 w 200"/>
              <a:gd name="T5" fmla="*/ 200 h 200"/>
              <a:gd name="T6" fmla="*/ 100 w 200"/>
              <a:gd name="T7" fmla="*/ 200 h 200"/>
              <a:gd name="T8" fmla="*/ 200 w 200"/>
              <a:gd name="T9" fmla="*/ 100 h 200"/>
              <a:gd name="T10" fmla="*/ 104 w 200"/>
              <a:gd name="T11" fmla="*/ 59 h 200"/>
              <a:gd name="T12" fmla="*/ 140 w 200"/>
              <a:gd name="T13" fmla="*/ 96 h 200"/>
              <a:gd name="T14" fmla="*/ 104 w 200"/>
              <a:gd name="T15" fmla="*/ 59 h 200"/>
              <a:gd name="T16" fmla="*/ 104 w 200"/>
              <a:gd name="T17" fmla="*/ 8 h 200"/>
              <a:gd name="T18" fmla="*/ 104 w 200"/>
              <a:gd name="T19" fmla="*/ 51 h 200"/>
              <a:gd name="T20" fmla="*/ 96 w 200"/>
              <a:gd name="T21" fmla="*/ 51 h 200"/>
              <a:gd name="T22" fmla="*/ 96 w 200"/>
              <a:gd name="T23" fmla="*/ 8 h 200"/>
              <a:gd name="T24" fmla="*/ 96 w 200"/>
              <a:gd name="T25" fmla="*/ 96 h 200"/>
              <a:gd name="T26" fmla="*/ 65 w 200"/>
              <a:gd name="T27" fmla="*/ 55 h 200"/>
              <a:gd name="T28" fmla="*/ 52 w 200"/>
              <a:gd name="T29" fmla="*/ 96 h 200"/>
              <a:gd name="T30" fmla="*/ 29 w 200"/>
              <a:gd name="T31" fmla="*/ 41 h 200"/>
              <a:gd name="T32" fmla="*/ 52 w 200"/>
              <a:gd name="T33" fmla="*/ 96 h 200"/>
              <a:gd name="T34" fmla="*/ 57 w 200"/>
              <a:gd name="T35" fmla="*/ 146 h 200"/>
              <a:gd name="T36" fmla="*/ 8 w 200"/>
              <a:gd name="T37" fmla="*/ 104 h 200"/>
              <a:gd name="T38" fmla="*/ 60 w 200"/>
              <a:gd name="T39" fmla="*/ 104 h 200"/>
              <a:gd name="T40" fmla="*/ 96 w 200"/>
              <a:gd name="T41" fmla="*/ 140 h 200"/>
              <a:gd name="T42" fmla="*/ 60 w 200"/>
              <a:gd name="T43" fmla="*/ 104 h 200"/>
              <a:gd name="T44" fmla="*/ 96 w 200"/>
              <a:gd name="T45" fmla="*/ 191 h 200"/>
              <a:gd name="T46" fmla="*/ 96 w 200"/>
              <a:gd name="T47" fmla="*/ 148 h 200"/>
              <a:gd name="T48" fmla="*/ 104 w 200"/>
              <a:gd name="T49" fmla="*/ 148 h 200"/>
              <a:gd name="T50" fmla="*/ 104 w 200"/>
              <a:gd name="T51" fmla="*/ 191 h 200"/>
              <a:gd name="T52" fmla="*/ 104 w 200"/>
              <a:gd name="T53" fmla="*/ 104 h 200"/>
              <a:gd name="T54" fmla="*/ 135 w 200"/>
              <a:gd name="T55" fmla="*/ 144 h 200"/>
              <a:gd name="T56" fmla="*/ 148 w 200"/>
              <a:gd name="T57" fmla="*/ 104 h 200"/>
              <a:gd name="T58" fmla="*/ 171 w 200"/>
              <a:gd name="T59" fmla="*/ 158 h 200"/>
              <a:gd name="T60" fmla="*/ 148 w 200"/>
              <a:gd name="T61" fmla="*/ 104 h 200"/>
              <a:gd name="T62" fmla="*/ 143 w 200"/>
              <a:gd name="T63" fmla="*/ 53 h 200"/>
              <a:gd name="T64" fmla="*/ 192 w 200"/>
              <a:gd name="T65" fmla="*/ 96 h 200"/>
              <a:gd name="T66" fmla="*/ 166 w 200"/>
              <a:gd name="T67" fmla="*/ 35 h 200"/>
              <a:gd name="T68" fmla="*/ 121 w 200"/>
              <a:gd name="T69" fmla="*/ 10 h 200"/>
              <a:gd name="T70" fmla="*/ 78 w 200"/>
              <a:gd name="T71" fmla="*/ 10 h 200"/>
              <a:gd name="T72" fmla="*/ 34 w 200"/>
              <a:gd name="T73" fmla="*/ 35 h 200"/>
              <a:gd name="T74" fmla="*/ 34 w 200"/>
              <a:gd name="T75" fmla="*/ 164 h 200"/>
              <a:gd name="T76" fmla="*/ 78 w 200"/>
              <a:gd name="T77" fmla="*/ 189 h 200"/>
              <a:gd name="T78" fmla="*/ 121 w 200"/>
              <a:gd name="T79" fmla="*/ 189 h 200"/>
              <a:gd name="T80" fmla="*/ 166 w 200"/>
              <a:gd name="T81"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5" y="200"/>
                  <a:pt x="200" y="155"/>
                  <a:pt x="200" y="100"/>
                </a:cubicBezTo>
                <a:cubicBezTo>
                  <a:pt x="200" y="44"/>
                  <a:pt x="155"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3" y="50"/>
                  <a:pt x="114" y="51"/>
                  <a:pt x="104" y="51"/>
                </a:cubicBezTo>
                <a:close/>
                <a:moveTo>
                  <a:pt x="96" y="8"/>
                </a:moveTo>
                <a:cubicBezTo>
                  <a:pt x="96" y="51"/>
                  <a:pt x="96" y="51"/>
                  <a:pt x="96" y="51"/>
                </a:cubicBezTo>
                <a:cubicBezTo>
                  <a:pt x="86" y="51"/>
                  <a:pt x="76" y="50"/>
                  <a:pt x="67" y="48"/>
                </a:cubicBezTo>
                <a:cubicBezTo>
                  <a:pt x="74" y="25"/>
                  <a:pt x="85" y="11"/>
                  <a:pt x="96" y="8"/>
                </a:cubicBezTo>
                <a:close/>
                <a:moveTo>
                  <a:pt x="96" y="59"/>
                </a:moveTo>
                <a:cubicBezTo>
                  <a:pt x="96" y="96"/>
                  <a:pt x="96" y="96"/>
                  <a:pt x="96" y="96"/>
                </a:cubicBezTo>
                <a:cubicBezTo>
                  <a:pt x="60" y="96"/>
                  <a:pt x="60" y="96"/>
                  <a:pt x="60" y="96"/>
                </a:cubicBezTo>
                <a:cubicBezTo>
                  <a:pt x="60" y="81"/>
                  <a:pt x="62" y="67"/>
                  <a:pt x="65" y="55"/>
                </a:cubicBezTo>
                <a:cubicBezTo>
                  <a:pt x="75" y="58"/>
                  <a:pt x="85" y="59"/>
                  <a:pt x="96" y="59"/>
                </a:cubicBezTo>
                <a:close/>
                <a:moveTo>
                  <a:pt x="52" y="96"/>
                </a:moveTo>
                <a:cubicBezTo>
                  <a:pt x="8" y="96"/>
                  <a:pt x="8" y="96"/>
                  <a:pt x="8" y="96"/>
                </a:cubicBezTo>
                <a:cubicBezTo>
                  <a:pt x="9" y="75"/>
                  <a:pt x="17" y="56"/>
                  <a:pt x="29" y="41"/>
                </a:cubicBezTo>
                <a:cubicBezTo>
                  <a:pt x="38" y="46"/>
                  <a:pt x="47" y="50"/>
                  <a:pt x="57" y="53"/>
                </a:cubicBezTo>
                <a:cubicBezTo>
                  <a:pt x="54" y="66"/>
                  <a:pt x="52" y="80"/>
                  <a:pt x="52" y="96"/>
                </a:cubicBezTo>
                <a:close/>
                <a:moveTo>
                  <a:pt x="52" y="104"/>
                </a:moveTo>
                <a:cubicBezTo>
                  <a:pt x="52" y="119"/>
                  <a:pt x="54" y="133"/>
                  <a:pt x="57" y="146"/>
                </a:cubicBezTo>
                <a:cubicBezTo>
                  <a:pt x="47" y="149"/>
                  <a:pt x="38" y="153"/>
                  <a:pt x="29" y="158"/>
                </a:cubicBezTo>
                <a:cubicBezTo>
                  <a:pt x="17" y="143"/>
                  <a:pt x="9" y="124"/>
                  <a:pt x="8" y="104"/>
                </a:cubicBezTo>
                <a:lnTo>
                  <a:pt x="52" y="104"/>
                </a:lnTo>
                <a:close/>
                <a:moveTo>
                  <a:pt x="60" y="104"/>
                </a:moveTo>
                <a:cubicBezTo>
                  <a:pt x="96" y="104"/>
                  <a:pt x="96" y="104"/>
                  <a:pt x="96" y="104"/>
                </a:cubicBezTo>
                <a:cubicBezTo>
                  <a:pt x="96" y="140"/>
                  <a:pt x="96" y="140"/>
                  <a:pt x="96" y="140"/>
                </a:cubicBezTo>
                <a:cubicBezTo>
                  <a:pt x="85" y="140"/>
                  <a:pt x="75" y="141"/>
                  <a:pt x="65" y="144"/>
                </a:cubicBezTo>
                <a:cubicBezTo>
                  <a:pt x="62" y="132"/>
                  <a:pt x="60" y="118"/>
                  <a:pt x="60" y="104"/>
                </a:cubicBezTo>
                <a:close/>
                <a:moveTo>
                  <a:pt x="96" y="148"/>
                </a:moveTo>
                <a:cubicBezTo>
                  <a:pt x="96" y="191"/>
                  <a:pt x="96" y="191"/>
                  <a:pt x="96" y="191"/>
                </a:cubicBezTo>
                <a:cubicBezTo>
                  <a:pt x="85" y="188"/>
                  <a:pt x="74" y="174"/>
                  <a:pt x="67" y="152"/>
                </a:cubicBezTo>
                <a:cubicBezTo>
                  <a:pt x="76" y="149"/>
                  <a:pt x="86" y="148"/>
                  <a:pt x="96" y="148"/>
                </a:cubicBezTo>
                <a:close/>
                <a:moveTo>
                  <a:pt x="104" y="191"/>
                </a:moveTo>
                <a:cubicBezTo>
                  <a:pt x="104" y="148"/>
                  <a:pt x="104" y="148"/>
                  <a:pt x="104" y="148"/>
                </a:cubicBezTo>
                <a:cubicBezTo>
                  <a:pt x="114" y="148"/>
                  <a:pt x="123"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3" y="143"/>
                  <a:pt x="171" y="158"/>
                </a:cubicBezTo>
                <a:cubicBezTo>
                  <a:pt x="162" y="153"/>
                  <a:pt x="153" y="149"/>
                  <a:pt x="143" y="146"/>
                </a:cubicBezTo>
                <a:cubicBezTo>
                  <a:pt x="146" y="133"/>
                  <a:pt x="148" y="119"/>
                  <a:pt x="148" y="104"/>
                </a:cubicBezTo>
                <a:close/>
                <a:moveTo>
                  <a:pt x="148" y="96"/>
                </a:moveTo>
                <a:cubicBezTo>
                  <a:pt x="148" y="80"/>
                  <a:pt x="146" y="66"/>
                  <a:pt x="143" y="53"/>
                </a:cubicBezTo>
                <a:cubicBezTo>
                  <a:pt x="153" y="50"/>
                  <a:pt x="162" y="46"/>
                  <a:pt x="171" y="41"/>
                </a:cubicBezTo>
                <a:cubicBezTo>
                  <a:pt x="183" y="56"/>
                  <a:pt x="191" y="75"/>
                  <a:pt x="192" y="96"/>
                </a:cubicBezTo>
                <a:lnTo>
                  <a:pt x="148" y="96"/>
                </a:lnTo>
                <a:close/>
                <a:moveTo>
                  <a:pt x="166" y="35"/>
                </a:moveTo>
                <a:cubicBezTo>
                  <a:pt x="158" y="39"/>
                  <a:pt x="149" y="43"/>
                  <a:pt x="140" y="46"/>
                </a:cubicBezTo>
                <a:cubicBezTo>
                  <a:pt x="136" y="30"/>
                  <a:pt x="129" y="18"/>
                  <a:pt x="121" y="10"/>
                </a:cubicBezTo>
                <a:cubicBezTo>
                  <a:pt x="138" y="14"/>
                  <a:pt x="154" y="23"/>
                  <a:pt x="166" y="35"/>
                </a:cubicBezTo>
                <a:close/>
                <a:moveTo>
                  <a:pt x="78" y="10"/>
                </a:moveTo>
                <a:cubicBezTo>
                  <a:pt x="71" y="18"/>
                  <a:pt x="64" y="30"/>
                  <a:pt x="59" y="45"/>
                </a:cubicBezTo>
                <a:cubicBezTo>
                  <a:pt x="51" y="43"/>
                  <a:pt x="42" y="39"/>
                  <a:pt x="34" y="35"/>
                </a:cubicBezTo>
                <a:cubicBezTo>
                  <a:pt x="46" y="23"/>
                  <a:pt x="61" y="14"/>
                  <a:pt x="78" y="10"/>
                </a:cubicBezTo>
                <a:close/>
                <a:moveTo>
                  <a:pt x="34" y="164"/>
                </a:moveTo>
                <a:cubicBezTo>
                  <a:pt x="42" y="160"/>
                  <a:pt x="51" y="156"/>
                  <a:pt x="59" y="154"/>
                </a:cubicBezTo>
                <a:cubicBezTo>
                  <a:pt x="64" y="169"/>
                  <a:pt x="71" y="181"/>
                  <a:pt x="78" y="189"/>
                </a:cubicBezTo>
                <a:cubicBezTo>
                  <a:pt x="61" y="185"/>
                  <a:pt x="46" y="176"/>
                  <a:pt x="34" y="164"/>
                </a:cubicBezTo>
                <a:close/>
                <a:moveTo>
                  <a:pt x="121" y="189"/>
                </a:moveTo>
                <a:cubicBezTo>
                  <a:pt x="129" y="181"/>
                  <a:pt x="136" y="169"/>
                  <a:pt x="140" y="154"/>
                </a:cubicBezTo>
                <a:cubicBezTo>
                  <a:pt x="149" y="156"/>
                  <a:pt x="158" y="160"/>
                  <a:pt x="166" y="164"/>
                </a:cubicBezTo>
                <a:cubicBezTo>
                  <a:pt x="154" y="176"/>
                  <a:pt x="138" y="185"/>
                  <a:pt x="121" y="189"/>
                </a:cubicBezTo>
                <a:close/>
              </a:path>
            </a:pathLst>
          </a:custGeom>
          <a:solidFill>
            <a:srgbClr val="9998C8"/>
          </a:solidFill>
          <a:ln>
            <a:noFill/>
          </a:ln>
        </p:spPr>
        <p:txBody>
          <a:bodyPr vert="horz" wrap="square" lIns="91440" tIns="45720" rIns="91440" bIns="45720" numCol="1" anchor="t" anchorCtr="0" compatLnSpc="1"/>
          <a:lstStyle/>
          <a:p>
            <a:endParaRPr lang="en-US">
              <a:cs typeface="+mn-ea"/>
              <a:sym typeface="+mn-lt"/>
            </a:endParaRPr>
          </a:p>
        </p:txBody>
      </p:sp>
      <p:sp>
        <p:nvSpPr>
          <p:cNvPr id="25" name="Freeform 99" descr="e7d195523061f1c03a90ee8e42cb24248e56383cd534985688F9F494128731F165EE95AB4B0C0A38076AAEA07667B1565C446FC45FF01DFB0E885BCDBDF3A284F3DB14DA61DD97F0BAB2E6C668FB49317BA98E6F6ED1654B0A29C5E2375D66F3500866E484713E5324C949BACAE467BBCE444D78EEAF0886EB229C995BC80C9E592596167CC993A225DD9243B8C0305C"/>
          <p:cNvSpPr>
            <a:spLocks noEditPoints="1"/>
          </p:cNvSpPr>
          <p:nvPr/>
        </p:nvSpPr>
        <p:spPr bwMode="auto">
          <a:xfrm>
            <a:off x="9462018" y="3837399"/>
            <a:ext cx="342449" cy="305422"/>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rgbClr val="6868AC"/>
          </a:solidFill>
          <a:ln>
            <a:noFill/>
          </a:ln>
        </p:spPr>
        <p:txBody>
          <a:bodyPr vert="horz" wrap="square" lIns="91440" tIns="45720" rIns="91440" bIns="45720" numCol="1" anchor="t" anchorCtr="0" compatLnSpc="1"/>
          <a:lstStyle/>
          <a:p>
            <a:endParaRPr lang="en-US">
              <a:cs typeface="+mn-ea"/>
              <a:sym typeface="+mn-lt"/>
            </a:endParaRPr>
          </a:p>
        </p:txBody>
      </p:sp>
      <p:grpSp>
        <p:nvGrpSpPr>
          <p:cNvPr id="26" name="Group 6"/>
          <p:cNvGrpSpPr/>
          <p:nvPr/>
        </p:nvGrpSpPr>
        <p:grpSpPr>
          <a:xfrm>
            <a:off x="866506" y="4918274"/>
            <a:ext cx="2638211" cy="842347"/>
            <a:chOff x="1022322" y="5051040"/>
            <a:chExt cx="2638211" cy="842347"/>
          </a:xfrm>
        </p:grpSpPr>
        <p:sp>
          <p:nvSpPr>
            <p:cNvPr id="27" name="Rectangle 39"/>
            <p:cNvSpPr/>
            <p:nvPr/>
          </p:nvSpPr>
          <p:spPr>
            <a:xfrm>
              <a:off x="1022322" y="5420372"/>
              <a:ext cx="2638211" cy="473015"/>
            </a:xfrm>
            <a:prstGeom prst="rect">
              <a:avLst/>
            </a:prstGeom>
          </p:spPr>
          <p:txBody>
            <a:bodyPr wrap="square">
              <a:spAutoFit/>
            </a:bodyPr>
            <a:lstStyle/>
            <a:p>
              <a:pPr algn="ctr">
                <a:lnSpc>
                  <a:spcPct val="130000"/>
                </a:lnSpc>
              </a:pPr>
              <a:r>
                <a:rPr lang="zh-CN" altLang="en-US" sz="1000" dirty="0">
                  <a:solidFill>
                    <a:schemeClr val="tx1">
                      <a:lumMod val="65000"/>
                      <a:lumOff val="35000"/>
                    </a:schemeClr>
                  </a:solidFill>
                  <a:cs typeface="+mn-ea"/>
                  <a:sym typeface="+mn-lt"/>
                </a:rPr>
                <a:t>请替换文字内容，修改文字内容，也可以直接复制你的内容到此。</a:t>
              </a:r>
            </a:p>
          </p:txBody>
        </p:sp>
        <p:sp>
          <p:nvSpPr>
            <p:cNvPr id="28" name="TextBox 40"/>
            <p:cNvSpPr txBox="1"/>
            <p:nvPr/>
          </p:nvSpPr>
          <p:spPr>
            <a:xfrm>
              <a:off x="1080910" y="5051040"/>
              <a:ext cx="2250835" cy="307777"/>
            </a:xfrm>
            <a:prstGeom prst="rect">
              <a:avLst/>
            </a:prstGeom>
            <a:noFill/>
          </p:spPr>
          <p:txBody>
            <a:bodyPr wrap="square" rtlCol="0">
              <a:spAutoFit/>
            </a:bodyPr>
            <a:lstStyle/>
            <a:p>
              <a:pPr algn="ctr"/>
              <a:r>
                <a:rPr lang="en-US" sz="1400" b="1" dirty="0">
                  <a:solidFill>
                    <a:schemeClr val="tx1">
                      <a:lumMod val="65000"/>
                      <a:lumOff val="35000"/>
                    </a:schemeClr>
                  </a:solidFill>
                  <a:cs typeface="+mn-ea"/>
                  <a:sym typeface="+mn-lt"/>
                </a:rPr>
                <a:t>Process 01 </a:t>
              </a:r>
            </a:p>
          </p:txBody>
        </p:sp>
      </p:grpSp>
      <p:grpSp>
        <p:nvGrpSpPr>
          <p:cNvPr id="29" name="Group 7"/>
          <p:cNvGrpSpPr/>
          <p:nvPr/>
        </p:nvGrpSpPr>
        <p:grpSpPr>
          <a:xfrm>
            <a:off x="3316104" y="2098391"/>
            <a:ext cx="2638211" cy="842347"/>
            <a:chOff x="3138057" y="2231157"/>
            <a:chExt cx="2638211" cy="842347"/>
          </a:xfrm>
        </p:grpSpPr>
        <p:sp>
          <p:nvSpPr>
            <p:cNvPr id="30" name="Rectangle 41"/>
            <p:cNvSpPr/>
            <p:nvPr/>
          </p:nvSpPr>
          <p:spPr>
            <a:xfrm>
              <a:off x="3138057" y="2600489"/>
              <a:ext cx="2638211" cy="473015"/>
            </a:xfrm>
            <a:prstGeom prst="rect">
              <a:avLst/>
            </a:prstGeom>
          </p:spPr>
          <p:txBody>
            <a:bodyPr wrap="square">
              <a:spAutoFit/>
            </a:bodyPr>
            <a:lstStyle/>
            <a:p>
              <a:pPr algn="ctr">
                <a:lnSpc>
                  <a:spcPct val="130000"/>
                </a:lnSpc>
              </a:pPr>
              <a:r>
                <a:rPr lang="zh-CN" altLang="en-US" sz="1000" dirty="0">
                  <a:solidFill>
                    <a:schemeClr val="tx1">
                      <a:lumMod val="65000"/>
                      <a:lumOff val="35000"/>
                    </a:schemeClr>
                  </a:solidFill>
                  <a:cs typeface="+mn-ea"/>
                  <a:sym typeface="+mn-lt"/>
                </a:rPr>
                <a:t>请替换文字内容，修改文字内容，也可以直接复制你的内容到此。</a:t>
              </a:r>
            </a:p>
          </p:txBody>
        </p:sp>
        <p:sp>
          <p:nvSpPr>
            <p:cNvPr id="31" name="TextBox 42"/>
            <p:cNvSpPr txBox="1"/>
            <p:nvPr/>
          </p:nvSpPr>
          <p:spPr>
            <a:xfrm>
              <a:off x="3331745" y="2231157"/>
              <a:ext cx="2250835" cy="307777"/>
            </a:xfrm>
            <a:prstGeom prst="rect">
              <a:avLst/>
            </a:prstGeom>
            <a:noFill/>
          </p:spPr>
          <p:txBody>
            <a:bodyPr wrap="square" rtlCol="0">
              <a:spAutoFit/>
            </a:bodyPr>
            <a:lstStyle/>
            <a:p>
              <a:pPr algn="ctr"/>
              <a:r>
                <a:rPr lang="en-US" sz="1400" b="1" dirty="0">
                  <a:solidFill>
                    <a:schemeClr val="tx1">
                      <a:lumMod val="65000"/>
                      <a:lumOff val="35000"/>
                    </a:schemeClr>
                  </a:solidFill>
                  <a:cs typeface="+mn-ea"/>
                  <a:sym typeface="+mn-lt"/>
                </a:rPr>
                <a:t>Process 02 </a:t>
              </a:r>
            </a:p>
          </p:txBody>
        </p:sp>
      </p:grpSp>
      <p:grpSp>
        <p:nvGrpSpPr>
          <p:cNvPr id="32" name="Group 8"/>
          <p:cNvGrpSpPr/>
          <p:nvPr/>
        </p:nvGrpSpPr>
        <p:grpSpPr>
          <a:xfrm>
            <a:off x="5691108" y="4918274"/>
            <a:ext cx="2638211" cy="842347"/>
            <a:chOff x="5235471" y="5051040"/>
            <a:chExt cx="2638211" cy="842347"/>
          </a:xfrm>
        </p:grpSpPr>
        <p:sp>
          <p:nvSpPr>
            <p:cNvPr id="33" name="Rectangle 43"/>
            <p:cNvSpPr/>
            <p:nvPr/>
          </p:nvSpPr>
          <p:spPr>
            <a:xfrm>
              <a:off x="5235471" y="5420372"/>
              <a:ext cx="2638211" cy="473015"/>
            </a:xfrm>
            <a:prstGeom prst="rect">
              <a:avLst/>
            </a:prstGeom>
          </p:spPr>
          <p:txBody>
            <a:bodyPr wrap="square">
              <a:spAutoFit/>
            </a:bodyPr>
            <a:lstStyle/>
            <a:p>
              <a:pPr algn="ctr">
                <a:lnSpc>
                  <a:spcPct val="130000"/>
                </a:lnSpc>
              </a:pPr>
              <a:r>
                <a:rPr lang="zh-CN" altLang="en-US" sz="1000" dirty="0">
                  <a:solidFill>
                    <a:schemeClr val="tx1">
                      <a:lumMod val="65000"/>
                      <a:lumOff val="35000"/>
                    </a:schemeClr>
                  </a:solidFill>
                  <a:cs typeface="+mn-ea"/>
                  <a:sym typeface="+mn-lt"/>
                </a:rPr>
                <a:t>请替换文字内容，修改文字内容，也可以直接复制你的内容到此。</a:t>
              </a:r>
            </a:p>
          </p:txBody>
        </p:sp>
        <p:sp>
          <p:nvSpPr>
            <p:cNvPr id="34" name="TextBox 44"/>
            <p:cNvSpPr txBox="1"/>
            <p:nvPr/>
          </p:nvSpPr>
          <p:spPr>
            <a:xfrm>
              <a:off x="5429159" y="5051040"/>
              <a:ext cx="2250835" cy="307777"/>
            </a:xfrm>
            <a:prstGeom prst="rect">
              <a:avLst/>
            </a:prstGeom>
            <a:noFill/>
          </p:spPr>
          <p:txBody>
            <a:bodyPr wrap="square" rtlCol="0">
              <a:spAutoFit/>
            </a:bodyPr>
            <a:lstStyle/>
            <a:p>
              <a:pPr algn="ctr"/>
              <a:r>
                <a:rPr lang="en-US" sz="1400" b="1" dirty="0">
                  <a:solidFill>
                    <a:schemeClr val="tx1">
                      <a:lumMod val="65000"/>
                      <a:lumOff val="35000"/>
                    </a:schemeClr>
                  </a:solidFill>
                  <a:cs typeface="+mn-ea"/>
                  <a:sym typeface="+mn-lt"/>
                </a:rPr>
                <a:t>Process 03 </a:t>
              </a:r>
            </a:p>
          </p:txBody>
        </p:sp>
      </p:grpSp>
      <p:grpSp>
        <p:nvGrpSpPr>
          <p:cNvPr id="35" name="Group 12"/>
          <p:cNvGrpSpPr/>
          <p:nvPr/>
        </p:nvGrpSpPr>
        <p:grpSpPr>
          <a:xfrm>
            <a:off x="8314136" y="2098391"/>
            <a:ext cx="2638211" cy="842347"/>
            <a:chOff x="7679994" y="2231157"/>
            <a:chExt cx="2638211" cy="842347"/>
          </a:xfrm>
        </p:grpSpPr>
        <p:sp>
          <p:nvSpPr>
            <p:cNvPr id="36" name="TextBox 46"/>
            <p:cNvSpPr txBox="1"/>
            <p:nvPr/>
          </p:nvSpPr>
          <p:spPr>
            <a:xfrm>
              <a:off x="7873682" y="2231157"/>
              <a:ext cx="2250835" cy="307777"/>
            </a:xfrm>
            <a:prstGeom prst="rect">
              <a:avLst/>
            </a:prstGeom>
            <a:noFill/>
          </p:spPr>
          <p:txBody>
            <a:bodyPr wrap="square" rtlCol="0">
              <a:spAutoFit/>
            </a:bodyPr>
            <a:lstStyle/>
            <a:p>
              <a:pPr algn="ctr"/>
              <a:r>
                <a:rPr lang="en-US" sz="1400" b="1" dirty="0">
                  <a:solidFill>
                    <a:schemeClr val="tx1">
                      <a:lumMod val="65000"/>
                      <a:lumOff val="35000"/>
                    </a:schemeClr>
                  </a:solidFill>
                  <a:cs typeface="+mn-ea"/>
                  <a:sym typeface="+mn-lt"/>
                </a:rPr>
                <a:t>Process 04 </a:t>
              </a:r>
            </a:p>
          </p:txBody>
        </p:sp>
        <p:sp>
          <p:nvSpPr>
            <p:cNvPr id="37" name="Rectangle 45"/>
            <p:cNvSpPr/>
            <p:nvPr/>
          </p:nvSpPr>
          <p:spPr>
            <a:xfrm>
              <a:off x="7679994" y="2600489"/>
              <a:ext cx="2638211" cy="473015"/>
            </a:xfrm>
            <a:prstGeom prst="rect">
              <a:avLst/>
            </a:prstGeom>
          </p:spPr>
          <p:txBody>
            <a:bodyPr wrap="square">
              <a:spAutoFit/>
            </a:bodyPr>
            <a:lstStyle/>
            <a:p>
              <a:pPr algn="ctr">
                <a:lnSpc>
                  <a:spcPct val="130000"/>
                </a:lnSpc>
              </a:pPr>
              <a:r>
                <a:rPr lang="zh-CN" altLang="en-US" sz="1000" dirty="0">
                  <a:solidFill>
                    <a:schemeClr val="tx1">
                      <a:lumMod val="65000"/>
                      <a:lumOff val="35000"/>
                    </a:schemeClr>
                  </a:solidFill>
                  <a:cs typeface="+mn-ea"/>
                  <a:sym typeface="+mn-lt"/>
                </a:rPr>
                <a:t>请替换文字内容，修改文字内容，也可以直接复制你的内容到此。</a:t>
              </a:r>
            </a:p>
          </p:txBody>
        </p:sp>
      </p:grpSp>
      <p:grpSp>
        <p:nvGrpSpPr>
          <p:cNvPr id="38" name="组合 37"/>
          <p:cNvGrpSpPr/>
          <p:nvPr/>
        </p:nvGrpSpPr>
        <p:grpSpPr>
          <a:xfrm>
            <a:off x="3059425" y="564714"/>
            <a:ext cx="6073146" cy="747188"/>
            <a:chOff x="3059425" y="564714"/>
            <a:chExt cx="6073146" cy="747188"/>
          </a:xfrm>
        </p:grpSpPr>
        <p:sp>
          <p:nvSpPr>
            <p:cNvPr id="39" name="文本框 38"/>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未来工作计划</a:t>
              </a:r>
            </a:p>
          </p:txBody>
        </p:sp>
        <p:sp>
          <p:nvSpPr>
            <p:cNvPr id="40" name="文本框 39"/>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500" fill="hold"/>
                                        <p:tgtEl>
                                          <p:spTgt spid="18"/>
                                        </p:tgtEl>
                                        <p:attrNameLst>
                                          <p:attrName>ppt_x</p:attrName>
                                        </p:attrNameLst>
                                      </p:cBhvr>
                                      <p:tavLst>
                                        <p:tav tm="0">
                                          <p:val>
                                            <p:strVal val="0-#ppt_w/2"/>
                                          </p:val>
                                        </p:tav>
                                        <p:tav tm="100000">
                                          <p:val>
                                            <p:strVal val="#ppt_x"/>
                                          </p:val>
                                        </p:tav>
                                      </p:tavLst>
                                    </p:anim>
                                    <p:anim calcmode="lin" valueType="num">
                                      <p:cBhvr additive="base">
                                        <p:cTn id="8" dur="1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0-#ppt_w/2"/>
                                          </p:val>
                                        </p:tav>
                                        <p:tav tm="100000">
                                          <p:val>
                                            <p:strVal val="#ppt_x"/>
                                          </p:val>
                                        </p:tav>
                                      </p:tavLst>
                                    </p:anim>
                                    <p:anim calcmode="lin" valueType="num">
                                      <p:cBhvr additive="base">
                                        <p:cTn id="20" dur="1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ppt_w</p:attrName>
                                        </p:attrNameLst>
                                      </p:cBhvr>
                                      <p:tavLst>
                                        <p:tav tm="0">
                                          <p:val>
                                            <p:fltVal val="0"/>
                                          </p:val>
                                        </p:tav>
                                        <p:tav tm="100000">
                                          <p:val>
                                            <p:strVal val="#ppt_w"/>
                                          </p:val>
                                        </p:tav>
                                      </p:tavLst>
                                    </p:anim>
                                    <p:anim calcmode="lin" valueType="num">
                                      <p:cBhvr>
                                        <p:cTn id="25" dur="500" fill="hold"/>
                                        <p:tgtEl>
                                          <p:spTgt spid="23"/>
                                        </p:tgtEl>
                                        <p:attrNameLst>
                                          <p:attrName>ppt_h</p:attrName>
                                        </p:attrNameLst>
                                      </p:cBhvr>
                                      <p:tavLst>
                                        <p:tav tm="0">
                                          <p:val>
                                            <p:fltVal val="0"/>
                                          </p:val>
                                        </p:tav>
                                        <p:tav tm="100000">
                                          <p:val>
                                            <p:strVal val="#ppt_h"/>
                                          </p:val>
                                        </p:tav>
                                      </p:tavLst>
                                    </p:anim>
                                    <p:animEffect transition="in" filter="fade">
                                      <p:cBhvr>
                                        <p:cTn id="26" dur="500"/>
                                        <p:tgtEl>
                                          <p:spTgt spid="23"/>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childTnLst>
                          </p:cTn>
                        </p:par>
                        <p:par>
                          <p:cTn id="45" fill="hold">
                            <p:stCondLst>
                              <p:cond delay="3500"/>
                            </p:stCondLst>
                            <p:childTnLst>
                              <p:par>
                                <p:cTn id="46" presetID="14" presetClass="entr" presetSubtype="1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4000"/>
                            </p:stCondLst>
                            <p:childTnLst>
                              <p:par>
                                <p:cTn id="50" presetID="14" presetClass="entr" presetSubtype="10"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randombar(horizontal)">
                                      <p:cBhvr>
                                        <p:cTn id="52" dur="500"/>
                                        <p:tgtEl>
                                          <p:spTgt spid="26"/>
                                        </p:tgtEl>
                                      </p:cBhvr>
                                    </p:animEffect>
                                  </p:childTnLst>
                                </p:cTn>
                              </p:par>
                            </p:childTnLst>
                          </p:cTn>
                        </p:par>
                        <p:par>
                          <p:cTn id="53" fill="hold">
                            <p:stCondLst>
                              <p:cond delay="4500"/>
                            </p:stCondLst>
                            <p:childTnLst>
                              <p:par>
                                <p:cTn id="54" presetID="14" presetClass="entr" presetSubtype="1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randombar(horizontal)">
                                      <p:cBhvr>
                                        <p:cTn id="56" dur="500"/>
                                        <p:tgtEl>
                                          <p:spTgt spid="32"/>
                                        </p:tgtEl>
                                      </p:cBhvr>
                                    </p:animEffect>
                                  </p:childTnLst>
                                </p:cTn>
                              </p:par>
                            </p:childTnLst>
                          </p:cTn>
                        </p:par>
                        <p:par>
                          <p:cTn id="57" fill="hold">
                            <p:stCondLst>
                              <p:cond delay="5000"/>
                            </p:stCondLst>
                            <p:childTnLst>
                              <p:par>
                                <p:cTn id="58" presetID="14" presetClass="entr" presetSubtype="10" fill="hold"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randombar(horizontal)">
                                      <p:cBhvr>
                                        <p:cTn id="6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683188" y="5616299"/>
            <a:ext cx="5508812" cy="1241701"/>
          </a:xfrm>
          <a:custGeom>
            <a:avLst/>
            <a:gdLst>
              <a:gd name="connsiteX0" fmla="*/ 0 w 5508812"/>
              <a:gd name="connsiteY0" fmla="*/ 0 h 1241701"/>
              <a:gd name="connsiteX1" fmla="*/ 5508812 w 5508812"/>
              <a:gd name="connsiteY1" fmla="*/ 0 h 1241701"/>
              <a:gd name="connsiteX2" fmla="*/ 5508812 w 5508812"/>
              <a:gd name="connsiteY2" fmla="*/ 1241701 h 1241701"/>
              <a:gd name="connsiteX3" fmla="*/ 0 w 5508812"/>
              <a:gd name="connsiteY3" fmla="*/ 1241701 h 1241701"/>
              <a:gd name="connsiteX4" fmla="*/ 0 w 5508812"/>
              <a:gd name="connsiteY4" fmla="*/ 0 h 1241701"/>
              <a:gd name="connsiteX0-1" fmla="*/ 0 w 5508812"/>
              <a:gd name="connsiteY0-2" fmla="*/ 1241701 h 1241701"/>
              <a:gd name="connsiteX1-3" fmla="*/ 5508812 w 5508812"/>
              <a:gd name="connsiteY1-4" fmla="*/ 0 h 1241701"/>
              <a:gd name="connsiteX2-5" fmla="*/ 5508812 w 5508812"/>
              <a:gd name="connsiteY2-6" fmla="*/ 1241701 h 1241701"/>
              <a:gd name="connsiteX3-7" fmla="*/ 0 w 5508812"/>
              <a:gd name="connsiteY3-8" fmla="*/ 1241701 h 1241701"/>
              <a:gd name="connsiteX0-9" fmla="*/ 0 w 5508812"/>
              <a:gd name="connsiteY0-10" fmla="*/ 1241701 h 1241701"/>
              <a:gd name="connsiteX1-11" fmla="*/ 5508812 w 5508812"/>
              <a:gd name="connsiteY1-12" fmla="*/ 0 h 1241701"/>
              <a:gd name="connsiteX2-13" fmla="*/ 5508812 w 5508812"/>
              <a:gd name="connsiteY2-14" fmla="*/ 1241701 h 1241701"/>
              <a:gd name="connsiteX3-15" fmla="*/ 0 w 5508812"/>
              <a:gd name="connsiteY3-16" fmla="*/ 1241701 h 1241701"/>
              <a:gd name="connsiteX0-17" fmla="*/ 0 w 5508812"/>
              <a:gd name="connsiteY0-18" fmla="*/ 1241701 h 1241701"/>
              <a:gd name="connsiteX1-19" fmla="*/ 5508812 w 5508812"/>
              <a:gd name="connsiteY1-20" fmla="*/ 0 h 1241701"/>
              <a:gd name="connsiteX2-21" fmla="*/ 5508812 w 5508812"/>
              <a:gd name="connsiteY2-22" fmla="*/ 1241701 h 1241701"/>
              <a:gd name="connsiteX3-23" fmla="*/ 0 w 5508812"/>
              <a:gd name="connsiteY3-24" fmla="*/ 1241701 h 1241701"/>
              <a:gd name="connsiteX0-25" fmla="*/ 0 w 5508812"/>
              <a:gd name="connsiteY0-26" fmla="*/ 1241701 h 1241701"/>
              <a:gd name="connsiteX1-27" fmla="*/ 5508812 w 5508812"/>
              <a:gd name="connsiteY1-28" fmla="*/ 0 h 1241701"/>
              <a:gd name="connsiteX2-29" fmla="*/ 5508812 w 5508812"/>
              <a:gd name="connsiteY2-30" fmla="*/ 1241701 h 1241701"/>
              <a:gd name="connsiteX3-31" fmla="*/ 0 w 5508812"/>
              <a:gd name="connsiteY3-32" fmla="*/ 1241701 h 1241701"/>
              <a:gd name="connsiteX0-33" fmla="*/ 0 w 5508812"/>
              <a:gd name="connsiteY0-34" fmla="*/ 1241701 h 1241701"/>
              <a:gd name="connsiteX1-35" fmla="*/ 5508812 w 5508812"/>
              <a:gd name="connsiteY1-36" fmla="*/ 0 h 1241701"/>
              <a:gd name="connsiteX2-37" fmla="*/ 5508812 w 5508812"/>
              <a:gd name="connsiteY2-38" fmla="*/ 1241701 h 1241701"/>
              <a:gd name="connsiteX3-39" fmla="*/ 0 w 5508812"/>
              <a:gd name="connsiteY3-40" fmla="*/ 1241701 h 1241701"/>
              <a:gd name="connsiteX0-41" fmla="*/ 0 w 5508812"/>
              <a:gd name="connsiteY0-42" fmla="*/ 1241701 h 1241701"/>
              <a:gd name="connsiteX1-43" fmla="*/ 5508812 w 5508812"/>
              <a:gd name="connsiteY1-44" fmla="*/ 0 h 1241701"/>
              <a:gd name="connsiteX2-45" fmla="*/ 5508812 w 5508812"/>
              <a:gd name="connsiteY2-46" fmla="*/ 1241701 h 1241701"/>
              <a:gd name="connsiteX3-47" fmla="*/ 0 w 5508812"/>
              <a:gd name="connsiteY3-48" fmla="*/ 1241701 h 1241701"/>
            </a:gdLst>
            <a:ahLst/>
            <a:cxnLst>
              <a:cxn ang="0">
                <a:pos x="connsiteX0-1" y="connsiteY0-2"/>
              </a:cxn>
              <a:cxn ang="0">
                <a:pos x="connsiteX1-3" y="connsiteY1-4"/>
              </a:cxn>
              <a:cxn ang="0">
                <a:pos x="connsiteX2-5" y="connsiteY2-6"/>
              </a:cxn>
              <a:cxn ang="0">
                <a:pos x="connsiteX3-7" y="connsiteY3-8"/>
              </a:cxn>
            </a:cxnLst>
            <a:rect l="l" t="t" r="r" b="b"/>
            <a:pathLst>
              <a:path w="5508812" h="1241701">
                <a:moveTo>
                  <a:pt x="0" y="1241701"/>
                </a:moveTo>
                <a:cubicBezTo>
                  <a:pt x="1217708" y="-920317"/>
                  <a:pt x="2408518" y="1758606"/>
                  <a:pt x="5508812" y="0"/>
                </a:cubicBezTo>
                <a:lnTo>
                  <a:pt x="5508812" y="1241701"/>
                </a:lnTo>
                <a:lnTo>
                  <a:pt x="0" y="1241701"/>
                </a:lnTo>
                <a:close/>
              </a:path>
            </a:pathLst>
          </a:custGeom>
          <a:solidFill>
            <a:srgbClr val="6362B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4504765" y="5632341"/>
            <a:ext cx="7687235" cy="1241700"/>
          </a:xfrm>
          <a:custGeom>
            <a:avLst/>
            <a:gdLst>
              <a:gd name="connsiteX0" fmla="*/ 0 w 7687235"/>
              <a:gd name="connsiteY0" fmla="*/ 0 h 860612"/>
              <a:gd name="connsiteX1" fmla="*/ 7687235 w 7687235"/>
              <a:gd name="connsiteY1" fmla="*/ 0 h 860612"/>
              <a:gd name="connsiteX2" fmla="*/ 7687235 w 7687235"/>
              <a:gd name="connsiteY2" fmla="*/ 860612 h 860612"/>
              <a:gd name="connsiteX3" fmla="*/ 0 w 7687235"/>
              <a:gd name="connsiteY3" fmla="*/ 860612 h 860612"/>
              <a:gd name="connsiteX4" fmla="*/ 0 w 7687235"/>
              <a:gd name="connsiteY4" fmla="*/ 0 h 860612"/>
              <a:gd name="connsiteX0-1" fmla="*/ 3173506 w 7687235"/>
              <a:gd name="connsiteY0-2" fmla="*/ 685800 h 860612"/>
              <a:gd name="connsiteX1-3" fmla="*/ 7687235 w 7687235"/>
              <a:gd name="connsiteY1-4" fmla="*/ 0 h 860612"/>
              <a:gd name="connsiteX2-5" fmla="*/ 7687235 w 7687235"/>
              <a:gd name="connsiteY2-6" fmla="*/ 860612 h 860612"/>
              <a:gd name="connsiteX3-7" fmla="*/ 0 w 7687235"/>
              <a:gd name="connsiteY3-8" fmla="*/ 860612 h 860612"/>
              <a:gd name="connsiteX4-9" fmla="*/ 3173506 w 7687235"/>
              <a:gd name="connsiteY4-10" fmla="*/ 685800 h 860612"/>
              <a:gd name="connsiteX0-11" fmla="*/ 3305818 w 7819547"/>
              <a:gd name="connsiteY0-12" fmla="*/ 686875 h 861687"/>
              <a:gd name="connsiteX1-13" fmla="*/ 7819547 w 7819547"/>
              <a:gd name="connsiteY1-14" fmla="*/ 1075 h 861687"/>
              <a:gd name="connsiteX2-15" fmla="*/ 7819547 w 7819547"/>
              <a:gd name="connsiteY2-16" fmla="*/ 861687 h 861687"/>
              <a:gd name="connsiteX3-17" fmla="*/ 132312 w 7819547"/>
              <a:gd name="connsiteY3-18" fmla="*/ 861687 h 861687"/>
              <a:gd name="connsiteX4-19" fmla="*/ 3305818 w 7819547"/>
              <a:gd name="connsiteY4-20" fmla="*/ 686875 h 861687"/>
              <a:gd name="connsiteX0-21" fmla="*/ 3173506 w 7687235"/>
              <a:gd name="connsiteY0-22" fmla="*/ 686875 h 861687"/>
              <a:gd name="connsiteX1-23" fmla="*/ 7687235 w 7687235"/>
              <a:gd name="connsiteY1-24" fmla="*/ 1075 h 861687"/>
              <a:gd name="connsiteX2-25" fmla="*/ 7687235 w 7687235"/>
              <a:gd name="connsiteY2-26" fmla="*/ 861687 h 861687"/>
              <a:gd name="connsiteX3-27" fmla="*/ 0 w 7687235"/>
              <a:gd name="connsiteY3-28" fmla="*/ 861687 h 861687"/>
              <a:gd name="connsiteX4-29" fmla="*/ 3173506 w 7687235"/>
              <a:gd name="connsiteY4-30" fmla="*/ 686875 h 861687"/>
              <a:gd name="connsiteX0-31" fmla="*/ 3173506 w 7687235"/>
              <a:gd name="connsiteY0-32" fmla="*/ 1036726 h 1211538"/>
              <a:gd name="connsiteX1-33" fmla="*/ 7687235 w 7687235"/>
              <a:gd name="connsiteY1-34" fmla="*/ 350926 h 1211538"/>
              <a:gd name="connsiteX2-35" fmla="*/ 7687235 w 7687235"/>
              <a:gd name="connsiteY2-36" fmla="*/ 1211538 h 1211538"/>
              <a:gd name="connsiteX3-37" fmla="*/ 0 w 7687235"/>
              <a:gd name="connsiteY3-38" fmla="*/ 1211538 h 1211538"/>
              <a:gd name="connsiteX4-39" fmla="*/ 3173506 w 7687235"/>
              <a:gd name="connsiteY4-40" fmla="*/ 1036726 h 1211538"/>
              <a:gd name="connsiteX0-41" fmla="*/ 3173506 w 7687235"/>
              <a:gd name="connsiteY0-42" fmla="*/ 1033115 h 1207927"/>
              <a:gd name="connsiteX1-43" fmla="*/ 7687235 w 7687235"/>
              <a:gd name="connsiteY1-44" fmla="*/ 347315 h 1207927"/>
              <a:gd name="connsiteX2-45" fmla="*/ 7687235 w 7687235"/>
              <a:gd name="connsiteY2-46" fmla="*/ 1207927 h 1207927"/>
              <a:gd name="connsiteX3-47" fmla="*/ 0 w 7687235"/>
              <a:gd name="connsiteY3-48" fmla="*/ 1207927 h 1207927"/>
              <a:gd name="connsiteX4-49" fmla="*/ 3173506 w 7687235"/>
              <a:gd name="connsiteY4-50" fmla="*/ 1033115 h 1207927"/>
              <a:gd name="connsiteX0-51" fmla="*/ 3173506 w 7687235"/>
              <a:gd name="connsiteY0-52" fmla="*/ 1066888 h 1241700"/>
              <a:gd name="connsiteX1-53" fmla="*/ 7687235 w 7687235"/>
              <a:gd name="connsiteY1-54" fmla="*/ 381088 h 1241700"/>
              <a:gd name="connsiteX2-55" fmla="*/ 7687235 w 7687235"/>
              <a:gd name="connsiteY2-56" fmla="*/ 1241700 h 1241700"/>
              <a:gd name="connsiteX3-57" fmla="*/ 0 w 7687235"/>
              <a:gd name="connsiteY3-58" fmla="*/ 1241700 h 1241700"/>
              <a:gd name="connsiteX4-59" fmla="*/ 3173506 w 7687235"/>
              <a:gd name="connsiteY4-60" fmla="*/ 1066888 h 1241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87235" h="1241700">
                <a:moveTo>
                  <a:pt x="3173506" y="1066888"/>
                </a:moveTo>
                <a:cubicBezTo>
                  <a:pt x="4629524" y="950347"/>
                  <a:pt x="6262593" y="-737259"/>
                  <a:pt x="7687235" y="381088"/>
                </a:cubicBezTo>
                <a:lnTo>
                  <a:pt x="7687235" y="1241700"/>
                </a:lnTo>
                <a:lnTo>
                  <a:pt x="0" y="1241700"/>
                </a:lnTo>
                <a:cubicBezTo>
                  <a:pt x="874806" y="257824"/>
                  <a:pt x="1717488" y="1183429"/>
                  <a:pt x="3173506" y="1066888"/>
                </a:cubicBezTo>
                <a:close/>
              </a:path>
            </a:pathLst>
          </a:custGeom>
          <a:solidFill>
            <a:srgbClr val="6362B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3" y="0"/>
            <a:ext cx="4397188" cy="3281082"/>
          </a:xfrm>
          <a:custGeom>
            <a:avLst/>
            <a:gdLst>
              <a:gd name="connsiteX0" fmla="*/ 0 w 4383741"/>
              <a:gd name="connsiteY0" fmla="*/ 0 h 3281082"/>
              <a:gd name="connsiteX1" fmla="*/ 4383741 w 4383741"/>
              <a:gd name="connsiteY1" fmla="*/ 0 h 3281082"/>
              <a:gd name="connsiteX2" fmla="*/ 4383741 w 4383741"/>
              <a:gd name="connsiteY2" fmla="*/ 3281082 h 3281082"/>
              <a:gd name="connsiteX3" fmla="*/ 0 w 4383741"/>
              <a:gd name="connsiteY3" fmla="*/ 3281082 h 3281082"/>
              <a:gd name="connsiteX4" fmla="*/ 0 w 4383741"/>
              <a:gd name="connsiteY4" fmla="*/ 0 h 3281082"/>
              <a:gd name="connsiteX0-1" fmla="*/ 0 w 4383741"/>
              <a:gd name="connsiteY0-2" fmla="*/ 0 h 3281082"/>
              <a:gd name="connsiteX1-3" fmla="*/ 4383741 w 4383741"/>
              <a:gd name="connsiteY1-4" fmla="*/ 0 h 3281082"/>
              <a:gd name="connsiteX2-5" fmla="*/ 1358153 w 4383741"/>
              <a:gd name="connsiteY2-6" fmla="*/ 1035424 h 3281082"/>
              <a:gd name="connsiteX3-7" fmla="*/ 0 w 4383741"/>
              <a:gd name="connsiteY3-8" fmla="*/ 3281082 h 3281082"/>
              <a:gd name="connsiteX4-9" fmla="*/ 0 w 4383741"/>
              <a:gd name="connsiteY4-10" fmla="*/ 0 h 3281082"/>
              <a:gd name="connsiteX0-11" fmla="*/ 0 w 4398061"/>
              <a:gd name="connsiteY0-12" fmla="*/ 0 h 3292277"/>
              <a:gd name="connsiteX1-13" fmla="*/ 4383741 w 4398061"/>
              <a:gd name="connsiteY1-14" fmla="*/ 0 h 3292277"/>
              <a:gd name="connsiteX2-15" fmla="*/ 1358153 w 4398061"/>
              <a:gd name="connsiteY2-16" fmla="*/ 1035424 h 3292277"/>
              <a:gd name="connsiteX3-17" fmla="*/ 0 w 4398061"/>
              <a:gd name="connsiteY3-18" fmla="*/ 3281082 h 3292277"/>
              <a:gd name="connsiteX4-19" fmla="*/ 0 w 4398061"/>
              <a:gd name="connsiteY4-20" fmla="*/ 0 h 3292277"/>
              <a:gd name="connsiteX0-21" fmla="*/ 0 w 4398132"/>
              <a:gd name="connsiteY0-22" fmla="*/ 0 h 3291327"/>
              <a:gd name="connsiteX1-23" fmla="*/ 4383741 w 4398132"/>
              <a:gd name="connsiteY1-24" fmla="*/ 0 h 3291327"/>
              <a:gd name="connsiteX2-25" fmla="*/ 1358153 w 4398132"/>
              <a:gd name="connsiteY2-26" fmla="*/ 1035424 h 3291327"/>
              <a:gd name="connsiteX3-27" fmla="*/ 0 w 4398132"/>
              <a:gd name="connsiteY3-28" fmla="*/ 3281082 h 3291327"/>
              <a:gd name="connsiteX4-29" fmla="*/ 0 w 4398132"/>
              <a:gd name="connsiteY4-30" fmla="*/ 0 h 3291327"/>
              <a:gd name="connsiteX0-31" fmla="*/ 0 w 4398132"/>
              <a:gd name="connsiteY0-32" fmla="*/ 0 h 3281082"/>
              <a:gd name="connsiteX1-33" fmla="*/ 4383741 w 4398132"/>
              <a:gd name="connsiteY1-34" fmla="*/ 0 h 3281082"/>
              <a:gd name="connsiteX2-35" fmla="*/ 1358153 w 4398132"/>
              <a:gd name="connsiteY2-36" fmla="*/ 1035424 h 3281082"/>
              <a:gd name="connsiteX3-37" fmla="*/ 0 w 4398132"/>
              <a:gd name="connsiteY3-38" fmla="*/ 3281082 h 3281082"/>
              <a:gd name="connsiteX4-39" fmla="*/ 0 w 4398132"/>
              <a:gd name="connsiteY4-40" fmla="*/ 0 h 3281082"/>
              <a:gd name="connsiteX0-41" fmla="*/ 0 w 4399199"/>
              <a:gd name="connsiteY0-42" fmla="*/ 0 h 3281082"/>
              <a:gd name="connsiteX1-43" fmla="*/ 4383741 w 4399199"/>
              <a:gd name="connsiteY1-44" fmla="*/ 0 h 3281082"/>
              <a:gd name="connsiteX2-45" fmla="*/ 1358153 w 4399199"/>
              <a:gd name="connsiteY2-46" fmla="*/ 1035424 h 3281082"/>
              <a:gd name="connsiteX3-47" fmla="*/ 0 w 4399199"/>
              <a:gd name="connsiteY3-48" fmla="*/ 3281082 h 3281082"/>
              <a:gd name="connsiteX4-49" fmla="*/ 0 w 4399199"/>
              <a:gd name="connsiteY4-50" fmla="*/ 0 h 3281082"/>
              <a:gd name="connsiteX0-51" fmla="*/ 0 w 4398348"/>
              <a:gd name="connsiteY0-52" fmla="*/ 0 h 3281082"/>
              <a:gd name="connsiteX1-53" fmla="*/ 4383741 w 4398348"/>
              <a:gd name="connsiteY1-54" fmla="*/ 0 h 3281082"/>
              <a:gd name="connsiteX2-55" fmla="*/ 1358153 w 4398348"/>
              <a:gd name="connsiteY2-56" fmla="*/ 1035424 h 3281082"/>
              <a:gd name="connsiteX3-57" fmla="*/ 0 w 4398348"/>
              <a:gd name="connsiteY3-58" fmla="*/ 3281082 h 3281082"/>
              <a:gd name="connsiteX4-59" fmla="*/ 0 w 4398348"/>
              <a:gd name="connsiteY4-60" fmla="*/ 0 h 3281082"/>
              <a:gd name="connsiteX0-61" fmla="*/ 0 w 4399468"/>
              <a:gd name="connsiteY0-62" fmla="*/ 0 h 3281082"/>
              <a:gd name="connsiteX1-63" fmla="*/ 4383741 w 4399468"/>
              <a:gd name="connsiteY1-64" fmla="*/ 0 h 3281082"/>
              <a:gd name="connsiteX2-65" fmla="*/ 1546411 w 4399468"/>
              <a:gd name="connsiteY2-66" fmla="*/ 954741 h 3281082"/>
              <a:gd name="connsiteX3-67" fmla="*/ 0 w 4399468"/>
              <a:gd name="connsiteY3-68" fmla="*/ 3281082 h 3281082"/>
              <a:gd name="connsiteX4-69" fmla="*/ 0 w 4399468"/>
              <a:gd name="connsiteY4-70" fmla="*/ 0 h 3281082"/>
              <a:gd name="connsiteX0-71" fmla="*/ 0 w 4401151"/>
              <a:gd name="connsiteY0-72" fmla="*/ 0 h 3281082"/>
              <a:gd name="connsiteX1-73" fmla="*/ 4383741 w 4401151"/>
              <a:gd name="connsiteY1-74" fmla="*/ 0 h 3281082"/>
              <a:gd name="connsiteX2-75" fmla="*/ 1546411 w 4401151"/>
              <a:gd name="connsiteY2-76" fmla="*/ 954741 h 3281082"/>
              <a:gd name="connsiteX3-77" fmla="*/ 0 w 4401151"/>
              <a:gd name="connsiteY3-78" fmla="*/ 3281082 h 3281082"/>
              <a:gd name="connsiteX4-79" fmla="*/ 0 w 4401151"/>
              <a:gd name="connsiteY4-80" fmla="*/ 0 h 3281082"/>
              <a:gd name="connsiteX0-81" fmla="*/ 0 w 3744558"/>
              <a:gd name="connsiteY0-82" fmla="*/ 403412 h 3684494"/>
              <a:gd name="connsiteX1-83" fmla="*/ 3724835 w 3744558"/>
              <a:gd name="connsiteY1-84" fmla="*/ 0 h 3684494"/>
              <a:gd name="connsiteX2-85" fmla="*/ 1546411 w 3744558"/>
              <a:gd name="connsiteY2-86" fmla="*/ 1358153 h 3684494"/>
              <a:gd name="connsiteX3-87" fmla="*/ 0 w 3744558"/>
              <a:gd name="connsiteY3-88" fmla="*/ 3684494 h 3684494"/>
              <a:gd name="connsiteX4-89" fmla="*/ 0 w 3744558"/>
              <a:gd name="connsiteY4-90" fmla="*/ 403412 h 3684494"/>
              <a:gd name="connsiteX0-91" fmla="*/ 0 w 3797905"/>
              <a:gd name="connsiteY0-92" fmla="*/ 0 h 3281082"/>
              <a:gd name="connsiteX1-93" fmla="*/ 3778624 w 3797905"/>
              <a:gd name="connsiteY1-94" fmla="*/ 1264024 h 3281082"/>
              <a:gd name="connsiteX2-95" fmla="*/ 1546411 w 3797905"/>
              <a:gd name="connsiteY2-96" fmla="*/ 954741 h 3281082"/>
              <a:gd name="connsiteX3-97" fmla="*/ 0 w 3797905"/>
              <a:gd name="connsiteY3-98" fmla="*/ 3281082 h 3281082"/>
              <a:gd name="connsiteX4-99" fmla="*/ 0 w 3797905"/>
              <a:gd name="connsiteY4-100" fmla="*/ 0 h 3281082"/>
              <a:gd name="connsiteX0-101" fmla="*/ 0 w 4120460"/>
              <a:gd name="connsiteY0-102" fmla="*/ 0 h 3281082"/>
              <a:gd name="connsiteX1-103" fmla="*/ 3778624 w 4120460"/>
              <a:gd name="connsiteY1-104" fmla="*/ 1264024 h 3281082"/>
              <a:gd name="connsiteX2-105" fmla="*/ 1546411 w 4120460"/>
              <a:gd name="connsiteY2-106" fmla="*/ 954741 h 3281082"/>
              <a:gd name="connsiteX3-107" fmla="*/ 0 w 4120460"/>
              <a:gd name="connsiteY3-108" fmla="*/ 3281082 h 3281082"/>
              <a:gd name="connsiteX4-109" fmla="*/ 0 w 4120460"/>
              <a:gd name="connsiteY4-110" fmla="*/ 0 h 3281082"/>
              <a:gd name="connsiteX0-111" fmla="*/ 0 w 4547160"/>
              <a:gd name="connsiteY0-112" fmla="*/ 0 h 3281082"/>
              <a:gd name="connsiteX1-113" fmla="*/ 4235824 w 4547160"/>
              <a:gd name="connsiteY1-114" fmla="*/ 26895 h 3281082"/>
              <a:gd name="connsiteX2-115" fmla="*/ 1546411 w 4547160"/>
              <a:gd name="connsiteY2-116" fmla="*/ 954741 h 3281082"/>
              <a:gd name="connsiteX3-117" fmla="*/ 0 w 4547160"/>
              <a:gd name="connsiteY3-118" fmla="*/ 3281082 h 3281082"/>
              <a:gd name="connsiteX4-119" fmla="*/ 0 w 4547160"/>
              <a:gd name="connsiteY4-120" fmla="*/ 0 h 3281082"/>
              <a:gd name="connsiteX0-121" fmla="*/ 0 w 4648331"/>
              <a:gd name="connsiteY0-122" fmla="*/ 0 h 3281082"/>
              <a:gd name="connsiteX1-123" fmla="*/ 4343400 w 4648331"/>
              <a:gd name="connsiteY1-124" fmla="*/ 1 h 3281082"/>
              <a:gd name="connsiteX2-125" fmla="*/ 1546411 w 4648331"/>
              <a:gd name="connsiteY2-126" fmla="*/ 954741 h 3281082"/>
              <a:gd name="connsiteX3-127" fmla="*/ 0 w 4648331"/>
              <a:gd name="connsiteY3-128" fmla="*/ 3281082 h 3281082"/>
              <a:gd name="connsiteX4-129" fmla="*/ 0 w 4648331"/>
              <a:gd name="connsiteY4-130" fmla="*/ 0 h 3281082"/>
              <a:gd name="connsiteX0-131" fmla="*/ 0 w 4699014"/>
              <a:gd name="connsiteY0-132" fmla="*/ 0 h 3281082"/>
              <a:gd name="connsiteX1-133" fmla="*/ 4397188 w 4699014"/>
              <a:gd name="connsiteY1-134" fmla="*/ 1 h 3281082"/>
              <a:gd name="connsiteX2-135" fmla="*/ 1546411 w 4699014"/>
              <a:gd name="connsiteY2-136" fmla="*/ 954741 h 3281082"/>
              <a:gd name="connsiteX3-137" fmla="*/ 0 w 4699014"/>
              <a:gd name="connsiteY3-138" fmla="*/ 3281082 h 3281082"/>
              <a:gd name="connsiteX4-139" fmla="*/ 0 w 4699014"/>
              <a:gd name="connsiteY4-140" fmla="*/ 0 h 3281082"/>
              <a:gd name="connsiteX0-141" fmla="*/ 0 w 4397188"/>
              <a:gd name="connsiteY0-142" fmla="*/ 0 h 3281082"/>
              <a:gd name="connsiteX1-143" fmla="*/ 4397188 w 4397188"/>
              <a:gd name="connsiteY1-144" fmla="*/ 1 h 3281082"/>
              <a:gd name="connsiteX2-145" fmla="*/ 1546411 w 4397188"/>
              <a:gd name="connsiteY2-146" fmla="*/ 954741 h 3281082"/>
              <a:gd name="connsiteX3-147" fmla="*/ 0 w 4397188"/>
              <a:gd name="connsiteY3-148" fmla="*/ 3281082 h 3281082"/>
              <a:gd name="connsiteX4-149" fmla="*/ 0 w 4397188"/>
              <a:gd name="connsiteY4-150" fmla="*/ 0 h 3281082"/>
              <a:gd name="connsiteX0-151" fmla="*/ 0 w 4397188"/>
              <a:gd name="connsiteY0-152" fmla="*/ 0 h 3281082"/>
              <a:gd name="connsiteX1-153" fmla="*/ 4397188 w 4397188"/>
              <a:gd name="connsiteY1-154" fmla="*/ 1 h 3281082"/>
              <a:gd name="connsiteX2-155" fmla="*/ 1546411 w 4397188"/>
              <a:gd name="connsiteY2-156" fmla="*/ 954741 h 3281082"/>
              <a:gd name="connsiteX3-157" fmla="*/ 0 w 4397188"/>
              <a:gd name="connsiteY3-158" fmla="*/ 3281082 h 3281082"/>
              <a:gd name="connsiteX4-159" fmla="*/ 0 w 4397188"/>
              <a:gd name="connsiteY4-160" fmla="*/ 0 h 3281082"/>
              <a:gd name="connsiteX0-161" fmla="*/ 0 w 4397188"/>
              <a:gd name="connsiteY0-162" fmla="*/ 0 h 3281082"/>
              <a:gd name="connsiteX1-163" fmla="*/ 4397188 w 4397188"/>
              <a:gd name="connsiteY1-164" fmla="*/ 1 h 3281082"/>
              <a:gd name="connsiteX2-165" fmla="*/ 1546411 w 4397188"/>
              <a:gd name="connsiteY2-166" fmla="*/ 954741 h 3281082"/>
              <a:gd name="connsiteX3-167" fmla="*/ 0 w 4397188"/>
              <a:gd name="connsiteY3-168" fmla="*/ 3281082 h 3281082"/>
              <a:gd name="connsiteX4-169" fmla="*/ 0 w 4397188"/>
              <a:gd name="connsiteY4-170" fmla="*/ 0 h 3281082"/>
              <a:gd name="connsiteX0-171" fmla="*/ 0 w 4397188"/>
              <a:gd name="connsiteY0-172" fmla="*/ 0 h 3281082"/>
              <a:gd name="connsiteX1-173" fmla="*/ 4397188 w 4397188"/>
              <a:gd name="connsiteY1-174" fmla="*/ 1 h 3281082"/>
              <a:gd name="connsiteX2-175" fmla="*/ 1546411 w 4397188"/>
              <a:gd name="connsiteY2-176" fmla="*/ 954741 h 3281082"/>
              <a:gd name="connsiteX3-177" fmla="*/ 0 w 4397188"/>
              <a:gd name="connsiteY3-178" fmla="*/ 3281082 h 3281082"/>
              <a:gd name="connsiteX4-179" fmla="*/ 0 w 4397188"/>
              <a:gd name="connsiteY4-180" fmla="*/ 0 h 3281082"/>
              <a:gd name="connsiteX0-181" fmla="*/ 0 w 4397188"/>
              <a:gd name="connsiteY0-182" fmla="*/ 0 h 3281082"/>
              <a:gd name="connsiteX1-183" fmla="*/ 4397188 w 4397188"/>
              <a:gd name="connsiteY1-184" fmla="*/ 1 h 3281082"/>
              <a:gd name="connsiteX2-185" fmla="*/ 1546411 w 4397188"/>
              <a:gd name="connsiteY2-186" fmla="*/ 954741 h 3281082"/>
              <a:gd name="connsiteX3-187" fmla="*/ 0 w 4397188"/>
              <a:gd name="connsiteY3-188" fmla="*/ 3281082 h 3281082"/>
              <a:gd name="connsiteX4-189" fmla="*/ 0 w 4397188"/>
              <a:gd name="connsiteY4-190" fmla="*/ 0 h 3281082"/>
              <a:gd name="connsiteX0-191" fmla="*/ 0 w 4397188"/>
              <a:gd name="connsiteY0-192" fmla="*/ 0 h 3281082"/>
              <a:gd name="connsiteX1-193" fmla="*/ 4397188 w 4397188"/>
              <a:gd name="connsiteY1-194" fmla="*/ 1 h 3281082"/>
              <a:gd name="connsiteX2-195" fmla="*/ 1546411 w 4397188"/>
              <a:gd name="connsiteY2-196" fmla="*/ 954741 h 3281082"/>
              <a:gd name="connsiteX3-197" fmla="*/ 0 w 4397188"/>
              <a:gd name="connsiteY3-198" fmla="*/ 3281082 h 3281082"/>
              <a:gd name="connsiteX4-199" fmla="*/ 0 w 4397188"/>
              <a:gd name="connsiteY4-200" fmla="*/ 0 h 32810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97188" h="3281082">
                <a:moveTo>
                  <a:pt x="0" y="0"/>
                </a:moveTo>
                <a:lnTo>
                  <a:pt x="4397188" y="1"/>
                </a:lnTo>
                <a:cubicBezTo>
                  <a:pt x="3776383" y="1033183"/>
                  <a:pt x="2723030" y="515470"/>
                  <a:pt x="1546411" y="954741"/>
                </a:cubicBezTo>
                <a:cubicBezTo>
                  <a:pt x="369792" y="1394012"/>
                  <a:pt x="656665" y="3090582"/>
                  <a:pt x="0" y="3281082"/>
                </a:cubicBezTo>
                <a:lnTo>
                  <a:pt x="0" y="0"/>
                </a:ln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2053360" y="2456677"/>
            <a:ext cx="2436372" cy="2009816"/>
            <a:chOff x="2053360" y="2456677"/>
            <a:chExt cx="2436372" cy="2009816"/>
          </a:xfrm>
        </p:grpSpPr>
        <p:grpSp>
          <p:nvGrpSpPr>
            <p:cNvPr id="12" name="组合 11"/>
            <p:cNvGrpSpPr/>
            <p:nvPr/>
          </p:nvGrpSpPr>
          <p:grpSpPr>
            <a:xfrm>
              <a:off x="2270270" y="2456677"/>
              <a:ext cx="2009816" cy="2009816"/>
              <a:chOff x="1941722" y="4388895"/>
              <a:chExt cx="1041254" cy="1041254"/>
            </a:xfrm>
          </p:grpSpPr>
          <p:sp>
            <p:nvSpPr>
              <p:cNvPr id="13" name="椭圆 12"/>
              <p:cNvSpPr/>
              <p:nvPr/>
            </p:nvSpPr>
            <p:spPr>
              <a:xfrm>
                <a:off x="1941722" y="4388895"/>
                <a:ext cx="1041254" cy="1041254"/>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弧形 13"/>
              <p:cNvSpPr/>
              <p:nvPr/>
            </p:nvSpPr>
            <p:spPr>
              <a:xfrm>
                <a:off x="2046895" y="4494068"/>
                <a:ext cx="830906" cy="830906"/>
              </a:xfrm>
              <a:prstGeom prst="arc">
                <a:avLst>
                  <a:gd name="adj1" fmla="val 10998501"/>
                  <a:gd name="adj2" fmla="val 14471926"/>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9" name="TextBox 30"/>
            <p:cNvSpPr txBox="1"/>
            <p:nvPr/>
          </p:nvSpPr>
          <p:spPr>
            <a:xfrm>
              <a:off x="2053360" y="2929132"/>
              <a:ext cx="2436372" cy="1200329"/>
            </a:xfrm>
            <a:prstGeom prst="rect">
              <a:avLst/>
            </a:prstGeom>
            <a:noFill/>
          </p:spPr>
          <p:txBody>
            <a:bodyPr wrap="square" rtlCol="0">
              <a:spAutoFit/>
            </a:bodyPr>
            <a:lstStyle/>
            <a:p>
              <a:pPr algn="ctr" defTabSz="228600"/>
              <a:r>
                <a:rPr lang="en-US" altLang="zh-CN" sz="7200" b="1" dirty="0">
                  <a:solidFill>
                    <a:schemeClr val="bg1"/>
                  </a:solidFill>
                  <a:effectLst>
                    <a:outerShdw blurRad="25400" dist="25400" dir="2700000" algn="tl">
                      <a:srgbClr val="000000">
                        <a:alpha val="25000"/>
                      </a:srgbClr>
                    </a:outerShdw>
                  </a:effectLst>
                  <a:cs typeface="+mn-ea"/>
                  <a:sym typeface="+mn-lt"/>
                </a:rPr>
                <a:t>01</a:t>
              </a:r>
              <a:endParaRPr lang="zh-CN" altLang="en-US" sz="7200" b="1" dirty="0">
                <a:solidFill>
                  <a:schemeClr val="bg1"/>
                </a:solidFill>
                <a:effectLst>
                  <a:outerShdw blurRad="25400" dist="25400" dir="2700000" algn="tl">
                    <a:srgbClr val="000000">
                      <a:alpha val="25000"/>
                    </a:srgbClr>
                  </a:outerShdw>
                </a:effectLst>
                <a:cs typeface="+mn-ea"/>
                <a:sym typeface="+mn-lt"/>
              </a:endParaRPr>
            </a:p>
          </p:txBody>
        </p:sp>
      </p:grpSp>
      <p:sp>
        <p:nvSpPr>
          <p:cNvPr id="10" name="文本框 9"/>
          <p:cNvSpPr txBox="1"/>
          <p:nvPr/>
        </p:nvSpPr>
        <p:spPr>
          <a:xfrm>
            <a:off x="5028341" y="2621709"/>
            <a:ext cx="4407876" cy="1074590"/>
          </a:xfrm>
          <a:prstGeom prst="rect">
            <a:avLst/>
          </a:prstGeom>
          <a:noFill/>
          <a:scene3d>
            <a:camera prst="orthographicFront"/>
            <a:lightRig rig="threePt" dir="t"/>
          </a:scene3d>
        </p:spPr>
        <p:txBody>
          <a:bodyPr wrap="square" rtlCol="0">
            <a:spAutoFit/>
          </a:bodyPr>
          <a:lstStyle/>
          <a:p>
            <a:pPr>
              <a:lnSpc>
                <a:spcPct val="130000"/>
              </a:lnSpc>
            </a:pPr>
            <a:r>
              <a:rPr lang="zh-CN" altLang="en-US" sz="5400" dirty="0">
                <a:solidFill>
                  <a:schemeClr val="tx1">
                    <a:lumMod val="85000"/>
                    <a:lumOff val="15000"/>
                  </a:schemeClr>
                </a:solidFill>
                <a:effectLst>
                  <a:outerShdw blurRad="25400" dist="25400" dir="2700000" algn="tl">
                    <a:srgbClr val="000000">
                      <a:alpha val="25000"/>
                    </a:srgbClr>
                  </a:outerShdw>
                </a:effectLst>
                <a:cs typeface="+mn-ea"/>
                <a:sym typeface="+mn-lt"/>
              </a:rPr>
              <a:t>年度工作概述</a:t>
            </a:r>
          </a:p>
        </p:txBody>
      </p:sp>
      <p:sp>
        <p:nvSpPr>
          <p:cNvPr id="11" name="Rectangle 3"/>
          <p:cNvSpPr/>
          <p:nvPr/>
        </p:nvSpPr>
        <p:spPr bwMode="auto">
          <a:xfrm>
            <a:off x="5115195" y="3663560"/>
            <a:ext cx="554763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defTabSz="2437130"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Lorem ipsum dolor sit amet, consectetuer dipiscing elit,</a:t>
            </a:r>
            <a:r>
              <a:rPr lang="en-US" altLang="zh-CN" sz="1000" dirty="0">
                <a:solidFill>
                  <a:schemeClr val="tx1">
                    <a:lumMod val="50000"/>
                    <a:lumOff val="50000"/>
                    <a:alpha val="80000"/>
                  </a:schemeClr>
                </a:solidFill>
                <a:latin typeface="+mn-lt"/>
                <a:ea typeface="+mn-ea"/>
                <a:cs typeface="+mn-ea"/>
                <a:sym typeface="+mn-lt"/>
              </a:rPr>
              <a:t> </a:t>
            </a:r>
            <a:r>
              <a:rPr lang="zh-CN" altLang="zh-CN" sz="1000" dirty="0">
                <a:solidFill>
                  <a:schemeClr val="tx1">
                    <a:lumMod val="50000"/>
                    <a:lumOff val="50000"/>
                    <a:alpha val="80000"/>
                  </a:schemeClr>
                </a:solidFill>
                <a:latin typeface="+mn-lt"/>
                <a:ea typeface="+mn-ea"/>
                <a:cs typeface="+mn-ea"/>
                <a:sym typeface="+mn-lt"/>
              </a:rPr>
              <a:t>sed diam </a:t>
            </a:r>
            <a:endParaRPr lang="en-US" altLang="zh-CN" sz="1000" dirty="0">
              <a:solidFill>
                <a:schemeClr val="tx1">
                  <a:lumMod val="50000"/>
                  <a:lumOff val="50000"/>
                  <a:alpha val="80000"/>
                </a:schemeClr>
              </a:solidFill>
              <a:latin typeface="+mn-lt"/>
              <a:ea typeface="+mn-ea"/>
              <a:cs typeface="+mn-ea"/>
              <a:sym typeface="+mn-lt"/>
            </a:endParaRPr>
          </a:p>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nonummy nibheuismod tincidunt ut laoreet dolore magna aliquamLorem ipsum dolor </a:t>
            </a:r>
            <a:endParaRPr lang="en-US" altLang="zh-CN" sz="1000" dirty="0">
              <a:solidFill>
                <a:schemeClr val="tx1">
                  <a:lumMod val="50000"/>
                  <a:lumOff val="50000"/>
                  <a:alpha val="80000"/>
                </a:schemeClr>
              </a:solidFill>
              <a:latin typeface="+mn-lt"/>
              <a:ea typeface="+mn-ea"/>
              <a:cs typeface="+mn-ea"/>
              <a:sym typeface="+mn-lt"/>
            </a:endParaRPr>
          </a:p>
          <a:p>
            <a:pPr>
              <a:lnSpc>
                <a:spcPct val="120000"/>
              </a:lnSpc>
              <a:spcBef>
                <a:spcPct val="0"/>
              </a:spcBef>
              <a:buSzTx/>
              <a:buNone/>
            </a:pPr>
            <a:r>
              <a:rPr lang="zh-CN" altLang="zh-CN" sz="1000" dirty="0">
                <a:solidFill>
                  <a:schemeClr val="tx1">
                    <a:lumMod val="50000"/>
                    <a:lumOff val="50000"/>
                    <a:alpha val="80000"/>
                  </a:schemeClr>
                </a:solidFill>
                <a:latin typeface="+mn-lt"/>
                <a:ea typeface="+mn-ea"/>
                <a:cs typeface="+mn-ea"/>
                <a:sym typeface="+mn-lt"/>
              </a:rPr>
              <a:t>sit amet, consectetuer dipiscing elit</a:t>
            </a:r>
          </a:p>
        </p:txBody>
      </p:sp>
      <p:grpSp>
        <p:nvGrpSpPr>
          <p:cNvPr id="15" name="组合 14"/>
          <p:cNvGrpSpPr/>
          <p:nvPr/>
        </p:nvGrpSpPr>
        <p:grpSpPr>
          <a:xfrm>
            <a:off x="9404600" y="442596"/>
            <a:ext cx="2319189" cy="384721"/>
            <a:chOff x="7714722" y="1680901"/>
            <a:chExt cx="1685200" cy="279550"/>
          </a:xfrm>
          <a:effectLst>
            <a:outerShdw blurRad="12700" dist="12700" dir="2700000" algn="tl" rotWithShape="0">
              <a:prstClr val="black">
                <a:alpha val="20000"/>
              </a:prstClr>
            </a:outerShdw>
          </a:effectLst>
        </p:grpSpPr>
        <p:sp>
          <p:nvSpPr>
            <p:cNvPr id="16" name="文本框 15"/>
            <p:cNvSpPr txBox="1"/>
            <p:nvPr/>
          </p:nvSpPr>
          <p:spPr>
            <a:xfrm>
              <a:off x="8732636" y="1680901"/>
              <a:ext cx="667286" cy="279550"/>
            </a:xfrm>
            <a:prstGeom prst="rect">
              <a:avLst/>
            </a:prstGeom>
            <a:noFill/>
          </p:spPr>
          <p:txBody>
            <a:bodyPr wrap="square" rtlCol="0">
              <a:spAutoFit/>
            </a:bodyPr>
            <a:lstStyle/>
            <a:p>
              <a:pPr algn="ctr"/>
              <a:r>
                <a:rPr lang="en-US" altLang="zh-CN" sz="1900" dirty="0">
                  <a:solidFill>
                    <a:srgbClr val="6868AC"/>
                  </a:solidFill>
                  <a:cs typeface="+mn-ea"/>
                  <a:sym typeface="+mn-lt"/>
                </a:rPr>
                <a:t>LOGO</a:t>
              </a:r>
              <a:endParaRPr lang="zh-CN" altLang="en-US" sz="1900" dirty="0">
                <a:solidFill>
                  <a:srgbClr val="6868AC"/>
                </a:solidFill>
                <a:cs typeface="+mn-ea"/>
                <a:sym typeface="+mn-lt"/>
              </a:endParaRPr>
            </a:p>
          </p:txBody>
        </p:sp>
        <p:sp>
          <p:nvSpPr>
            <p:cNvPr id="17" name="文本框 16"/>
            <p:cNvSpPr txBox="1"/>
            <p:nvPr/>
          </p:nvSpPr>
          <p:spPr>
            <a:xfrm>
              <a:off x="8113682" y="1701566"/>
              <a:ext cx="730558" cy="246004"/>
            </a:xfrm>
            <a:prstGeom prst="rect">
              <a:avLst/>
            </a:prstGeom>
            <a:noFill/>
          </p:spPr>
          <p:txBody>
            <a:bodyPr wrap="none" rtlCol="0">
              <a:spAutoFit/>
            </a:bodyPr>
            <a:lstStyle/>
            <a:p>
              <a:r>
                <a:rPr lang="zh-CN" altLang="en-US" sz="1600" dirty="0">
                  <a:solidFill>
                    <a:schemeClr val="tx1">
                      <a:lumMod val="85000"/>
                      <a:lumOff val="15000"/>
                    </a:schemeClr>
                  </a:solidFill>
                  <a:cs typeface="+mn-ea"/>
                  <a:sym typeface="+mn-lt"/>
                </a:rPr>
                <a:t>企业标志</a:t>
              </a:r>
            </a:p>
          </p:txBody>
        </p:sp>
        <p:grpSp>
          <p:nvGrpSpPr>
            <p:cNvPr id="18" name="组合 17"/>
            <p:cNvGrpSpPr/>
            <p:nvPr/>
          </p:nvGrpSpPr>
          <p:grpSpPr>
            <a:xfrm>
              <a:off x="7714722" y="1821948"/>
              <a:ext cx="368420" cy="62106"/>
              <a:chOff x="2485023" y="504381"/>
              <a:chExt cx="519891" cy="87641"/>
            </a:xfrm>
          </p:grpSpPr>
          <p:sp>
            <p:nvSpPr>
              <p:cNvPr id="19" name="椭圆 18"/>
              <p:cNvSpPr/>
              <p:nvPr/>
            </p:nvSpPr>
            <p:spPr>
              <a:xfrm>
                <a:off x="2485023" y="504381"/>
                <a:ext cx="87642" cy="87641"/>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sp>
            <p:nvSpPr>
              <p:cNvPr id="20" name="椭圆 19"/>
              <p:cNvSpPr/>
              <p:nvPr/>
            </p:nvSpPr>
            <p:spPr>
              <a:xfrm>
                <a:off x="2709592" y="504381"/>
                <a:ext cx="87642" cy="87641"/>
              </a:xfrm>
              <a:prstGeom prst="ellipse">
                <a:avLst/>
              </a:prstGeom>
              <a:solidFill>
                <a:srgbClr val="9998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sp>
            <p:nvSpPr>
              <p:cNvPr id="21" name="椭圆 20"/>
              <p:cNvSpPr/>
              <p:nvPr/>
            </p:nvSpPr>
            <p:spPr>
              <a:xfrm>
                <a:off x="2917272" y="504381"/>
                <a:ext cx="87642" cy="87641"/>
              </a:xfrm>
              <a:prstGeom prst="ellipse">
                <a:avLst/>
              </a:prstGeom>
              <a:solidFill>
                <a:srgbClr val="636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gradFill>
                    <a:gsLst>
                      <a:gs pos="0">
                        <a:srgbClr val="FEFFFF"/>
                      </a:gs>
                      <a:gs pos="61000">
                        <a:srgbClr val="FECE66"/>
                      </a:gs>
                    </a:gsLst>
                    <a:lin ang="5400000" scaled="0"/>
                  </a:gradFill>
                  <a:cs typeface="+mn-ea"/>
                  <a:sym typeface="+mn-lt"/>
                </a:endParaRPr>
              </a:p>
            </p:txBody>
          </p:sp>
        </p:grpSp>
      </p:grpSp>
      <p:sp>
        <p:nvSpPr>
          <p:cNvPr id="24" name="任意多边形 23"/>
          <p:cNvSpPr/>
          <p:nvPr/>
        </p:nvSpPr>
        <p:spPr>
          <a:xfrm>
            <a:off x="10261427" y="4748464"/>
            <a:ext cx="2427878" cy="2277979"/>
          </a:xfrm>
          <a:custGeom>
            <a:avLst/>
            <a:gdLst>
              <a:gd name="connsiteX0" fmla="*/ 2427878 w 2427878"/>
              <a:gd name="connsiteY0" fmla="*/ 0 h 2277979"/>
              <a:gd name="connsiteX1" fmla="*/ 1513478 w 2427878"/>
              <a:gd name="connsiteY1" fmla="*/ 224589 h 2277979"/>
              <a:gd name="connsiteX2" fmla="*/ 1304931 w 2427878"/>
              <a:gd name="connsiteY2" fmla="*/ 1187115 h 2277979"/>
              <a:gd name="connsiteX3" fmla="*/ 198025 w 2427878"/>
              <a:gd name="connsiteY3" fmla="*/ 1572126 h 2277979"/>
              <a:gd name="connsiteX4" fmla="*/ 5520 w 2427878"/>
              <a:gd name="connsiteY4" fmla="*/ 2277979 h 22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878" h="2277979">
                <a:moveTo>
                  <a:pt x="2427878" y="0"/>
                </a:moveTo>
                <a:cubicBezTo>
                  <a:pt x="2064257" y="13368"/>
                  <a:pt x="1700636" y="26737"/>
                  <a:pt x="1513478" y="224589"/>
                </a:cubicBezTo>
                <a:cubicBezTo>
                  <a:pt x="1326320" y="422441"/>
                  <a:pt x="1524173" y="962526"/>
                  <a:pt x="1304931" y="1187115"/>
                </a:cubicBezTo>
                <a:cubicBezTo>
                  <a:pt x="1085689" y="1411705"/>
                  <a:pt x="414593" y="1390315"/>
                  <a:pt x="198025" y="1572126"/>
                </a:cubicBezTo>
                <a:cubicBezTo>
                  <a:pt x="-18543" y="1753937"/>
                  <a:pt x="-6512" y="2015958"/>
                  <a:pt x="5520" y="2277979"/>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24"/>
          <p:cNvSpPr/>
          <p:nvPr/>
        </p:nvSpPr>
        <p:spPr>
          <a:xfrm>
            <a:off x="-128337" y="-256674"/>
            <a:ext cx="1810426" cy="2422357"/>
          </a:xfrm>
          <a:custGeom>
            <a:avLst/>
            <a:gdLst>
              <a:gd name="connsiteX0" fmla="*/ 1572126 w 1810426"/>
              <a:gd name="connsiteY0" fmla="*/ 0 h 2422357"/>
              <a:gd name="connsiteX1" fmla="*/ 1732548 w 1810426"/>
              <a:gd name="connsiteY1" fmla="*/ 737936 h 2422357"/>
              <a:gd name="connsiteX2" fmla="*/ 481263 w 1810426"/>
              <a:gd name="connsiteY2" fmla="*/ 1459831 h 2422357"/>
              <a:gd name="connsiteX3" fmla="*/ 0 w 1810426"/>
              <a:gd name="connsiteY3" fmla="*/ 2422357 h 2422357"/>
            </a:gdLst>
            <a:ahLst/>
            <a:cxnLst>
              <a:cxn ang="0">
                <a:pos x="connsiteX0" y="connsiteY0"/>
              </a:cxn>
              <a:cxn ang="0">
                <a:pos x="connsiteX1" y="connsiteY1"/>
              </a:cxn>
              <a:cxn ang="0">
                <a:pos x="connsiteX2" y="connsiteY2"/>
              </a:cxn>
              <a:cxn ang="0">
                <a:pos x="connsiteX3" y="connsiteY3"/>
              </a:cxn>
            </a:cxnLst>
            <a:rect l="l" t="t" r="r" b="b"/>
            <a:pathLst>
              <a:path w="1810426" h="2422357">
                <a:moveTo>
                  <a:pt x="1572126" y="0"/>
                </a:moveTo>
                <a:cubicBezTo>
                  <a:pt x="1743242" y="247315"/>
                  <a:pt x="1914358" y="494631"/>
                  <a:pt x="1732548" y="737936"/>
                </a:cubicBezTo>
                <a:cubicBezTo>
                  <a:pt x="1550738" y="981241"/>
                  <a:pt x="770021" y="1179094"/>
                  <a:pt x="481263" y="1459831"/>
                </a:cubicBezTo>
                <a:cubicBezTo>
                  <a:pt x="192505" y="1740568"/>
                  <a:pt x="96252" y="2081462"/>
                  <a:pt x="0" y="2422357"/>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0974417" y="4687066"/>
            <a:ext cx="290209" cy="290209"/>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3754786" y="1867095"/>
            <a:ext cx="290209" cy="290209"/>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 presetClass="entr" presetSubtype="2"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par>
                                <p:cTn id="24" presetID="53" presetClass="entr" presetSubtype="16"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par>
                                <p:cTn id="29" presetID="53" presetClass="entr" presetSubtype="16" fill="hold" nodeType="withEffect">
                                  <p:stCondLst>
                                    <p:cond delay="25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par>
                                <p:cTn id="39" presetID="41" presetClass="entr" presetSubtype="0" fill="hold" grpId="0" nodeType="withEffect">
                                  <p:stCondLst>
                                    <p:cond delay="0"/>
                                  </p:stCondLst>
                                  <p:iterate type="lt">
                                    <p:tmPct val="10000"/>
                                  </p:iterate>
                                  <p:childTnLst>
                                    <p:set>
                                      <p:cBhvr>
                                        <p:cTn id="40" dur="1" fill="hold">
                                          <p:stCondLst>
                                            <p:cond delay="0"/>
                                          </p:stCondLst>
                                        </p:cTn>
                                        <p:tgtEl>
                                          <p:spTgt spid="10"/>
                                        </p:tgtEl>
                                        <p:attrNameLst>
                                          <p:attrName>style.visibility</p:attrName>
                                        </p:attrNameLst>
                                      </p:cBhvr>
                                      <p:to>
                                        <p:strVal val="visible"/>
                                      </p:to>
                                    </p:set>
                                    <p:anim calcmode="lin" valueType="num">
                                      <p:cBhvr>
                                        <p:cTn id="41" dur="7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2" dur="750" fill="hold"/>
                                        <p:tgtEl>
                                          <p:spTgt spid="10"/>
                                        </p:tgtEl>
                                        <p:attrNameLst>
                                          <p:attrName>ppt_y</p:attrName>
                                        </p:attrNameLst>
                                      </p:cBhvr>
                                      <p:tavLst>
                                        <p:tav tm="0">
                                          <p:val>
                                            <p:strVal val="#ppt_y"/>
                                          </p:val>
                                        </p:tav>
                                        <p:tav tm="100000">
                                          <p:val>
                                            <p:strVal val="#ppt_y"/>
                                          </p:val>
                                        </p:tav>
                                      </p:tavLst>
                                    </p:anim>
                                    <p:anim calcmode="lin" valueType="num">
                                      <p:cBhvr>
                                        <p:cTn id="43" dur="7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4" dur="7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5" dur="750" tmFilter="0,0; .5, 1; 1, 1"/>
                                        <p:tgtEl>
                                          <p:spTgt spid="10"/>
                                        </p:tgtEl>
                                      </p:cBhvr>
                                    </p:animEffect>
                                  </p:childTnLst>
                                </p:cTn>
                              </p:par>
                              <p:par>
                                <p:cTn id="46" presetID="42" presetClass="entr" presetSubtype="0" fill="hold" grpId="0" nodeType="withEffect">
                                  <p:stCondLst>
                                    <p:cond delay="7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4" grpId="0" animBg="1"/>
      <p:bldP spid="10" grpId="0"/>
      <p:bldP spid="11" grpId="0"/>
      <p:bldP spid="24" grpId="0" animBg="1"/>
      <p:bldP spid="25" grpId="0" animBg="1"/>
      <p:bldP spid="27" grpId="0" animBg="1"/>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2309980"/>
            <a:ext cx="12192001" cy="2651940"/>
          </a:xfrm>
          <a:prstGeom prst="rect">
            <a:avLst/>
          </a:prstGeom>
          <a:gradFill>
            <a:gsLst>
              <a:gs pos="86000">
                <a:srgbClr val="6868AC"/>
              </a:gs>
              <a:gs pos="0">
                <a:srgbClr val="9998C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圆角矩形 21"/>
          <p:cNvSpPr/>
          <p:nvPr/>
        </p:nvSpPr>
        <p:spPr>
          <a:xfrm rot="2700000">
            <a:off x="8602602" y="2698346"/>
            <a:ext cx="1875205" cy="1875205"/>
          </a:xfrm>
          <a:prstGeom prst="roundRect">
            <a:avLst/>
          </a:prstGeom>
          <a:solidFill>
            <a:schemeClr val="bg1"/>
          </a:soli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圆角矩形 22"/>
          <p:cNvSpPr/>
          <p:nvPr/>
        </p:nvSpPr>
        <p:spPr>
          <a:xfrm rot="2700000">
            <a:off x="1706546" y="2698346"/>
            <a:ext cx="1875205" cy="1875205"/>
          </a:xfrm>
          <a:prstGeom prst="roundRect">
            <a:avLst/>
          </a:prstGeom>
          <a:solidFill>
            <a:schemeClr val="bg1"/>
          </a:soli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PA-圆角矩形 25"/>
          <p:cNvSpPr/>
          <p:nvPr>
            <p:custDataLst>
              <p:tags r:id="rId1"/>
            </p:custDataLst>
          </p:nvPr>
        </p:nvSpPr>
        <p:spPr>
          <a:xfrm rot="2700000">
            <a:off x="4830637" y="2492149"/>
            <a:ext cx="2478163" cy="2478163"/>
          </a:xfrm>
          <a:prstGeom prst="roundRect">
            <a:avLst/>
          </a:prstGeom>
          <a:blipFill dpi="0" rotWithShape="0">
            <a:blip r:embed="rId4" cstate="print">
              <a:extLst>
                <a:ext uri="{28A0092B-C50C-407E-A947-70E740481C1C}">
                  <a14:useLocalDpi xmlns:a14="http://schemas.microsoft.com/office/drawing/2010/main" val="0"/>
                </a:ext>
              </a:extLst>
            </a:blip>
            <a:srcRect/>
            <a:stretch>
              <a:fillRect/>
            </a:stretch>
          </a:blipFill>
          <a:ln w="57150">
            <a:solidFill>
              <a:schemeClr val="bg1"/>
            </a:solid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p:cNvSpPr/>
          <p:nvPr/>
        </p:nvSpPr>
        <p:spPr>
          <a:xfrm>
            <a:off x="1742352" y="3308887"/>
            <a:ext cx="1803591" cy="646331"/>
          </a:xfrm>
          <a:prstGeom prst="rect">
            <a:avLst/>
          </a:prstGeom>
        </p:spPr>
        <p:txBody>
          <a:bodyPr wrap="square">
            <a:spAutoFit/>
          </a:bodyPr>
          <a:lstStyle/>
          <a:p>
            <a:pPr algn="ctr"/>
            <a:r>
              <a:rPr lang="zh-CN" altLang="en-US" sz="3600" dirty="0">
                <a:solidFill>
                  <a:schemeClr val="tx1">
                    <a:lumMod val="75000"/>
                    <a:lumOff val="25000"/>
                  </a:schemeClr>
                </a:solidFill>
                <a:effectLst>
                  <a:outerShdw blurRad="25400" dist="25400" dir="2700000" algn="tl">
                    <a:srgbClr val="000000">
                      <a:alpha val="25000"/>
                    </a:srgbClr>
                  </a:outerShdw>
                </a:effectLst>
                <a:cs typeface="+mn-ea"/>
                <a:sym typeface="+mn-lt"/>
              </a:rPr>
              <a:t>计划</a:t>
            </a:r>
          </a:p>
        </p:txBody>
      </p:sp>
      <p:sp>
        <p:nvSpPr>
          <p:cNvPr id="11" name="矩形 10"/>
          <p:cNvSpPr/>
          <p:nvPr/>
        </p:nvSpPr>
        <p:spPr>
          <a:xfrm>
            <a:off x="8638409" y="3308887"/>
            <a:ext cx="1803591" cy="646331"/>
          </a:xfrm>
          <a:prstGeom prst="rect">
            <a:avLst/>
          </a:prstGeom>
        </p:spPr>
        <p:txBody>
          <a:bodyPr wrap="square">
            <a:spAutoFit/>
          </a:bodyPr>
          <a:lstStyle/>
          <a:p>
            <a:pPr algn="ctr"/>
            <a:r>
              <a:rPr lang="zh-CN" altLang="en-US" sz="3600" dirty="0">
                <a:solidFill>
                  <a:schemeClr val="tx1">
                    <a:lumMod val="75000"/>
                    <a:lumOff val="25000"/>
                  </a:schemeClr>
                </a:solidFill>
                <a:effectLst>
                  <a:outerShdw blurRad="25400" dist="25400" dir="2700000" algn="tl">
                    <a:srgbClr val="000000">
                      <a:alpha val="25000"/>
                    </a:srgbClr>
                  </a:outerShdw>
                </a:effectLst>
                <a:cs typeface="+mn-ea"/>
                <a:sym typeface="+mn-lt"/>
              </a:rPr>
              <a:t>总结</a:t>
            </a:r>
          </a:p>
        </p:txBody>
      </p:sp>
      <p:sp>
        <p:nvSpPr>
          <p:cNvPr id="12" name="TextBox 28"/>
          <p:cNvSpPr txBox="1"/>
          <p:nvPr/>
        </p:nvSpPr>
        <p:spPr>
          <a:xfrm>
            <a:off x="1168010" y="5256015"/>
            <a:ext cx="2941769" cy="784830"/>
          </a:xfrm>
          <a:prstGeom prst="rect">
            <a:avLst/>
          </a:prstGeom>
          <a:noFill/>
        </p:spPr>
        <p:txBody>
          <a:bodyPr wrap="square" rtlCol="0">
            <a:spAutoFit/>
          </a:bodyPr>
          <a:lstStyle/>
          <a:p>
            <a:pPr algn="ctr">
              <a:lnSpc>
                <a:spcPct val="150000"/>
              </a:lnSpc>
            </a:pPr>
            <a:r>
              <a:rPr lang="zh-CN" altLang="en-US" sz="1000" dirty="0">
                <a:solidFill>
                  <a:schemeClr val="tx1">
                    <a:lumMod val="65000"/>
                    <a:lumOff val="35000"/>
                  </a:schemeClr>
                </a:solidFill>
                <a:cs typeface="+mn-ea"/>
                <a:sym typeface="+mn-lt"/>
              </a:rPr>
              <a:t>您的内容打在这里，或者通过复制您的文本后在此框并选择只保留文字。您的内容打在这里，或者通过通过您的内容打在这里</a:t>
            </a:r>
          </a:p>
        </p:txBody>
      </p:sp>
      <p:sp>
        <p:nvSpPr>
          <p:cNvPr id="13" name="TextBox 29"/>
          <p:cNvSpPr txBox="1"/>
          <p:nvPr/>
        </p:nvSpPr>
        <p:spPr>
          <a:xfrm>
            <a:off x="8074574" y="5256015"/>
            <a:ext cx="2941769" cy="784830"/>
          </a:xfrm>
          <a:prstGeom prst="rect">
            <a:avLst/>
          </a:prstGeom>
          <a:noFill/>
        </p:spPr>
        <p:txBody>
          <a:bodyPr wrap="square" rtlCol="0">
            <a:spAutoFit/>
          </a:bodyPr>
          <a:lstStyle/>
          <a:p>
            <a:pPr algn="ctr">
              <a:lnSpc>
                <a:spcPct val="150000"/>
              </a:lnSpc>
            </a:pPr>
            <a:r>
              <a:rPr lang="zh-CN" altLang="en-US" sz="1000" dirty="0">
                <a:solidFill>
                  <a:schemeClr val="tx1">
                    <a:lumMod val="65000"/>
                    <a:lumOff val="35000"/>
                  </a:schemeClr>
                </a:solidFill>
                <a:cs typeface="+mn-ea"/>
                <a:sym typeface="+mn-lt"/>
              </a:rPr>
              <a:t>您的内容打在这里，或者通过复制您的文本后在此框选择只保留文字。您的内容打在这里，或者通过通过您的内容打在这里</a:t>
            </a:r>
          </a:p>
        </p:txBody>
      </p:sp>
      <p:grpSp>
        <p:nvGrpSpPr>
          <p:cNvPr id="14" name="组合 13"/>
          <p:cNvGrpSpPr/>
          <p:nvPr/>
        </p:nvGrpSpPr>
        <p:grpSpPr>
          <a:xfrm>
            <a:off x="3059425" y="564714"/>
            <a:ext cx="6073146" cy="747188"/>
            <a:chOff x="3059425" y="564714"/>
            <a:chExt cx="6073146" cy="747188"/>
          </a:xfrm>
        </p:grpSpPr>
        <p:sp>
          <p:nvSpPr>
            <p:cNvPr id="15" name="文本框 14"/>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未来工作计划</a:t>
              </a:r>
            </a:p>
          </p:txBody>
        </p:sp>
        <p:sp>
          <p:nvSpPr>
            <p:cNvPr id="16" name="文本框 15"/>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Click="0" advTm="63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750" fill="hold">
                                          <p:stCondLst>
                                            <p:cond delay="0"/>
                                          </p:stCondLst>
                                        </p:cTn>
                                        <p:tgtEl>
                                          <p:spTgt spid="9"/>
                                        </p:tgtEl>
                                        <p:attrNameLst>
                                          <p:attrName>style.visibility</p:attrName>
                                        </p:attrNameLst>
                                      </p:cBhvr>
                                      <p:to>
                                        <p:strVal val="visible"/>
                                      </p:to>
                                    </p:set>
                                    <p:anim to="" calcmode="lin" valueType="num">
                                      <p:cBhvr>
                                        <p:cTn id="7" dur="750" fill="hold">
                                          <p:stCondLst>
                                            <p:cond delay="0"/>
                                          </p:stCondLst>
                                        </p:cTn>
                                        <p:tgtEl>
                                          <p:spTgt spid="9"/>
                                        </p:tgtEl>
                                        <p:attrNameLst>
                                          <p:attrName>ppt_h</p:attrName>
                                        </p:attrNameLst>
                                      </p:cBhvr>
                                      <p:tavLst>
                                        <p:tav tm="0" fmla="#ppt_h-#ppt_h*cos(4*pi*$)*(1-$)^2">
                                          <p:val>
                                            <p:fltVal val="0"/>
                                          </p:val>
                                        </p:tav>
                                        <p:tav tm="100000">
                                          <p:val>
                                            <p:fltVal val="1"/>
                                          </p:val>
                                        </p:tav>
                                      </p:tavLst>
                                    </p:anim>
                                    <p:anim to="" calcmode="lin" valueType="num">
                                      <p:cBhvr>
                                        <p:cTn id="8" dur="750" fill="hold">
                                          <p:stCondLst>
                                            <p:cond delay="0"/>
                                          </p:stCondLst>
                                        </p:cTn>
                                        <p:tgtEl>
                                          <p:spTgt spid="9"/>
                                        </p:tgtEl>
                                        <p:attrNameLst>
                                          <p:attrName>ppt_w</p:attrName>
                                        </p:attrNameLst>
                                      </p:cBhvr>
                                      <p:tavLst>
                                        <p:tav tm="0" fmla="#ppt_w-#ppt_w*cos(4*pi*$)*(1-$)^2">
                                          <p:val>
                                            <p:fltVal val="0"/>
                                          </p:val>
                                        </p:tav>
                                        <p:tav tm="100000">
                                          <p:val>
                                            <p:fltVal val="1"/>
                                          </p:val>
                                        </p:tav>
                                      </p:tavLst>
                                    </p:anim>
                                  </p:childTnLst>
                                </p:cTn>
                              </p:par>
                            </p:childTnLst>
                          </p:cTn>
                        </p:par>
                        <p:par>
                          <p:cTn id="9" fill="hold">
                            <p:stCondLst>
                              <p:cond delay="750"/>
                            </p:stCondLst>
                            <p:childTnLst>
                              <p:par>
                                <p:cTn id="10" presetID="53" presetClass="entr" presetSubtype="52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anim calcmode="lin" valueType="num">
                                      <p:cBhvr>
                                        <p:cTn id="15" dur="500" fill="hold"/>
                                        <p:tgtEl>
                                          <p:spTgt spid="8"/>
                                        </p:tgtEl>
                                        <p:attrNameLst>
                                          <p:attrName>ppt_x</p:attrName>
                                        </p:attrNameLst>
                                      </p:cBhvr>
                                      <p:tavLst>
                                        <p:tav tm="0">
                                          <p:val>
                                            <p:fltVal val="0.5"/>
                                          </p:val>
                                        </p:tav>
                                        <p:tav tm="100000">
                                          <p:val>
                                            <p:strVal val="#ppt_x"/>
                                          </p:val>
                                        </p:tav>
                                      </p:tavLst>
                                    </p:anim>
                                    <p:anim calcmode="lin" valueType="num">
                                      <p:cBhvr>
                                        <p:cTn id="16" dur="500" fill="hold"/>
                                        <p:tgtEl>
                                          <p:spTgt spid="8"/>
                                        </p:tgtEl>
                                        <p:attrNameLst>
                                          <p:attrName>ppt_y</p:attrName>
                                        </p:attrNameLst>
                                      </p:cBhvr>
                                      <p:tavLst>
                                        <p:tav tm="0">
                                          <p:val>
                                            <p:fltVal val="0.5"/>
                                          </p:val>
                                        </p:tav>
                                        <p:tav tm="100000">
                                          <p:val>
                                            <p:strVal val="#ppt_y"/>
                                          </p:val>
                                        </p:tav>
                                      </p:tavLst>
                                    </p:anim>
                                  </p:childTnLst>
                                </p:cTn>
                              </p:par>
                            </p:childTnLst>
                          </p:cTn>
                        </p:par>
                        <p:par>
                          <p:cTn id="17" fill="hold">
                            <p:stCondLst>
                              <p:cond delay="1250"/>
                            </p:stCondLst>
                            <p:childTnLst>
                              <p:par>
                                <p:cTn id="18" presetID="23" presetClass="entr" presetSubtype="3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strVal val="4*#ppt_w"/>
                                          </p:val>
                                        </p:tav>
                                        <p:tav tm="100000">
                                          <p:val>
                                            <p:strVal val="#ppt_w"/>
                                          </p:val>
                                        </p:tav>
                                      </p:tavLst>
                                    </p:anim>
                                    <p:anim calcmode="lin" valueType="num">
                                      <p:cBhvr>
                                        <p:cTn id="21" dur="500" fill="hold"/>
                                        <p:tgtEl>
                                          <p:spTgt spid="10"/>
                                        </p:tgtEl>
                                        <p:attrNameLst>
                                          <p:attrName>ppt_h</p:attrName>
                                        </p:attrNameLst>
                                      </p:cBhvr>
                                      <p:tavLst>
                                        <p:tav tm="0">
                                          <p:val>
                                            <p:strVal val="4*#ppt_h"/>
                                          </p:val>
                                        </p:tav>
                                        <p:tav tm="100000">
                                          <p:val>
                                            <p:strVal val="#ppt_h"/>
                                          </p:val>
                                        </p:tav>
                                      </p:tavLst>
                                    </p:anim>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anim calcmode="lin" valueType="num">
                                      <p:cBhvr>
                                        <p:cTn id="26" dur="500" fill="hold"/>
                                        <p:tgtEl>
                                          <p:spTgt spid="12"/>
                                        </p:tgtEl>
                                        <p:attrNameLst>
                                          <p:attrName>ppt_x</p:attrName>
                                        </p:attrNameLst>
                                      </p:cBhvr>
                                      <p:tavLst>
                                        <p:tav tm="0">
                                          <p:val>
                                            <p:strVal val="#ppt_x"/>
                                          </p:val>
                                        </p:tav>
                                        <p:tav tm="100000">
                                          <p:val>
                                            <p:strVal val="#ppt_x"/>
                                          </p:val>
                                        </p:tav>
                                      </p:tavLst>
                                    </p:anim>
                                    <p:anim calcmode="lin" valueType="num">
                                      <p:cBhvr>
                                        <p:cTn id="27" dur="5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53" presetClass="entr" presetSubtype="52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anim calcmode="lin" valueType="num">
                                      <p:cBhvr>
                                        <p:cTn id="34" dur="500" fill="hold"/>
                                        <p:tgtEl>
                                          <p:spTgt spid="7"/>
                                        </p:tgtEl>
                                        <p:attrNameLst>
                                          <p:attrName>ppt_x</p:attrName>
                                        </p:attrNameLst>
                                      </p:cBhvr>
                                      <p:tavLst>
                                        <p:tav tm="0">
                                          <p:val>
                                            <p:fltVal val="0.5"/>
                                          </p:val>
                                        </p:tav>
                                        <p:tav tm="100000">
                                          <p:val>
                                            <p:strVal val="#ppt_x"/>
                                          </p:val>
                                        </p:tav>
                                      </p:tavLst>
                                    </p:anim>
                                    <p:anim calcmode="lin" valueType="num">
                                      <p:cBhvr>
                                        <p:cTn id="35" dur="500" fill="hold"/>
                                        <p:tgtEl>
                                          <p:spTgt spid="7"/>
                                        </p:tgtEl>
                                        <p:attrNameLst>
                                          <p:attrName>ppt_y</p:attrName>
                                        </p:attrNameLst>
                                      </p:cBhvr>
                                      <p:tavLst>
                                        <p:tav tm="0">
                                          <p:val>
                                            <p:fltVal val="0.5"/>
                                          </p:val>
                                        </p:tav>
                                        <p:tav tm="100000">
                                          <p:val>
                                            <p:strVal val="#ppt_y"/>
                                          </p:val>
                                        </p:tav>
                                      </p:tavLst>
                                    </p:anim>
                                  </p:childTnLst>
                                </p:cTn>
                              </p:par>
                            </p:childTnLst>
                          </p:cTn>
                        </p:par>
                        <p:par>
                          <p:cTn id="36" fill="hold">
                            <p:stCondLst>
                              <p:cond delay="2750"/>
                            </p:stCondLst>
                            <p:childTnLst>
                              <p:par>
                                <p:cTn id="37" presetID="23" presetClass="entr" presetSubtype="32"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strVal val="4*#ppt_w"/>
                                          </p:val>
                                        </p:tav>
                                        <p:tav tm="100000">
                                          <p:val>
                                            <p:strVal val="#ppt_w"/>
                                          </p:val>
                                        </p:tav>
                                      </p:tavLst>
                                    </p:anim>
                                    <p:anim calcmode="lin" valueType="num">
                                      <p:cBhvr>
                                        <p:cTn id="40" dur="500" fill="hold"/>
                                        <p:tgtEl>
                                          <p:spTgt spid="11"/>
                                        </p:tgtEl>
                                        <p:attrNameLst>
                                          <p:attrName>ppt_h</p:attrName>
                                        </p:attrNameLst>
                                      </p:cBhvr>
                                      <p:tavLst>
                                        <p:tav tm="0">
                                          <p:val>
                                            <p:strVal val="4*#ppt_h"/>
                                          </p:val>
                                        </p:tav>
                                        <p:tav tm="100000">
                                          <p:val>
                                            <p:strVal val="#ppt_h"/>
                                          </p:val>
                                        </p:tav>
                                      </p:tavLst>
                                    </p:anim>
                                  </p:childTnLst>
                                </p:cTn>
                              </p:par>
                            </p:childTnLst>
                          </p:cTn>
                        </p:par>
                        <p:par>
                          <p:cTn id="41" fill="hold">
                            <p:stCondLst>
                              <p:cond delay="3250"/>
                            </p:stCondLst>
                            <p:childTnLst>
                              <p:par>
                                <p:cTn id="42" presetID="42"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36867" y="4417232"/>
            <a:ext cx="9255133" cy="2440767"/>
          </a:xfrm>
          <a:custGeom>
            <a:avLst/>
            <a:gdLst>
              <a:gd name="connsiteX0" fmla="*/ 0 w 10742023"/>
              <a:gd name="connsiteY0" fmla="*/ 0 h 2037805"/>
              <a:gd name="connsiteX1" fmla="*/ 10742023 w 10742023"/>
              <a:gd name="connsiteY1" fmla="*/ 0 h 2037805"/>
              <a:gd name="connsiteX2" fmla="*/ 10742023 w 10742023"/>
              <a:gd name="connsiteY2" fmla="*/ 2037805 h 2037805"/>
              <a:gd name="connsiteX3" fmla="*/ 0 w 10742023"/>
              <a:gd name="connsiteY3" fmla="*/ 2037805 h 2037805"/>
              <a:gd name="connsiteX4" fmla="*/ 0 w 10742023"/>
              <a:gd name="connsiteY4" fmla="*/ 0 h 2037805"/>
              <a:gd name="connsiteX0-1" fmla="*/ 1828800 w 10742023"/>
              <a:gd name="connsiteY0-2" fmla="*/ 1371600 h 2037805"/>
              <a:gd name="connsiteX1-3" fmla="*/ 10742023 w 10742023"/>
              <a:gd name="connsiteY1-4" fmla="*/ 0 h 2037805"/>
              <a:gd name="connsiteX2-5" fmla="*/ 10742023 w 10742023"/>
              <a:gd name="connsiteY2-6" fmla="*/ 2037805 h 2037805"/>
              <a:gd name="connsiteX3-7" fmla="*/ 0 w 10742023"/>
              <a:gd name="connsiteY3-8" fmla="*/ 2037805 h 2037805"/>
              <a:gd name="connsiteX4-9" fmla="*/ 1828800 w 10742023"/>
              <a:gd name="connsiteY4-10" fmla="*/ 1371600 h 2037805"/>
              <a:gd name="connsiteX0-11" fmla="*/ 2429104 w 11342327"/>
              <a:gd name="connsiteY0-12" fmla="*/ 1379162 h 2045367"/>
              <a:gd name="connsiteX1-13" fmla="*/ 11342327 w 11342327"/>
              <a:gd name="connsiteY1-14" fmla="*/ 7562 h 2045367"/>
              <a:gd name="connsiteX2-15" fmla="*/ 11342327 w 11342327"/>
              <a:gd name="connsiteY2-16" fmla="*/ 2045367 h 2045367"/>
              <a:gd name="connsiteX3-17" fmla="*/ 600304 w 11342327"/>
              <a:gd name="connsiteY3-18" fmla="*/ 2045367 h 2045367"/>
              <a:gd name="connsiteX4-19" fmla="*/ 2429104 w 11342327"/>
              <a:gd name="connsiteY4-20" fmla="*/ 1379162 h 2045367"/>
              <a:gd name="connsiteX0-21" fmla="*/ 2429104 w 11342327"/>
              <a:gd name="connsiteY0-22" fmla="*/ 1408535 h 2074740"/>
              <a:gd name="connsiteX1-23" fmla="*/ 5511938 w 11342327"/>
              <a:gd name="connsiteY1-24" fmla="*/ 807644 h 2074740"/>
              <a:gd name="connsiteX2-25" fmla="*/ 11342327 w 11342327"/>
              <a:gd name="connsiteY2-26" fmla="*/ 36935 h 2074740"/>
              <a:gd name="connsiteX3-27" fmla="*/ 11342327 w 11342327"/>
              <a:gd name="connsiteY3-28" fmla="*/ 2074740 h 2074740"/>
              <a:gd name="connsiteX4-29" fmla="*/ 600304 w 11342327"/>
              <a:gd name="connsiteY4-30" fmla="*/ 2074740 h 2074740"/>
              <a:gd name="connsiteX5" fmla="*/ 2429104 w 11342327"/>
              <a:gd name="connsiteY5" fmla="*/ 1408535 h 2074740"/>
              <a:gd name="connsiteX0-31" fmla="*/ 2276651 w 11189874"/>
              <a:gd name="connsiteY0-32" fmla="*/ 1454799 h 2121004"/>
              <a:gd name="connsiteX1-33" fmla="*/ 4562651 w 11189874"/>
              <a:gd name="connsiteY1-34" fmla="*/ 331393 h 2121004"/>
              <a:gd name="connsiteX2-35" fmla="*/ 11189874 w 11189874"/>
              <a:gd name="connsiteY2-36" fmla="*/ 83199 h 2121004"/>
              <a:gd name="connsiteX3-37" fmla="*/ 11189874 w 11189874"/>
              <a:gd name="connsiteY3-38" fmla="*/ 2121004 h 2121004"/>
              <a:gd name="connsiteX4-39" fmla="*/ 447851 w 11189874"/>
              <a:gd name="connsiteY4-40" fmla="*/ 2121004 h 2121004"/>
              <a:gd name="connsiteX5-41" fmla="*/ 2276651 w 11189874"/>
              <a:gd name="connsiteY5-42" fmla="*/ 1454799 h 2121004"/>
              <a:gd name="connsiteX0-43" fmla="*/ 2276651 w 11189874"/>
              <a:gd name="connsiteY0-44" fmla="*/ 1454799 h 2121004"/>
              <a:gd name="connsiteX1-45" fmla="*/ 4562651 w 11189874"/>
              <a:gd name="connsiteY1-46" fmla="*/ 331393 h 2121004"/>
              <a:gd name="connsiteX2-47" fmla="*/ 11189874 w 11189874"/>
              <a:gd name="connsiteY2-48" fmla="*/ 83199 h 2121004"/>
              <a:gd name="connsiteX3-49" fmla="*/ 11189874 w 11189874"/>
              <a:gd name="connsiteY3-50" fmla="*/ 2121004 h 2121004"/>
              <a:gd name="connsiteX4-51" fmla="*/ 447851 w 11189874"/>
              <a:gd name="connsiteY4-52" fmla="*/ 2121004 h 2121004"/>
              <a:gd name="connsiteX5-53" fmla="*/ 2276651 w 11189874"/>
              <a:gd name="connsiteY5-54" fmla="*/ 1454799 h 2121004"/>
              <a:gd name="connsiteX0-55" fmla="*/ 2276651 w 11189874"/>
              <a:gd name="connsiteY0-56" fmla="*/ 1417330 h 2083535"/>
              <a:gd name="connsiteX1-57" fmla="*/ 4562651 w 11189874"/>
              <a:gd name="connsiteY1-58" fmla="*/ 293924 h 2083535"/>
              <a:gd name="connsiteX2-59" fmla="*/ 11189874 w 11189874"/>
              <a:gd name="connsiteY2-60" fmla="*/ 45730 h 2083535"/>
              <a:gd name="connsiteX3-61" fmla="*/ 11189874 w 11189874"/>
              <a:gd name="connsiteY3-62" fmla="*/ 2083535 h 2083535"/>
              <a:gd name="connsiteX4-63" fmla="*/ 447851 w 11189874"/>
              <a:gd name="connsiteY4-64" fmla="*/ 2083535 h 2083535"/>
              <a:gd name="connsiteX5-65" fmla="*/ 2276651 w 11189874"/>
              <a:gd name="connsiteY5-66" fmla="*/ 1417330 h 2083535"/>
              <a:gd name="connsiteX0-67" fmla="*/ 2276651 w 11189874"/>
              <a:gd name="connsiteY0-68" fmla="*/ 1745940 h 2412145"/>
              <a:gd name="connsiteX1-69" fmla="*/ 4562651 w 11189874"/>
              <a:gd name="connsiteY1-70" fmla="*/ 622534 h 2412145"/>
              <a:gd name="connsiteX2-71" fmla="*/ 11189874 w 11189874"/>
              <a:gd name="connsiteY2-72" fmla="*/ 374340 h 2412145"/>
              <a:gd name="connsiteX3-73" fmla="*/ 11189874 w 11189874"/>
              <a:gd name="connsiteY3-74" fmla="*/ 2412145 h 2412145"/>
              <a:gd name="connsiteX4-75" fmla="*/ 447851 w 11189874"/>
              <a:gd name="connsiteY4-76" fmla="*/ 2412145 h 2412145"/>
              <a:gd name="connsiteX5-77" fmla="*/ 2276651 w 11189874"/>
              <a:gd name="connsiteY5-78" fmla="*/ 1745940 h 2412145"/>
              <a:gd name="connsiteX0-79" fmla="*/ 2276651 w 11189874"/>
              <a:gd name="connsiteY0-80" fmla="*/ 1870688 h 2536893"/>
              <a:gd name="connsiteX1-81" fmla="*/ 4562651 w 11189874"/>
              <a:gd name="connsiteY1-82" fmla="*/ 747282 h 2536893"/>
              <a:gd name="connsiteX2-83" fmla="*/ 11189874 w 11189874"/>
              <a:gd name="connsiteY2-84" fmla="*/ 499088 h 2536893"/>
              <a:gd name="connsiteX3-85" fmla="*/ 11189874 w 11189874"/>
              <a:gd name="connsiteY3-86" fmla="*/ 2536893 h 2536893"/>
              <a:gd name="connsiteX4-87" fmla="*/ 447851 w 11189874"/>
              <a:gd name="connsiteY4-88" fmla="*/ 2536893 h 2536893"/>
              <a:gd name="connsiteX5-89" fmla="*/ 2276651 w 11189874"/>
              <a:gd name="connsiteY5-90" fmla="*/ 1870688 h 2536893"/>
              <a:gd name="connsiteX0-91" fmla="*/ 2276651 w 11189874"/>
              <a:gd name="connsiteY0-92" fmla="*/ 1879765 h 2545970"/>
              <a:gd name="connsiteX1-93" fmla="*/ 4562651 w 11189874"/>
              <a:gd name="connsiteY1-94" fmla="*/ 756359 h 2545970"/>
              <a:gd name="connsiteX2-95" fmla="*/ 11189874 w 11189874"/>
              <a:gd name="connsiteY2-96" fmla="*/ 508165 h 2545970"/>
              <a:gd name="connsiteX3-97" fmla="*/ 11189874 w 11189874"/>
              <a:gd name="connsiteY3-98" fmla="*/ 2545970 h 2545970"/>
              <a:gd name="connsiteX4-99" fmla="*/ 447851 w 11189874"/>
              <a:gd name="connsiteY4-100" fmla="*/ 2545970 h 2545970"/>
              <a:gd name="connsiteX5-101" fmla="*/ 2276651 w 11189874"/>
              <a:gd name="connsiteY5-102" fmla="*/ 1879765 h 2545970"/>
              <a:gd name="connsiteX0-103" fmla="*/ 2276651 w 11189874"/>
              <a:gd name="connsiteY0-104" fmla="*/ 1650991 h 2317196"/>
              <a:gd name="connsiteX1-105" fmla="*/ 4562651 w 11189874"/>
              <a:gd name="connsiteY1-106" fmla="*/ 527585 h 2317196"/>
              <a:gd name="connsiteX2-107" fmla="*/ 7358102 w 11189874"/>
              <a:gd name="connsiteY2-108" fmla="*/ 44260 h 2317196"/>
              <a:gd name="connsiteX3-109" fmla="*/ 11189874 w 11189874"/>
              <a:gd name="connsiteY3-110" fmla="*/ 279391 h 2317196"/>
              <a:gd name="connsiteX4-111" fmla="*/ 11189874 w 11189874"/>
              <a:gd name="connsiteY4-112" fmla="*/ 2317196 h 2317196"/>
              <a:gd name="connsiteX5-113" fmla="*/ 447851 w 11189874"/>
              <a:gd name="connsiteY5-114" fmla="*/ 2317196 h 2317196"/>
              <a:gd name="connsiteX6" fmla="*/ 2276651 w 11189874"/>
              <a:gd name="connsiteY6" fmla="*/ 1650991 h 2317196"/>
              <a:gd name="connsiteX0-115" fmla="*/ 2276651 w 11189874"/>
              <a:gd name="connsiteY0-116" fmla="*/ 1496658 h 2162863"/>
              <a:gd name="connsiteX1-117" fmla="*/ 4562651 w 11189874"/>
              <a:gd name="connsiteY1-118" fmla="*/ 373252 h 2162863"/>
              <a:gd name="connsiteX2-119" fmla="*/ 7449542 w 11189874"/>
              <a:gd name="connsiteY2-120" fmla="*/ 386316 h 2162863"/>
              <a:gd name="connsiteX3-121" fmla="*/ 11189874 w 11189874"/>
              <a:gd name="connsiteY3-122" fmla="*/ 125058 h 2162863"/>
              <a:gd name="connsiteX4-123" fmla="*/ 11189874 w 11189874"/>
              <a:gd name="connsiteY4-124" fmla="*/ 2162863 h 2162863"/>
              <a:gd name="connsiteX5-125" fmla="*/ 447851 w 11189874"/>
              <a:gd name="connsiteY5-126" fmla="*/ 2162863 h 2162863"/>
              <a:gd name="connsiteX6-127" fmla="*/ 2276651 w 11189874"/>
              <a:gd name="connsiteY6-128" fmla="*/ 1496658 h 2162863"/>
              <a:gd name="connsiteX0-129" fmla="*/ 2276651 w 11189874"/>
              <a:gd name="connsiteY0-130" fmla="*/ 1496658 h 2162863"/>
              <a:gd name="connsiteX1-131" fmla="*/ 4562651 w 11189874"/>
              <a:gd name="connsiteY1-132" fmla="*/ 373252 h 2162863"/>
              <a:gd name="connsiteX2-133" fmla="*/ 7449542 w 11189874"/>
              <a:gd name="connsiteY2-134" fmla="*/ 386316 h 2162863"/>
              <a:gd name="connsiteX3-135" fmla="*/ 11189874 w 11189874"/>
              <a:gd name="connsiteY3-136" fmla="*/ 125058 h 2162863"/>
              <a:gd name="connsiteX4-137" fmla="*/ 11189874 w 11189874"/>
              <a:gd name="connsiteY4-138" fmla="*/ 2162863 h 2162863"/>
              <a:gd name="connsiteX5-139" fmla="*/ 447851 w 11189874"/>
              <a:gd name="connsiteY5-140" fmla="*/ 2162863 h 2162863"/>
              <a:gd name="connsiteX6-141" fmla="*/ 2276651 w 11189874"/>
              <a:gd name="connsiteY6-142" fmla="*/ 1496658 h 2162863"/>
              <a:gd name="connsiteX0-143" fmla="*/ 2276651 w 11189874"/>
              <a:gd name="connsiteY0-144" fmla="*/ 1638592 h 2304797"/>
              <a:gd name="connsiteX1-145" fmla="*/ 4562651 w 11189874"/>
              <a:gd name="connsiteY1-146" fmla="*/ 515186 h 2304797"/>
              <a:gd name="connsiteX2-147" fmla="*/ 7449542 w 11189874"/>
              <a:gd name="connsiteY2-148" fmla="*/ 528250 h 2304797"/>
              <a:gd name="connsiteX3-149" fmla="*/ 11189874 w 11189874"/>
              <a:gd name="connsiteY3-150" fmla="*/ 266992 h 2304797"/>
              <a:gd name="connsiteX4-151" fmla="*/ 11189874 w 11189874"/>
              <a:gd name="connsiteY4-152" fmla="*/ 2304797 h 2304797"/>
              <a:gd name="connsiteX5-153" fmla="*/ 447851 w 11189874"/>
              <a:gd name="connsiteY5-154" fmla="*/ 2304797 h 2304797"/>
              <a:gd name="connsiteX6-155" fmla="*/ 2276651 w 11189874"/>
              <a:gd name="connsiteY6-156" fmla="*/ 1638592 h 2304797"/>
              <a:gd name="connsiteX0-157" fmla="*/ 2276651 w 11189874"/>
              <a:gd name="connsiteY0-158" fmla="*/ 1884610 h 2550815"/>
              <a:gd name="connsiteX1-159" fmla="*/ 4562651 w 11189874"/>
              <a:gd name="connsiteY1-160" fmla="*/ 761204 h 2550815"/>
              <a:gd name="connsiteX2-161" fmla="*/ 7449542 w 11189874"/>
              <a:gd name="connsiteY2-162" fmla="*/ 774268 h 2550815"/>
              <a:gd name="connsiteX3-163" fmla="*/ 11189874 w 11189874"/>
              <a:gd name="connsiteY3-164" fmla="*/ 513010 h 2550815"/>
              <a:gd name="connsiteX4-165" fmla="*/ 11189874 w 11189874"/>
              <a:gd name="connsiteY4-166" fmla="*/ 2550815 h 2550815"/>
              <a:gd name="connsiteX5-167" fmla="*/ 447851 w 11189874"/>
              <a:gd name="connsiteY5-168" fmla="*/ 2550815 h 2550815"/>
              <a:gd name="connsiteX6-169" fmla="*/ 2276651 w 11189874"/>
              <a:gd name="connsiteY6-170" fmla="*/ 1884610 h 2550815"/>
              <a:gd name="connsiteX0-171" fmla="*/ 2276651 w 11189874"/>
              <a:gd name="connsiteY0-172" fmla="*/ 1884610 h 2550815"/>
              <a:gd name="connsiteX1-173" fmla="*/ 4562651 w 11189874"/>
              <a:gd name="connsiteY1-174" fmla="*/ 761204 h 2550815"/>
              <a:gd name="connsiteX2-175" fmla="*/ 7449542 w 11189874"/>
              <a:gd name="connsiteY2-176" fmla="*/ 774268 h 2550815"/>
              <a:gd name="connsiteX3-177" fmla="*/ 11189874 w 11189874"/>
              <a:gd name="connsiteY3-178" fmla="*/ 513010 h 2550815"/>
              <a:gd name="connsiteX4-179" fmla="*/ 11189874 w 11189874"/>
              <a:gd name="connsiteY4-180" fmla="*/ 2550815 h 2550815"/>
              <a:gd name="connsiteX5-181" fmla="*/ 447851 w 11189874"/>
              <a:gd name="connsiteY5-182" fmla="*/ 2550815 h 2550815"/>
              <a:gd name="connsiteX6-183" fmla="*/ 2276651 w 11189874"/>
              <a:gd name="connsiteY6-184" fmla="*/ 1884610 h 2550815"/>
              <a:gd name="connsiteX0-185" fmla="*/ 2276651 w 11189874"/>
              <a:gd name="connsiteY0-186" fmla="*/ 1873965 h 2540170"/>
              <a:gd name="connsiteX1-187" fmla="*/ 4562651 w 11189874"/>
              <a:gd name="connsiteY1-188" fmla="*/ 750559 h 2540170"/>
              <a:gd name="connsiteX2-189" fmla="*/ 7449542 w 11189874"/>
              <a:gd name="connsiteY2-190" fmla="*/ 763623 h 2540170"/>
              <a:gd name="connsiteX3-191" fmla="*/ 11189874 w 11189874"/>
              <a:gd name="connsiteY3-192" fmla="*/ 502365 h 2540170"/>
              <a:gd name="connsiteX4-193" fmla="*/ 11189874 w 11189874"/>
              <a:gd name="connsiteY4-194" fmla="*/ 2540170 h 2540170"/>
              <a:gd name="connsiteX5-195" fmla="*/ 447851 w 11189874"/>
              <a:gd name="connsiteY5-196" fmla="*/ 2540170 h 2540170"/>
              <a:gd name="connsiteX6-197" fmla="*/ 2276651 w 11189874"/>
              <a:gd name="connsiteY6-198" fmla="*/ 1873965 h 2540170"/>
              <a:gd name="connsiteX0-199" fmla="*/ 2282371 w 11195594"/>
              <a:gd name="connsiteY0-200" fmla="*/ 1873965 h 2540170"/>
              <a:gd name="connsiteX1-201" fmla="*/ 4568371 w 11195594"/>
              <a:gd name="connsiteY1-202" fmla="*/ 750559 h 2540170"/>
              <a:gd name="connsiteX2-203" fmla="*/ 7455262 w 11195594"/>
              <a:gd name="connsiteY2-204" fmla="*/ 763623 h 2540170"/>
              <a:gd name="connsiteX3-205" fmla="*/ 11195594 w 11195594"/>
              <a:gd name="connsiteY3-206" fmla="*/ 502365 h 2540170"/>
              <a:gd name="connsiteX4-207" fmla="*/ 11195594 w 11195594"/>
              <a:gd name="connsiteY4-208" fmla="*/ 2540170 h 2540170"/>
              <a:gd name="connsiteX5-209" fmla="*/ 453571 w 11195594"/>
              <a:gd name="connsiteY5-210" fmla="*/ 2540170 h 2540170"/>
              <a:gd name="connsiteX6-211" fmla="*/ 2282371 w 11195594"/>
              <a:gd name="connsiteY6-212" fmla="*/ 1873965 h 2540170"/>
              <a:gd name="connsiteX0-213" fmla="*/ 1828800 w 10742023"/>
              <a:gd name="connsiteY0-214" fmla="*/ 1873965 h 2540170"/>
              <a:gd name="connsiteX1-215" fmla="*/ 4114800 w 10742023"/>
              <a:gd name="connsiteY1-216" fmla="*/ 750559 h 2540170"/>
              <a:gd name="connsiteX2-217" fmla="*/ 7001691 w 10742023"/>
              <a:gd name="connsiteY2-218" fmla="*/ 763623 h 2540170"/>
              <a:gd name="connsiteX3-219" fmla="*/ 10742023 w 10742023"/>
              <a:gd name="connsiteY3-220" fmla="*/ 502365 h 2540170"/>
              <a:gd name="connsiteX4-221" fmla="*/ 10742023 w 10742023"/>
              <a:gd name="connsiteY4-222" fmla="*/ 2540170 h 2540170"/>
              <a:gd name="connsiteX5-223" fmla="*/ 0 w 10742023"/>
              <a:gd name="connsiteY5-224" fmla="*/ 2540170 h 2540170"/>
              <a:gd name="connsiteX6-225" fmla="*/ 1828800 w 10742023"/>
              <a:gd name="connsiteY6-226" fmla="*/ 1873965 h 2540170"/>
              <a:gd name="connsiteX0-227" fmla="*/ 1828800 w 10742023"/>
              <a:gd name="connsiteY0-228" fmla="*/ 1873965 h 2540170"/>
              <a:gd name="connsiteX1-229" fmla="*/ 4114800 w 10742023"/>
              <a:gd name="connsiteY1-230" fmla="*/ 750559 h 2540170"/>
              <a:gd name="connsiteX2-231" fmla="*/ 7001691 w 10742023"/>
              <a:gd name="connsiteY2-232" fmla="*/ 763623 h 2540170"/>
              <a:gd name="connsiteX3-233" fmla="*/ 10742023 w 10742023"/>
              <a:gd name="connsiteY3-234" fmla="*/ 502365 h 2540170"/>
              <a:gd name="connsiteX4-235" fmla="*/ 10742023 w 10742023"/>
              <a:gd name="connsiteY4-236" fmla="*/ 2540170 h 2540170"/>
              <a:gd name="connsiteX5-237" fmla="*/ 0 w 10742023"/>
              <a:gd name="connsiteY5-238" fmla="*/ 2540170 h 2540170"/>
              <a:gd name="connsiteX6-239" fmla="*/ 1828800 w 10742023"/>
              <a:gd name="connsiteY6-240" fmla="*/ 1873965 h 2540170"/>
              <a:gd name="connsiteX0-241" fmla="*/ 1828800 w 10742023"/>
              <a:gd name="connsiteY0-242" fmla="*/ 1863571 h 2529776"/>
              <a:gd name="connsiteX1-243" fmla="*/ 4114800 w 10742023"/>
              <a:gd name="connsiteY1-244" fmla="*/ 740165 h 2529776"/>
              <a:gd name="connsiteX2-245" fmla="*/ 7001691 w 10742023"/>
              <a:gd name="connsiteY2-246" fmla="*/ 753229 h 2529776"/>
              <a:gd name="connsiteX3-247" fmla="*/ 10742023 w 10742023"/>
              <a:gd name="connsiteY3-248" fmla="*/ 491971 h 2529776"/>
              <a:gd name="connsiteX4-249" fmla="*/ 10742023 w 10742023"/>
              <a:gd name="connsiteY4-250" fmla="*/ 2529776 h 2529776"/>
              <a:gd name="connsiteX5-251" fmla="*/ 0 w 10742023"/>
              <a:gd name="connsiteY5-252" fmla="*/ 2529776 h 2529776"/>
              <a:gd name="connsiteX6-253" fmla="*/ 1828800 w 10742023"/>
              <a:gd name="connsiteY6-254" fmla="*/ 1863571 h 25297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41" y="connsiteY5-42"/>
              </a:cxn>
              <a:cxn ang="0">
                <a:pos x="connsiteX6-127" y="connsiteY6-128"/>
              </a:cxn>
            </a:cxnLst>
            <a:rect l="l" t="t" r="r" b="b"/>
            <a:pathLst>
              <a:path w="10742023" h="2529776">
                <a:moveTo>
                  <a:pt x="1828800" y="1863571"/>
                </a:moveTo>
                <a:cubicBezTo>
                  <a:pt x="2566851" y="1669806"/>
                  <a:pt x="3043647" y="507211"/>
                  <a:pt x="4114800" y="740165"/>
                </a:cubicBezTo>
                <a:cubicBezTo>
                  <a:pt x="5185953" y="973119"/>
                  <a:pt x="5753463" y="1343236"/>
                  <a:pt x="7001691" y="753229"/>
                </a:cubicBezTo>
                <a:cubicBezTo>
                  <a:pt x="8249919" y="163222"/>
                  <a:pt x="9829074" y="-461618"/>
                  <a:pt x="10742023" y="491971"/>
                </a:cubicBezTo>
                <a:lnTo>
                  <a:pt x="10742023" y="2529776"/>
                </a:lnTo>
                <a:lnTo>
                  <a:pt x="0" y="2529776"/>
                </a:lnTo>
                <a:cubicBezTo>
                  <a:pt x="421640" y="1334525"/>
                  <a:pt x="1090749" y="2057336"/>
                  <a:pt x="1828800" y="1863571"/>
                </a:cubicBezTo>
                <a:close/>
              </a:path>
            </a:pathLst>
          </a:custGeom>
          <a:solidFill>
            <a:srgbClr val="6362B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0" y="-26127"/>
            <a:ext cx="5035095" cy="4004370"/>
          </a:xfrm>
          <a:custGeom>
            <a:avLst/>
            <a:gdLst>
              <a:gd name="connsiteX0" fmla="*/ 0 w 5904411"/>
              <a:gd name="connsiteY0" fmla="*/ 0 h 4624251"/>
              <a:gd name="connsiteX1" fmla="*/ 5904411 w 5904411"/>
              <a:gd name="connsiteY1" fmla="*/ 0 h 4624251"/>
              <a:gd name="connsiteX2" fmla="*/ 5904411 w 5904411"/>
              <a:gd name="connsiteY2" fmla="*/ 4624251 h 4624251"/>
              <a:gd name="connsiteX3" fmla="*/ 0 w 5904411"/>
              <a:gd name="connsiteY3" fmla="*/ 4624251 h 4624251"/>
              <a:gd name="connsiteX4" fmla="*/ 0 w 5904411"/>
              <a:gd name="connsiteY4" fmla="*/ 0 h 4624251"/>
              <a:gd name="connsiteX0-1" fmla="*/ 0 w 5904411"/>
              <a:gd name="connsiteY0-2" fmla="*/ 0 h 4624251"/>
              <a:gd name="connsiteX1-3" fmla="*/ 5904411 w 5904411"/>
              <a:gd name="connsiteY1-4" fmla="*/ 0 h 4624251"/>
              <a:gd name="connsiteX2-5" fmla="*/ 2599508 w 5904411"/>
              <a:gd name="connsiteY2-6" fmla="*/ 1881051 h 4624251"/>
              <a:gd name="connsiteX3-7" fmla="*/ 0 w 5904411"/>
              <a:gd name="connsiteY3-8" fmla="*/ 4624251 h 4624251"/>
              <a:gd name="connsiteX4-9" fmla="*/ 0 w 5904411"/>
              <a:gd name="connsiteY4-10" fmla="*/ 0 h 4624251"/>
              <a:gd name="connsiteX0-11" fmla="*/ 0 w 5950274"/>
              <a:gd name="connsiteY0-12" fmla="*/ 0 h 4653582"/>
              <a:gd name="connsiteX1-13" fmla="*/ 5904411 w 5950274"/>
              <a:gd name="connsiteY1-14" fmla="*/ 0 h 4653582"/>
              <a:gd name="connsiteX2-15" fmla="*/ 2599508 w 5950274"/>
              <a:gd name="connsiteY2-16" fmla="*/ 1881051 h 4653582"/>
              <a:gd name="connsiteX3-17" fmla="*/ 0 w 5950274"/>
              <a:gd name="connsiteY3-18" fmla="*/ 4624251 h 4653582"/>
              <a:gd name="connsiteX4-19" fmla="*/ 0 w 5950274"/>
              <a:gd name="connsiteY4-20" fmla="*/ 0 h 4653582"/>
              <a:gd name="connsiteX0-21" fmla="*/ 0 w 5950274"/>
              <a:gd name="connsiteY0-22" fmla="*/ 0 h 4624251"/>
              <a:gd name="connsiteX1-23" fmla="*/ 5904411 w 5950274"/>
              <a:gd name="connsiteY1-24" fmla="*/ 0 h 4624251"/>
              <a:gd name="connsiteX2-25" fmla="*/ 2599508 w 5950274"/>
              <a:gd name="connsiteY2-26" fmla="*/ 1881051 h 4624251"/>
              <a:gd name="connsiteX3-27" fmla="*/ 0 w 5950274"/>
              <a:gd name="connsiteY3-28" fmla="*/ 4624251 h 4624251"/>
              <a:gd name="connsiteX4-29" fmla="*/ 0 w 5950274"/>
              <a:gd name="connsiteY4-30" fmla="*/ 0 h 4624251"/>
              <a:gd name="connsiteX0-31" fmla="*/ 0 w 4974282"/>
              <a:gd name="connsiteY0-32" fmla="*/ 404949 h 5029200"/>
              <a:gd name="connsiteX1-33" fmla="*/ 4911633 w 4974282"/>
              <a:gd name="connsiteY1-34" fmla="*/ 0 h 5029200"/>
              <a:gd name="connsiteX2-35" fmla="*/ 2599508 w 4974282"/>
              <a:gd name="connsiteY2-36" fmla="*/ 2286000 h 5029200"/>
              <a:gd name="connsiteX3-37" fmla="*/ 0 w 4974282"/>
              <a:gd name="connsiteY3-38" fmla="*/ 5029200 h 5029200"/>
              <a:gd name="connsiteX4-39" fmla="*/ 0 w 4974282"/>
              <a:gd name="connsiteY4-40" fmla="*/ 404949 h 5029200"/>
              <a:gd name="connsiteX0-41" fmla="*/ 0 w 5821322"/>
              <a:gd name="connsiteY0-42" fmla="*/ 0 h 4624251"/>
              <a:gd name="connsiteX1-43" fmla="*/ 5773781 w 5821322"/>
              <a:gd name="connsiteY1-44" fmla="*/ 1907176 h 4624251"/>
              <a:gd name="connsiteX2-45" fmla="*/ 2599508 w 5821322"/>
              <a:gd name="connsiteY2-46" fmla="*/ 1881051 h 4624251"/>
              <a:gd name="connsiteX3-47" fmla="*/ 0 w 5821322"/>
              <a:gd name="connsiteY3-48" fmla="*/ 4624251 h 4624251"/>
              <a:gd name="connsiteX4-49" fmla="*/ 0 w 5821322"/>
              <a:gd name="connsiteY4-50" fmla="*/ 0 h 4624251"/>
              <a:gd name="connsiteX0-51" fmla="*/ 0 w 5821322"/>
              <a:gd name="connsiteY0-52" fmla="*/ 0 h 4624251"/>
              <a:gd name="connsiteX1-53" fmla="*/ 5773781 w 5821322"/>
              <a:gd name="connsiteY1-54" fmla="*/ 1907176 h 4624251"/>
              <a:gd name="connsiteX2-55" fmla="*/ 2599508 w 5821322"/>
              <a:gd name="connsiteY2-56" fmla="*/ 1881051 h 4624251"/>
              <a:gd name="connsiteX3-57" fmla="*/ 0 w 5821322"/>
              <a:gd name="connsiteY3-58" fmla="*/ 4624251 h 4624251"/>
              <a:gd name="connsiteX4-59" fmla="*/ 0 w 5821322"/>
              <a:gd name="connsiteY4-60" fmla="*/ 0 h 4624251"/>
              <a:gd name="connsiteX0-61" fmla="*/ 0 w 5885782"/>
              <a:gd name="connsiteY0-62" fmla="*/ 26127 h 4650378"/>
              <a:gd name="connsiteX1-63" fmla="*/ 5839095 w 5885782"/>
              <a:gd name="connsiteY1-64" fmla="*/ 0 h 4650378"/>
              <a:gd name="connsiteX2-65" fmla="*/ 2599508 w 5885782"/>
              <a:gd name="connsiteY2-66" fmla="*/ 1907178 h 4650378"/>
              <a:gd name="connsiteX3-67" fmla="*/ 0 w 5885782"/>
              <a:gd name="connsiteY3-68" fmla="*/ 4650378 h 4650378"/>
              <a:gd name="connsiteX4-69" fmla="*/ 0 w 5885782"/>
              <a:gd name="connsiteY4-70" fmla="*/ 26127 h 4650378"/>
              <a:gd name="connsiteX0-71" fmla="*/ 0 w 5854869"/>
              <a:gd name="connsiteY0-72" fmla="*/ 26127 h 4650378"/>
              <a:gd name="connsiteX1-73" fmla="*/ 5839095 w 5854869"/>
              <a:gd name="connsiteY1-74" fmla="*/ 0 h 4650378"/>
              <a:gd name="connsiteX2-75" fmla="*/ 2599508 w 5854869"/>
              <a:gd name="connsiteY2-76" fmla="*/ 1907178 h 4650378"/>
              <a:gd name="connsiteX3-77" fmla="*/ 0 w 5854869"/>
              <a:gd name="connsiteY3-78" fmla="*/ 4650378 h 4650378"/>
              <a:gd name="connsiteX4-79" fmla="*/ 0 w 5854869"/>
              <a:gd name="connsiteY4-80" fmla="*/ 26127 h 4650378"/>
              <a:gd name="connsiteX0-81" fmla="*/ 0 w 5856530"/>
              <a:gd name="connsiteY0-82" fmla="*/ 26127 h 4650378"/>
              <a:gd name="connsiteX1-83" fmla="*/ 5839095 w 5856530"/>
              <a:gd name="connsiteY1-84" fmla="*/ 0 h 4650378"/>
              <a:gd name="connsiteX2-85" fmla="*/ 2599508 w 5856530"/>
              <a:gd name="connsiteY2-86" fmla="*/ 1907178 h 4650378"/>
              <a:gd name="connsiteX3-87" fmla="*/ 0 w 5856530"/>
              <a:gd name="connsiteY3-88" fmla="*/ 4650378 h 4650378"/>
              <a:gd name="connsiteX4-89" fmla="*/ 0 w 5856530"/>
              <a:gd name="connsiteY4-90" fmla="*/ 26127 h 4650378"/>
              <a:gd name="connsiteX0-91" fmla="*/ 0 w 5856530"/>
              <a:gd name="connsiteY0-92" fmla="*/ 26127 h 4650378"/>
              <a:gd name="connsiteX1-93" fmla="*/ 5839095 w 5856530"/>
              <a:gd name="connsiteY1-94" fmla="*/ 0 h 4650378"/>
              <a:gd name="connsiteX2-95" fmla="*/ 2599508 w 5856530"/>
              <a:gd name="connsiteY2-96" fmla="*/ 1907178 h 4650378"/>
              <a:gd name="connsiteX3-97" fmla="*/ 0 w 5856530"/>
              <a:gd name="connsiteY3-98" fmla="*/ 4650378 h 4650378"/>
              <a:gd name="connsiteX4-99" fmla="*/ 0 w 5856530"/>
              <a:gd name="connsiteY4-100" fmla="*/ 26127 h 4650378"/>
              <a:gd name="connsiteX0-101" fmla="*/ 0 w 5847385"/>
              <a:gd name="connsiteY0-102" fmla="*/ 26127 h 4650378"/>
              <a:gd name="connsiteX1-103" fmla="*/ 5839095 w 5847385"/>
              <a:gd name="connsiteY1-104" fmla="*/ 0 h 4650378"/>
              <a:gd name="connsiteX2-105" fmla="*/ 2599508 w 5847385"/>
              <a:gd name="connsiteY2-106" fmla="*/ 1907178 h 4650378"/>
              <a:gd name="connsiteX3-107" fmla="*/ 0 w 5847385"/>
              <a:gd name="connsiteY3-108" fmla="*/ 4650378 h 4650378"/>
              <a:gd name="connsiteX4-109" fmla="*/ 0 w 5847385"/>
              <a:gd name="connsiteY4-110" fmla="*/ 26127 h 46503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47385" h="4650378">
                <a:moveTo>
                  <a:pt x="0" y="26127"/>
                </a:moveTo>
                <a:lnTo>
                  <a:pt x="5839095" y="0"/>
                </a:lnTo>
                <a:cubicBezTo>
                  <a:pt x="5998027" y="1972491"/>
                  <a:pt x="3833948" y="1223555"/>
                  <a:pt x="2599508" y="1907178"/>
                </a:cubicBezTo>
                <a:cubicBezTo>
                  <a:pt x="1365068" y="2590801"/>
                  <a:pt x="2288176" y="4441372"/>
                  <a:pt x="0" y="4650378"/>
                </a:cubicBezTo>
                <a:lnTo>
                  <a:pt x="0" y="26127"/>
                </a:ln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8925060" y="497305"/>
            <a:ext cx="3266939" cy="6360694"/>
          </a:xfrm>
          <a:custGeom>
            <a:avLst/>
            <a:gdLst>
              <a:gd name="connsiteX0" fmla="*/ 0 w 4079966"/>
              <a:gd name="connsiteY0" fmla="*/ 0 h 6884127"/>
              <a:gd name="connsiteX1" fmla="*/ 4079966 w 4079966"/>
              <a:gd name="connsiteY1" fmla="*/ 0 h 6884127"/>
              <a:gd name="connsiteX2" fmla="*/ 4079966 w 4079966"/>
              <a:gd name="connsiteY2" fmla="*/ 6884127 h 6884127"/>
              <a:gd name="connsiteX3" fmla="*/ 0 w 4079966"/>
              <a:gd name="connsiteY3" fmla="*/ 6884127 h 6884127"/>
              <a:gd name="connsiteX4" fmla="*/ 0 w 4079966"/>
              <a:gd name="connsiteY4" fmla="*/ 0 h 6884127"/>
              <a:gd name="connsiteX0-1" fmla="*/ 0 w 4079966"/>
              <a:gd name="connsiteY0-2" fmla="*/ 13061 h 6897188"/>
              <a:gd name="connsiteX1-3" fmla="*/ 2873829 w 4079966"/>
              <a:gd name="connsiteY1-4" fmla="*/ 0 h 6897188"/>
              <a:gd name="connsiteX2-5" fmla="*/ 4079966 w 4079966"/>
              <a:gd name="connsiteY2-6" fmla="*/ 13061 h 6897188"/>
              <a:gd name="connsiteX3-7" fmla="*/ 4079966 w 4079966"/>
              <a:gd name="connsiteY3-8" fmla="*/ 6897188 h 6897188"/>
              <a:gd name="connsiteX4-9" fmla="*/ 0 w 4079966"/>
              <a:gd name="connsiteY4-10" fmla="*/ 6897188 h 6897188"/>
              <a:gd name="connsiteX5" fmla="*/ 0 w 4079966"/>
              <a:gd name="connsiteY5" fmla="*/ 13061 h 6897188"/>
              <a:gd name="connsiteX0-11" fmla="*/ 2142309 w 4079966"/>
              <a:gd name="connsiteY0-12" fmla="*/ 3474718 h 6897188"/>
              <a:gd name="connsiteX1-13" fmla="*/ 2873829 w 4079966"/>
              <a:gd name="connsiteY1-14" fmla="*/ 0 h 6897188"/>
              <a:gd name="connsiteX2-15" fmla="*/ 4079966 w 4079966"/>
              <a:gd name="connsiteY2-16" fmla="*/ 13061 h 6897188"/>
              <a:gd name="connsiteX3-17" fmla="*/ 4079966 w 4079966"/>
              <a:gd name="connsiteY3-18" fmla="*/ 6897188 h 6897188"/>
              <a:gd name="connsiteX4-19" fmla="*/ 0 w 4079966"/>
              <a:gd name="connsiteY4-20" fmla="*/ 6897188 h 6897188"/>
              <a:gd name="connsiteX5-21" fmla="*/ 2142309 w 4079966"/>
              <a:gd name="connsiteY5-22" fmla="*/ 3474718 h 6897188"/>
              <a:gd name="connsiteX0-23" fmla="*/ 2177614 w 4115271"/>
              <a:gd name="connsiteY0-24" fmla="*/ 3474718 h 6897188"/>
              <a:gd name="connsiteX1-25" fmla="*/ 2909134 w 4115271"/>
              <a:gd name="connsiteY1-26" fmla="*/ 0 h 6897188"/>
              <a:gd name="connsiteX2-27" fmla="*/ 4115271 w 4115271"/>
              <a:gd name="connsiteY2-28" fmla="*/ 13061 h 6897188"/>
              <a:gd name="connsiteX3-29" fmla="*/ 4115271 w 4115271"/>
              <a:gd name="connsiteY3-30" fmla="*/ 6897188 h 6897188"/>
              <a:gd name="connsiteX4-31" fmla="*/ 35305 w 4115271"/>
              <a:gd name="connsiteY4-32" fmla="*/ 6897188 h 6897188"/>
              <a:gd name="connsiteX5-33" fmla="*/ 2177614 w 4115271"/>
              <a:gd name="connsiteY5-34" fmla="*/ 3474718 h 6897188"/>
              <a:gd name="connsiteX0-35" fmla="*/ 2142309 w 4079966"/>
              <a:gd name="connsiteY0-36" fmla="*/ 3474718 h 6897188"/>
              <a:gd name="connsiteX1-37" fmla="*/ 2873829 w 4079966"/>
              <a:gd name="connsiteY1-38" fmla="*/ 0 h 6897188"/>
              <a:gd name="connsiteX2-39" fmla="*/ 4079966 w 4079966"/>
              <a:gd name="connsiteY2-40" fmla="*/ 13061 h 6897188"/>
              <a:gd name="connsiteX3-41" fmla="*/ 4079966 w 4079966"/>
              <a:gd name="connsiteY3-42" fmla="*/ 6897188 h 6897188"/>
              <a:gd name="connsiteX4-43" fmla="*/ 0 w 4079966"/>
              <a:gd name="connsiteY4-44" fmla="*/ 6897188 h 6897188"/>
              <a:gd name="connsiteX5-45" fmla="*/ 2142309 w 4079966"/>
              <a:gd name="connsiteY5-46" fmla="*/ 3474718 h 6897188"/>
              <a:gd name="connsiteX0-47" fmla="*/ 2142309 w 4079966"/>
              <a:gd name="connsiteY0-48" fmla="*/ 3474718 h 6897188"/>
              <a:gd name="connsiteX1-49" fmla="*/ 2873829 w 4079966"/>
              <a:gd name="connsiteY1-50" fmla="*/ 0 h 6897188"/>
              <a:gd name="connsiteX2-51" fmla="*/ 4079966 w 4079966"/>
              <a:gd name="connsiteY2-52" fmla="*/ 13061 h 6897188"/>
              <a:gd name="connsiteX3-53" fmla="*/ 4079966 w 4079966"/>
              <a:gd name="connsiteY3-54" fmla="*/ 6897188 h 6897188"/>
              <a:gd name="connsiteX4-55" fmla="*/ 0 w 4079966"/>
              <a:gd name="connsiteY4-56" fmla="*/ 6897188 h 6897188"/>
              <a:gd name="connsiteX5-57" fmla="*/ 2142309 w 4079966"/>
              <a:gd name="connsiteY5-58" fmla="*/ 3474718 h 6897188"/>
              <a:gd name="connsiteX0-59" fmla="*/ 2142309 w 4079966"/>
              <a:gd name="connsiteY0-60" fmla="*/ 3474718 h 6897188"/>
              <a:gd name="connsiteX1-61" fmla="*/ 2873829 w 4079966"/>
              <a:gd name="connsiteY1-62" fmla="*/ 0 h 6897188"/>
              <a:gd name="connsiteX2-63" fmla="*/ 4079966 w 4079966"/>
              <a:gd name="connsiteY2-64" fmla="*/ 13061 h 6897188"/>
              <a:gd name="connsiteX3-65" fmla="*/ 4079966 w 4079966"/>
              <a:gd name="connsiteY3-66" fmla="*/ 6897188 h 6897188"/>
              <a:gd name="connsiteX4-67" fmla="*/ 0 w 4079966"/>
              <a:gd name="connsiteY4-68" fmla="*/ 6897188 h 6897188"/>
              <a:gd name="connsiteX5-69" fmla="*/ 2142309 w 4079966"/>
              <a:gd name="connsiteY5-70" fmla="*/ 3474718 h 6897188"/>
              <a:gd name="connsiteX0-71" fmla="*/ 2142309 w 4079966"/>
              <a:gd name="connsiteY0-72" fmla="*/ 3474718 h 6897188"/>
              <a:gd name="connsiteX1-73" fmla="*/ 2873829 w 4079966"/>
              <a:gd name="connsiteY1-74" fmla="*/ 0 h 6897188"/>
              <a:gd name="connsiteX2-75" fmla="*/ 4079966 w 4079966"/>
              <a:gd name="connsiteY2-76" fmla="*/ 13061 h 6897188"/>
              <a:gd name="connsiteX3-77" fmla="*/ 4079966 w 4079966"/>
              <a:gd name="connsiteY3-78" fmla="*/ 6897188 h 6897188"/>
              <a:gd name="connsiteX4-79" fmla="*/ 0 w 4079966"/>
              <a:gd name="connsiteY4-80" fmla="*/ 6897188 h 6897188"/>
              <a:gd name="connsiteX5-81" fmla="*/ 2142309 w 4079966"/>
              <a:gd name="connsiteY5-82" fmla="*/ 3474718 h 6897188"/>
              <a:gd name="connsiteX0-83" fmla="*/ 2142351 w 4080008"/>
              <a:gd name="connsiteY0-84" fmla="*/ 3474718 h 6897188"/>
              <a:gd name="connsiteX1-85" fmla="*/ 2873871 w 4080008"/>
              <a:gd name="connsiteY1-86" fmla="*/ 0 h 6897188"/>
              <a:gd name="connsiteX2-87" fmla="*/ 4080008 w 4080008"/>
              <a:gd name="connsiteY2-88" fmla="*/ 13061 h 6897188"/>
              <a:gd name="connsiteX3-89" fmla="*/ 4080008 w 4080008"/>
              <a:gd name="connsiteY3-90" fmla="*/ 6897188 h 6897188"/>
              <a:gd name="connsiteX4-91" fmla="*/ 42 w 4080008"/>
              <a:gd name="connsiteY4-92" fmla="*/ 6897188 h 6897188"/>
              <a:gd name="connsiteX5-93" fmla="*/ 2142351 w 4080008"/>
              <a:gd name="connsiteY5-94" fmla="*/ 3474718 h 6897188"/>
              <a:gd name="connsiteX0-95" fmla="*/ 2142351 w 4080008"/>
              <a:gd name="connsiteY0-96" fmla="*/ 3535516 h 6957986"/>
              <a:gd name="connsiteX1-97" fmla="*/ 4080008 w 4080008"/>
              <a:gd name="connsiteY1-98" fmla="*/ 73859 h 6957986"/>
              <a:gd name="connsiteX2-99" fmla="*/ 4080008 w 4080008"/>
              <a:gd name="connsiteY2-100" fmla="*/ 6957986 h 6957986"/>
              <a:gd name="connsiteX3-101" fmla="*/ 42 w 4080008"/>
              <a:gd name="connsiteY3-102" fmla="*/ 6957986 h 6957986"/>
              <a:gd name="connsiteX4-103" fmla="*/ 2142351 w 4080008"/>
              <a:gd name="connsiteY4-104" fmla="*/ 3535516 h 6957986"/>
              <a:gd name="connsiteX0-105" fmla="*/ 2142351 w 4080008"/>
              <a:gd name="connsiteY0-106" fmla="*/ 3461657 h 6884127"/>
              <a:gd name="connsiteX1-107" fmla="*/ 4080008 w 4080008"/>
              <a:gd name="connsiteY1-108" fmla="*/ 0 h 6884127"/>
              <a:gd name="connsiteX2-109" fmla="*/ 4080008 w 4080008"/>
              <a:gd name="connsiteY2-110" fmla="*/ 6884127 h 6884127"/>
              <a:gd name="connsiteX3-111" fmla="*/ 42 w 4080008"/>
              <a:gd name="connsiteY3-112" fmla="*/ 6884127 h 6884127"/>
              <a:gd name="connsiteX4-113" fmla="*/ 2142351 w 4080008"/>
              <a:gd name="connsiteY4-114" fmla="*/ 3461657 h 6884127"/>
              <a:gd name="connsiteX0-115" fmla="*/ 2142359 w 4080016"/>
              <a:gd name="connsiteY0-116" fmla="*/ 3461657 h 6884127"/>
              <a:gd name="connsiteX1-117" fmla="*/ 4080016 w 4080016"/>
              <a:gd name="connsiteY1-118" fmla="*/ 0 h 6884127"/>
              <a:gd name="connsiteX2-119" fmla="*/ 4080016 w 4080016"/>
              <a:gd name="connsiteY2-120" fmla="*/ 6884127 h 6884127"/>
              <a:gd name="connsiteX3-121" fmla="*/ 50 w 4080016"/>
              <a:gd name="connsiteY3-122" fmla="*/ 6884127 h 6884127"/>
              <a:gd name="connsiteX4-123" fmla="*/ 2142359 w 4080016"/>
              <a:gd name="connsiteY4-124" fmla="*/ 3461657 h 6884127"/>
              <a:gd name="connsiteX0-125" fmla="*/ 2142359 w 4080016"/>
              <a:gd name="connsiteY0-126" fmla="*/ 3461657 h 6884127"/>
              <a:gd name="connsiteX1-127" fmla="*/ 4080016 w 4080016"/>
              <a:gd name="connsiteY1-128" fmla="*/ 0 h 6884127"/>
              <a:gd name="connsiteX2-129" fmla="*/ 4080016 w 4080016"/>
              <a:gd name="connsiteY2-130" fmla="*/ 6884127 h 6884127"/>
              <a:gd name="connsiteX3-131" fmla="*/ 50 w 4080016"/>
              <a:gd name="connsiteY3-132" fmla="*/ 6884127 h 6884127"/>
              <a:gd name="connsiteX4-133" fmla="*/ 2142359 w 4080016"/>
              <a:gd name="connsiteY4-134" fmla="*/ 3461657 h 68841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80016" h="6884127">
                <a:moveTo>
                  <a:pt x="2142359" y="3461657"/>
                </a:moveTo>
                <a:cubicBezTo>
                  <a:pt x="2968236" y="2409553"/>
                  <a:pt x="1860595" y="172538"/>
                  <a:pt x="4080016" y="0"/>
                </a:cubicBezTo>
                <a:lnTo>
                  <a:pt x="4080016" y="6884127"/>
                </a:lnTo>
                <a:lnTo>
                  <a:pt x="50" y="6884127"/>
                </a:lnTo>
                <a:cubicBezTo>
                  <a:pt x="-9384" y="5334001"/>
                  <a:pt x="1316482" y="4513761"/>
                  <a:pt x="2142359" y="3461657"/>
                </a:cubicBezTo>
                <a:close/>
              </a:path>
            </a:pathLst>
          </a:custGeom>
          <a:solidFill>
            <a:srgbClr val="6362B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任意多边形 15"/>
          <p:cNvSpPr/>
          <p:nvPr/>
        </p:nvSpPr>
        <p:spPr>
          <a:xfrm>
            <a:off x="6118057" y="881743"/>
            <a:ext cx="6330845" cy="6198326"/>
          </a:xfrm>
          <a:custGeom>
            <a:avLst/>
            <a:gdLst>
              <a:gd name="connsiteX0" fmla="*/ 7524206 w 7524206"/>
              <a:gd name="connsiteY0" fmla="*/ 0 h 6805749"/>
              <a:gd name="connsiteX1" fmla="*/ 6191794 w 7524206"/>
              <a:gd name="connsiteY1" fmla="*/ 1175657 h 6805749"/>
              <a:gd name="connsiteX2" fmla="*/ 6439989 w 7524206"/>
              <a:gd name="connsiteY2" fmla="*/ 5421086 h 6805749"/>
              <a:gd name="connsiteX3" fmla="*/ 1698172 w 7524206"/>
              <a:gd name="connsiteY3" fmla="*/ 5826034 h 6805749"/>
              <a:gd name="connsiteX4" fmla="*/ 0 w 7524206"/>
              <a:gd name="connsiteY4" fmla="*/ 6805749 h 6805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206" h="6805749">
                <a:moveTo>
                  <a:pt x="7524206" y="0"/>
                </a:moveTo>
                <a:cubicBezTo>
                  <a:pt x="6948351" y="136071"/>
                  <a:pt x="6372497" y="272143"/>
                  <a:pt x="6191794" y="1175657"/>
                </a:cubicBezTo>
                <a:cubicBezTo>
                  <a:pt x="6011091" y="2079171"/>
                  <a:pt x="7188926" y="4646023"/>
                  <a:pt x="6439989" y="5421086"/>
                </a:cubicBezTo>
                <a:cubicBezTo>
                  <a:pt x="5691052" y="6196149"/>
                  <a:pt x="2771503" y="5595257"/>
                  <a:pt x="1698172" y="5826034"/>
                </a:cubicBezTo>
                <a:cubicBezTo>
                  <a:pt x="624841" y="6056811"/>
                  <a:pt x="312420" y="6431280"/>
                  <a:pt x="0" y="6805749"/>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16"/>
          <p:cNvSpPr/>
          <p:nvPr/>
        </p:nvSpPr>
        <p:spPr>
          <a:xfrm>
            <a:off x="-182880" y="-65314"/>
            <a:ext cx="4950823" cy="1894114"/>
          </a:xfrm>
          <a:custGeom>
            <a:avLst/>
            <a:gdLst>
              <a:gd name="connsiteX0" fmla="*/ 0 w 4950823"/>
              <a:gd name="connsiteY0" fmla="*/ 1894114 h 1894114"/>
              <a:gd name="connsiteX1" fmla="*/ 1280160 w 4950823"/>
              <a:gd name="connsiteY1" fmla="*/ 1188720 h 1894114"/>
              <a:gd name="connsiteX2" fmla="*/ 3735977 w 4950823"/>
              <a:gd name="connsiteY2" fmla="*/ 1097280 h 1894114"/>
              <a:gd name="connsiteX3" fmla="*/ 4950823 w 4950823"/>
              <a:gd name="connsiteY3" fmla="*/ 0 h 1894114"/>
            </a:gdLst>
            <a:ahLst/>
            <a:cxnLst>
              <a:cxn ang="0">
                <a:pos x="connsiteX0" y="connsiteY0"/>
              </a:cxn>
              <a:cxn ang="0">
                <a:pos x="connsiteX1" y="connsiteY1"/>
              </a:cxn>
              <a:cxn ang="0">
                <a:pos x="connsiteX2" y="connsiteY2"/>
              </a:cxn>
              <a:cxn ang="0">
                <a:pos x="connsiteX3" y="connsiteY3"/>
              </a:cxn>
            </a:cxnLst>
            <a:rect l="l" t="t" r="r" b="b"/>
            <a:pathLst>
              <a:path w="4950823" h="1894114">
                <a:moveTo>
                  <a:pt x="0" y="1894114"/>
                </a:moveTo>
                <a:cubicBezTo>
                  <a:pt x="328748" y="1607820"/>
                  <a:pt x="657497" y="1321526"/>
                  <a:pt x="1280160" y="1188720"/>
                </a:cubicBezTo>
                <a:cubicBezTo>
                  <a:pt x="1902823" y="1055914"/>
                  <a:pt x="3124200" y="1295400"/>
                  <a:pt x="3735977" y="1097280"/>
                </a:cubicBezTo>
                <a:cubicBezTo>
                  <a:pt x="4347754" y="899160"/>
                  <a:pt x="4649288" y="449580"/>
                  <a:pt x="4950823" y="0"/>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1810021" y="5160476"/>
            <a:ext cx="962354" cy="962354"/>
            <a:chOff x="1881051" y="4328224"/>
            <a:chExt cx="1162595" cy="1162595"/>
          </a:xfrm>
        </p:grpSpPr>
        <p:sp>
          <p:nvSpPr>
            <p:cNvPr id="18" name="椭圆 17"/>
            <p:cNvSpPr/>
            <p:nvPr/>
          </p:nvSpPr>
          <p:spPr>
            <a:xfrm>
              <a:off x="1881051" y="4328224"/>
              <a:ext cx="1162595" cy="1162595"/>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弧形 18"/>
            <p:cNvSpPr/>
            <p:nvPr/>
          </p:nvSpPr>
          <p:spPr>
            <a:xfrm>
              <a:off x="2046895" y="4494068"/>
              <a:ext cx="830906" cy="830906"/>
            </a:xfrm>
            <a:prstGeom prst="arc">
              <a:avLst>
                <a:gd name="adj1" fmla="val 10553773"/>
                <a:gd name="adj2" fmla="val 14853271"/>
              </a:avLst>
            </a:prstGeom>
            <a:ln w="508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21" name="组合 20"/>
          <p:cNvGrpSpPr/>
          <p:nvPr/>
        </p:nvGrpSpPr>
        <p:grpSpPr>
          <a:xfrm>
            <a:off x="9827259" y="881742"/>
            <a:ext cx="731270" cy="731270"/>
            <a:chOff x="1881051" y="4328224"/>
            <a:chExt cx="1162595" cy="1162595"/>
          </a:xfrm>
        </p:grpSpPr>
        <p:sp>
          <p:nvSpPr>
            <p:cNvPr id="22" name="椭圆 21"/>
            <p:cNvSpPr/>
            <p:nvPr/>
          </p:nvSpPr>
          <p:spPr>
            <a:xfrm>
              <a:off x="1881051" y="4328224"/>
              <a:ext cx="1162595" cy="1162595"/>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弧形 22"/>
            <p:cNvSpPr/>
            <p:nvPr/>
          </p:nvSpPr>
          <p:spPr>
            <a:xfrm>
              <a:off x="2046895" y="4494068"/>
              <a:ext cx="830906" cy="830906"/>
            </a:xfrm>
            <a:prstGeom prst="arc">
              <a:avLst>
                <a:gd name="adj1" fmla="val 10553773"/>
                <a:gd name="adj2" fmla="val 14853271"/>
              </a:avLst>
            </a:prstGeom>
            <a:ln w="508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25" name="椭圆 24"/>
          <p:cNvSpPr/>
          <p:nvPr/>
        </p:nvSpPr>
        <p:spPr>
          <a:xfrm>
            <a:off x="1640426" y="3379142"/>
            <a:ext cx="414748" cy="414748"/>
          </a:xfrm>
          <a:prstGeom prst="ellipse">
            <a:avLst/>
          </a:pr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7"/>
          <p:cNvSpPr txBox="1"/>
          <p:nvPr/>
        </p:nvSpPr>
        <p:spPr>
          <a:xfrm>
            <a:off x="1701122" y="3323900"/>
            <a:ext cx="8788352" cy="923330"/>
          </a:xfrm>
          <a:prstGeom prst="rect">
            <a:avLst/>
          </a:prstGeom>
          <a:noFill/>
        </p:spPr>
        <p:txBody>
          <a:bodyPr wrap="square" rtlCol="0">
            <a:spAutoFit/>
          </a:bodyPr>
          <a:lstStyle/>
          <a:p>
            <a:pPr algn="ctr"/>
            <a:r>
              <a:rPr lang="zh-CN" altLang="en-US" sz="5400" dirty="0">
                <a:solidFill>
                  <a:srgbClr val="6362B0"/>
                </a:solidFill>
                <a:effectLst>
                  <a:outerShdw blurRad="12700" dist="25400" dir="2700000" algn="tl">
                    <a:srgbClr val="000000">
                      <a:alpha val="25000"/>
                    </a:srgbClr>
                  </a:outerShdw>
                </a:effectLst>
                <a:cs typeface="+mn-ea"/>
                <a:sym typeface="+mn-lt"/>
              </a:rPr>
              <a:t>谢谢观看</a:t>
            </a:r>
          </a:p>
        </p:txBody>
      </p:sp>
      <p:sp>
        <p:nvSpPr>
          <p:cNvPr id="30" name="文本框 29"/>
          <p:cNvSpPr txBox="1"/>
          <p:nvPr/>
        </p:nvSpPr>
        <p:spPr>
          <a:xfrm>
            <a:off x="2736967" y="2173130"/>
            <a:ext cx="6718066" cy="1323439"/>
          </a:xfrm>
          <a:prstGeom prst="rect">
            <a:avLst/>
          </a:prstGeom>
          <a:noFill/>
        </p:spPr>
        <p:txBody>
          <a:bodyPr wrap="square" rtlCol="0">
            <a:spAutoFit/>
          </a:bodyPr>
          <a:lstStyle/>
          <a:p>
            <a:pPr algn="ctr"/>
            <a:r>
              <a:rPr lang="en-US" altLang="zh-CN" sz="8000" dirty="0">
                <a:solidFill>
                  <a:schemeClr val="tx1">
                    <a:lumMod val="75000"/>
                    <a:lumOff val="25000"/>
                  </a:schemeClr>
                </a:solidFill>
                <a:effectLst>
                  <a:outerShdw blurRad="12700" dist="25400" dir="2700000" algn="tl">
                    <a:srgbClr val="000000">
                      <a:alpha val="25000"/>
                    </a:srgbClr>
                  </a:outerShdw>
                </a:effectLst>
                <a:cs typeface="+mn-ea"/>
                <a:sym typeface="+mn-lt"/>
              </a:rPr>
              <a:t>THANK.YOU</a:t>
            </a:r>
            <a:endParaRPr lang="zh-CN" altLang="en-US" sz="8000" dirty="0">
              <a:solidFill>
                <a:schemeClr val="tx1">
                  <a:lumMod val="75000"/>
                  <a:lumOff val="25000"/>
                </a:schemeClr>
              </a:solidFill>
              <a:effectLst>
                <a:outerShdw blurRad="12700" dist="25400" dir="2700000" algn="tl">
                  <a:srgbClr val="000000">
                    <a:alpha val="25000"/>
                  </a:srgbClr>
                </a:outerShdw>
              </a:effectLst>
              <a:cs typeface="+mn-ea"/>
              <a:sym typeface="+mn-lt"/>
            </a:endParaRPr>
          </a:p>
        </p:txBody>
      </p:sp>
      <p:sp>
        <p:nvSpPr>
          <p:cNvPr id="36" name="文本框 35"/>
          <p:cNvSpPr txBox="1"/>
          <p:nvPr/>
        </p:nvSpPr>
        <p:spPr>
          <a:xfrm>
            <a:off x="305949" y="296968"/>
            <a:ext cx="1504072" cy="584775"/>
          </a:xfrm>
          <a:prstGeom prst="rect">
            <a:avLst/>
          </a:prstGeom>
          <a:noFill/>
        </p:spPr>
        <p:txBody>
          <a:bodyPr wrap="square" rtlCol="0">
            <a:spAutoFit/>
          </a:bodyPr>
          <a:lstStyle/>
          <a:p>
            <a:pPr algn="ctr"/>
            <a:r>
              <a:rPr lang="en-US" altLang="zh-CN" sz="3200" dirty="0">
                <a:solidFill>
                  <a:schemeClr val="bg1">
                    <a:alpha val="90000"/>
                  </a:schemeClr>
                </a:solidFill>
                <a:cs typeface="+mn-ea"/>
                <a:sym typeface="+mn-lt"/>
              </a:rPr>
              <a:t>LOGO</a:t>
            </a:r>
            <a:endParaRPr lang="zh-CN" altLang="en-US" sz="3200" dirty="0">
              <a:solidFill>
                <a:schemeClr val="bg1">
                  <a:alpha val="9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28"/>
                                        </p:tgtEl>
                                        <p:attrNameLst>
                                          <p:attrName>ppt_y</p:attrName>
                                        </p:attrNameLst>
                                      </p:cBhvr>
                                      <p:tavLst>
                                        <p:tav tm="0">
                                          <p:val>
                                            <p:strVal val="#ppt_y"/>
                                          </p:val>
                                        </p:tav>
                                        <p:tav tm="100000">
                                          <p:val>
                                            <p:strVal val="#ppt_y"/>
                                          </p:val>
                                        </p:tav>
                                      </p:tavLst>
                                    </p:anim>
                                    <p:anim calcmode="lin" valueType="num">
                                      <p:cBhvr>
                                        <p:cTn id="40"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28"/>
                                        </p:tgtEl>
                                      </p:cBhvr>
                                    </p:animEffect>
                                  </p:childTnLst>
                                </p:cTn>
                              </p:par>
                              <p:par>
                                <p:cTn id="43" presetID="41" presetClass="entr" presetSubtype="0" fill="hold" grpId="0" nodeType="withEffect">
                                  <p:stCondLst>
                                    <p:cond delay="250"/>
                                  </p:stCondLst>
                                  <p:iterate type="lt">
                                    <p:tmPct val="10000"/>
                                  </p:iterate>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30"/>
                                        </p:tgtEl>
                                        <p:attrNameLst>
                                          <p:attrName>ppt_y</p:attrName>
                                        </p:attrNameLst>
                                      </p:cBhvr>
                                      <p:tavLst>
                                        <p:tav tm="0">
                                          <p:val>
                                            <p:strVal val="#ppt_y"/>
                                          </p:val>
                                        </p:tav>
                                        <p:tav tm="100000">
                                          <p:val>
                                            <p:strVal val="#ppt_y"/>
                                          </p:val>
                                        </p:tav>
                                      </p:tavLst>
                                    </p:anim>
                                    <p:anim calcmode="lin" valueType="num">
                                      <p:cBhvr>
                                        <p:cTn id="47"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7" grpId="0" animBg="1"/>
      <p:bldP spid="16" grpId="0" animBg="1"/>
      <p:bldP spid="17" grpId="0" animBg="1"/>
      <p:bldP spid="25" grpId="0" animBg="1"/>
      <p:bldP spid="28"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04711" y="2920089"/>
            <a:ext cx="2514600" cy="2514600"/>
          </a:xfrm>
          <a:prstGeom prst="roundRect">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4" name="弧 3"/>
          <p:cNvSpPr/>
          <p:nvPr/>
        </p:nvSpPr>
        <p:spPr>
          <a:xfrm>
            <a:off x="1240510" y="2355039"/>
            <a:ext cx="3644699" cy="3644699"/>
          </a:xfrm>
          <a:prstGeom prst="arc">
            <a:avLst>
              <a:gd name="adj1" fmla="val 17736929"/>
              <a:gd name="adj2" fmla="val 3888736"/>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cs typeface="+mn-ea"/>
              <a:sym typeface="+mn-lt"/>
            </a:endParaRPr>
          </a:p>
        </p:txBody>
      </p:sp>
      <p:sp>
        <p:nvSpPr>
          <p:cNvPr id="5" name="文本框 4"/>
          <p:cNvSpPr txBox="1"/>
          <p:nvPr/>
        </p:nvSpPr>
        <p:spPr>
          <a:xfrm>
            <a:off x="2041220" y="3524044"/>
            <a:ext cx="1210589" cy="1323439"/>
          </a:xfrm>
          <a:prstGeom prst="rect">
            <a:avLst/>
          </a:prstGeom>
          <a:noFill/>
        </p:spPr>
        <p:txBody>
          <a:bodyPr wrap="none" rtlCol="0">
            <a:spAutoFit/>
          </a:bodyPr>
          <a:lstStyle/>
          <a:p>
            <a:pPr algn="ctr"/>
            <a:r>
              <a:rPr kumimoji="1" lang="zh-CN" altLang="en-US" sz="4000" dirty="0">
                <a:solidFill>
                  <a:schemeClr val="bg1"/>
                </a:solidFill>
                <a:cs typeface="+mn-ea"/>
                <a:sym typeface="+mn-lt"/>
              </a:rPr>
              <a:t>岗位</a:t>
            </a:r>
            <a:endParaRPr kumimoji="1" lang="en-US" altLang="zh-CN" sz="4000" dirty="0">
              <a:solidFill>
                <a:schemeClr val="bg1"/>
              </a:solidFill>
              <a:cs typeface="+mn-ea"/>
              <a:sym typeface="+mn-lt"/>
            </a:endParaRPr>
          </a:p>
          <a:p>
            <a:pPr algn="ctr"/>
            <a:r>
              <a:rPr kumimoji="1" lang="zh-CN" altLang="en-US" sz="4000" dirty="0">
                <a:solidFill>
                  <a:schemeClr val="bg1"/>
                </a:solidFill>
                <a:cs typeface="+mn-ea"/>
                <a:sym typeface="+mn-lt"/>
              </a:rPr>
              <a:t>介绍</a:t>
            </a:r>
          </a:p>
        </p:txBody>
      </p:sp>
      <p:sp>
        <p:nvSpPr>
          <p:cNvPr id="6" name="椭圆 5"/>
          <p:cNvSpPr/>
          <p:nvPr/>
        </p:nvSpPr>
        <p:spPr>
          <a:xfrm>
            <a:off x="3672460" y="2390167"/>
            <a:ext cx="196951" cy="196951"/>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95000"/>
                  <a:lumOff val="5000"/>
                </a:schemeClr>
              </a:solidFill>
              <a:cs typeface="+mn-ea"/>
              <a:sym typeface="+mn-lt"/>
            </a:endParaRPr>
          </a:p>
        </p:txBody>
      </p:sp>
      <p:sp>
        <p:nvSpPr>
          <p:cNvPr id="7" name="椭圆 6"/>
          <p:cNvSpPr/>
          <p:nvPr/>
        </p:nvSpPr>
        <p:spPr>
          <a:xfrm>
            <a:off x="4786733" y="4078915"/>
            <a:ext cx="196951" cy="196951"/>
          </a:xfrm>
          <a:prstGeom prst="ellipse">
            <a:avLst/>
          </a:pr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8" name="椭圆 7"/>
          <p:cNvSpPr/>
          <p:nvPr/>
        </p:nvSpPr>
        <p:spPr>
          <a:xfrm>
            <a:off x="3672460" y="5742264"/>
            <a:ext cx="196951" cy="196951"/>
          </a:xfrm>
          <a:prstGeom prst="ellipse">
            <a:avLst/>
          </a:pr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9" name="圆角矩形 8"/>
          <p:cNvSpPr/>
          <p:nvPr/>
        </p:nvSpPr>
        <p:spPr>
          <a:xfrm>
            <a:off x="4492917" y="1963493"/>
            <a:ext cx="835008" cy="819377"/>
          </a:xfrm>
          <a:prstGeom prst="roundRect">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0" name="圆角矩形 9"/>
          <p:cNvSpPr/>
          <p:nvPr/>
        </p:nvSpPr>
        <p:spPr>
          <a:xfrm>
            <a:off x="5369538" y="3768442"/>
            <a:ext cx="835008" cy="819377"/>
          </a:xfrm>
          <a:prstGeom prst="roundRect">
            <a:avLst/>
          </a:prstGeom>
          <a:solidFill>
            <a:srgbClr val="6868A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1" name="圆角矩形 10"/>
          <p:cNvSpPr/>
          <p:nvPr/>
        </p:nvSpPr>
        <p:spPr>
          <a:xfrm>
            <a:off x="4492917" y="5580854"/>
            <a:ext cx="835008" cy="819377"/>
          </a:xfrm>
          <a:prstGeom prst="roundRect">
            <a:avLst/>
          </a:prstGeom>
          <a:solidFill>
            <a:srgbClr val="9998C8"/>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pic>
        <p:nvPicPr>
          <p:cNvPr id="12" name="图片 11"/>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5544542" y="3934889"/>
            <a:ext cx="485000" cy="485000"/>
          </a:xfrm>
          <a:prstGeom prst="rect">
            <a:avLst/>
          </a:prstGeom>
        </p:spPr>
      </p:pic>
      <p:sp>
        <p:nvSpPr>
          <p:cNvPr id="13" name="文本框 12"/>
          <p:cNvSpPr txBox="1"/>
          <p:nvPr/>
        </p:nvSpPr>
        <p:spPr>
          <a:xfrm>
            <a:off x="5493798" y="5602345"/>
            <a:ext cx="1936207" cy="338554"/>
          </a:xfrm>
          <a:prstGeom prst="rect">
            <a:avLst/>
          </a:prstGeom>
          <a:noFill/>
        </p:spPr>
        <p:txBody>
          <a:bodyPr wrap="square" rtlCol="0">
            <a:spAutoFit/>
          </a:bodyPr>
          <a:lstStyle/>
          <a:p>
            <a:r>
              <a:rPr kumimoji="1" lang="zh-CN" altLang="en-US" sz="1600" b="1" dirty="0">
                <a:solidFill>
                  <a:schemeClr val="tx1">
                    <a:lumMod val="75000"/>
                    <a:lumOff val="25000"/>
                  </a:schemeClr>
                </a:solidFill>
                <a:cs typeface="+mn-ea"/>
                <a:sym typeface="+mn-lt"/>
              </a:rPr>
              <a:t>岗位工作内容</a:t>
            </a:r>
          </a:p>
        </p:txBody>
      </p:sp>
      <p:sp>
        <p:nvSpPr>
          <p:cNvPr id="14" name="文本框 13"/>
          <p:cNvSpPr txBox="1"/>
          <p:nvPr/>
        </p:nvSpPr>
        <p:spPr>
          <a:xfrm>
            <a:off x="5502663" y="5888198"/>
            <a:ext cx="4663897" cy="549189"/>
          </a:xfrm>
          <a:prstGeom prst="rect">
            <a:avLst/>
          </a:prstGeom>
          <a:noFill/>
        </p:spPr>
        <p:txBody>
          <a:bodyPr wrap="square" rtlCol="0">
            <a:spAutoFit/>
          </a:bodyPr>
          <a:lstStyle/>
          <a:p>
            <a:pPr>
              <a:lnSpc>
                <a:spcPct val="130000"/>
              </a:lnSpc>
            </a:pPr>
            <a:r>
              <a:rPr kumimoji="1" lang="zh-CN" altLang="en-US" sz="1200" dirty="0">
                <a:solidFill>
                  <a:schemeClr val="tx1">
                    <a:lumMod val="50000"/>
                    <a:lumOff val="50000"/>
                  </a:schemeClr>
                </a:solidFill>
                <a:cs typeface="+mn-ea"/>
                <a:sym typeface="+mn-lt"/>
              </a:rPr>
              <a:t>此处添加详细文本描述，建议与标题相关并符合整体语言风格。请在此输入您需要的文字内容。</a:t>
            </a:r>
          </a:p>
        </p:txBody>
      </p:sp>
      <p:sp>
        <p:nvSpPr>
          <p:cNvPr id="15" name="文本框 14"/>
          <p:cNvSpPr txBox="1"/>
          <p:nvPr/>
        </p:nvSpPr>
        <p:spPr>
          <a:xfrm>
            <a:off x="6370689" y="3738624"/>
            <a:ext cx="1936207" cy="338554"/>
          </a:xfrm>
          <a:prstGeom prst="rect">
            <a:avLst/>
          </a:prstGeom>
          <a:noFill/>
        </p:spPr>
        <p:txBody>
          <a:bodyPr wrap="square" rtlCol="0">
            <a:spAutoFit/>
          </a:bodyPr>
          <a:lstStyle/>
          <a:p>
            <a:r>
              <a:rPr kumimoji="1" lang="zh-CN" altLang="en-US" sz="1600" b="1" dirty="0">
                <a:solidFill>
                  <a:schemeClr val="tx1">
                    <a:lumMod val="75000"/>
                    <a:lumOff val="25000"/>
                  </a:schemeClr>
                </a:solidFill>
                <a:cs typeface="+mn-ea"/>
                <a:sym typeface="+mn-lt"/>
              </a:rPr>
              <a:t>岗位工作内容</a:t>
            </a:r>
          </a:p>
        </p:txBody>
      </p:sp>
      <p:sp>
        <p:nvSpPr>
          <p:cNvPr id="16" name="文本框 15"/>
          <p:cNvSpPr txBox="1"/>
          <p:nvPr/>
        </p:nvSpPr>
        <p:spPr>
          <a:xfrm>
            <a:off x="6379552" y="4070972"/>
            <a:ext cx="4663897" cy="549189"/>
          </a:xfrm>
          <a:prstGeom prst="rect">
            <a:avLst/>
          </a:prstGeom>
          <a:noFill/>
        </p:spPr>
        <p:txBody>
          <a:bodyPr wrap="square" rtlCol="0">
            <a:spAutoFit/>
          </a:bodyPr>
          <a:lstStyle/>
          <a:p>
            <a:pPr>
              <a:lnSpc>
                <a:spcPct val="130000"/>
              </a:lnSpc>
            </a:pPr>
            <a:r>
              <a:rPr kumimoji="1" lang="zh-CN" altLang="en-US" sz="1200" dirty="0">
                <a:solidFill>
                  <a:schemeClr val="tx1">
                    <a:lumMod val="50000"/>
                    <a:lumOff val="50000"/>
                  </a:schemeClr>
                </a:solidFill>
                <a:cs typeface="+mn-ea"/>
                <a:sym typeface="+mn-lt"/>
              </a:rPr>
              <a:t>此处添加详细文本描述，建议与标题相关并符合整体语言风格。请在此输入您需要的文字内容。</a:t>
            </a:r>
          </a:p>
        </p:txBody>
      </p:sp>
      <p:sp>
        <p:nvSpPr>
          <p:cNvPr id="17" name="文本框 16"/>
          <p:cNvSpPr txBox="1"/>
          <p:nvPr/>
        </p:nvSpPr>
        <p:spPr>
          <a:xfrm>
            <a:off x="5493798" y="1962382"/>
            <a:ext cx="1936207" cy="338554"/>
          </a:xfrm>
          <a:prstGeom prst="rect">
            <a:avLst/>
          </a:prstGeom>
          <a:noFill/>
        </p:spPr>
        <p:txBody>
          <a:bodyPr wrap="square" rtlCol="0">
            <a:spAutoFit/>
          </a:bodyPr>
          <a:lstStyle/>
          <a:p>
            <a:r>
              <a:rPr kumimoji="1" lang="zh-CN" altLang="en-US" sz="1600" b="1" dirty="0">
                <a:solidFill>
                  <a:schemeClr val="tx1">
                    <a:lumMod val="75000"/>
                    <a:lumOff val="25000"/>
                  </a:schemeClr>
                </a:solidFill>
                <a:cs typeface="+mn-ea"/>
                <a:sym typeface="+mn-lt"/>
              </a:rPr>
              <a:t>岗位工作内容</a:t>
            </a:r>
          </a:p>
        </p:txBody>
      </p:sp>
      <p:sp>
        <p:nvSpPr>
          <p:cNvPr id="18" name="文本框 17"/>
          <p:cNvSpPr txBox="1"/>
          <p:nvPr/>
        </p:nvSpPr>
        <p:spPr>
          <a:xfrm>
            <a:off x="5502663" y="2232737"/>
            <a:ext cx="4663897" cy="549189"/>
          </a:xfrm>
          <a:prstGeom prst="rect">
            <a:avLst/>
          </a:prstGeom>
          <a:noFill/>
        </p:spPr>
        <p:txBody>
          <a:bodyPr wrap="square" rtlCol="0">
            <a:spAutoFit/>
          </a:bodyPr>
          <a:lstStyle/>
          <a:p>
            <a:pPr>
              <a:lnSpc>
                <a:spcPct val="130000"/>
              </a:lnSpc>
            </a:pPr>
            <a:r>
              <a:rPr kumimoji="1" lang="zh-CN" altLang="en-US" sz="1200" dirty="0">
                <a:solidFill>
                  <a:schemeClr val="tx1">
                    <a:lumMod val="50000"/>
                    <a:lumOff val="50000"/>
                  </a:schemeClr>
                </a:solidFill>
                <a:cs typeface="+mn-ea"/>
                <a:sym typeface="+mn-lt"/>
              </a:rPr>
              <a:t>此处添加详细文本描述，建议与标题相关并符合整体语言风格。请在此输入您需要的文字内容。</a:t>
            </a:r>
          </a:p>
        </p:txBody>
      </p:sp>
      <p:sp>
        <p:nvSpPr>
          <p:cNvPr id="19" name="자유형: 도형 58"/>
          <p:cNvSpPr/>
          <p:nvPr/>
        </p:nvSpPr>
        <p:spPr>
          <a:xfrm>
            <a:off x="4710220" y="5780488"/>
            <a:ext cx="390525" cy="390525"/>
          </a:xfrm>
          <a:custGeom>
            <a:avLst/>
            <a:gdLst>
              <a:gd name="connsiteX0" fmla="*/ 376405 w 390525"/>
              <a:gd name="connsiteY0" fmla="*/ 365284 h 390525"/>
              <a:gd name="connsiteX1" fmla="*/ 342210 w 390525"/>
              <a:gd name="connsiteY1" fmla="*/ 365284 h 390525"/>
              <a:gd name="connsiteX2" fmla="*/ 342210 w 390525"/>
              <a:gd name="connsiteY2" fmla="*/ 107442 h 390525"/>
              <a:gd name="connsiteX3" fmla="*/ 331066 w 390525"/>
              <a:gd name="connsiteY3" fmla="*/ 96298 h 390525"/>
              <a:gd name="connsiteX4" fmla="*/ 264200 w 390525"/>
              <a:gd name="connsiteY4" fmla="*/ 96298 h 390525"/>
              <a:gd name="connsiteX5" fmla="*/ 253056 w 390525"/>
              <a:gd name="connsiteY5" fmla="*/ 107442 h 390525"/>
              <a:gd name="connsiteX6" fmla="*/ 253056 w 390525"/>
              <a:gd name="connsiteY6" fmla="*/ 365284 h 390525"/>
              <a:gd name="connsiteX7" fmla="*/ 230768 w 390525"/>
              <a:gd name="connsiteY7" fmla="*/ 365284 h 390525"/>
              <a:gd name="connsiteX8" fmla="*/ 230768 w 390525"/>
              <a:gd name="connsiteY8" fmla="*/ 18288 h 390525"/>
              <a:gd name="connsiteX9" fmla="*/ 219623 w 390525"/>
              <a:gd name="connsiteY9" fmla="*/ 7144 h 390525"/>
              <a:gd name="connsiteX10" fmla="*/ 152758 w 390525"/>
              <a:gd name="connsiteY10" fmla="*/ 7144 h 390525"/>
              <a:gd name="connsiteX11" fmla="*/ 141614 w 390525"/>
              <a:gd name="connsiteY11" fmla="*/ 18288 h 390525"/>
              <a:gd name="connsiteX12" fmla="*/ 141614 w 390525"/>
              <a:gd name="connsiteY12" fmla="*/ 365284 h 390525"/>
              <a:gd name="connsiteX13" fmla="*/ 119325 w 390525"/>
              <a:gd name="connsiteY13" fmla="*/ 365284 h 390525"/>
              <a:gd name="connsiteX14" fmla="*/ 119325 w 390525"/>
              <a:gd name="connsiteY14" fmla="*/ 196596 h 390525"/>
              <a:gd name="connsiteX15" fmla="*/ 108181 w 390525"/>
              <a:gd name="connsiteY15" fmla="*/ 185452 h 390525"/>
              <a:gd name="connsiteX16" fmla="*/ 40553 w 390525"/>
              <a:gd name="connsiteY16" fmla="*/ 185452 h 390525"/>
              <a:gd name="connsiteX17" fmla="*/ 29409 w 390525"/>
              <a:gd name="connsiteY17" fmla="*/ 196596 h 390525"/>
              <a:gd name="connsiteX18" fmla="*/ 29409 w 390525"/>
              <a:gd name="connsiteY18" fmla="*/ 365284 h 390525"/>
              <a:gd name="connsiteX19" fmla="*/ 18265 w 390525"/>
              <a:gd name="connsiteY19" fmla="*/ 365284 h 390525"/>
              <a:gd name="connsiteX20" fmla="*/ 7692 w 390525"/>
              <a:gd name="connsiteY20" fmla="*/ 372904 h 390525"/>
              <a:gd name="connsiteX21" fmla="*/ 18265 w 390525"/>
              <a:gd name="connsiteY21" fmla="*/ 387572 h 390525"/>
              <a:gd name="connsiteX22" fmla="*/ 376405 w 390525"/>
              <a:gd name="connsiteY22" fmla="*/ 387572 h 390525"/>
              <a:gd name="connsiteX23" fmla="*/ 386978 w 390525"/>
              <a:gd name="connsiteY23" fmla="*/ 379952 h 390525"/>
              <a:gd name="connsiteX24" fmla="*/ 376405 w 390525"/>
              <a:gd name="connsiteY24" fmla="*/ 36528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390525">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chemeClr val="bg1"/>
          </a:solidFill>
          <a:ln w="9525" cap="flat">
            <a:noFill/>
            <a:prstDash val="solid"/>
            <a:miter/>
          </a:ln>
        </p:spPr>
        <p:txBody>
          <a:bodyPr rtlCol="0" anchor="ctr"/>
          <a:lstStyle/>
          <a:p>
            <a:endParaRPr lang="ko-KR" altLang="en-US" dirty="0">
              <a:cs typeface="+mn-ea"/>
              <a:sym typeface="+mn-lt"/>
            </a:endParaRPr>
          </a:p>
        </p:txBody>
      </p:sp>
      <p:grpSp>
        <p:nvGrpSpPr>
          <p:cNvPr id="20" name="그룹 488"/>
          <p:cNvGrpSpPr/>
          <p:nvPr/>
        </p:nvGrpSpPr>
        <p:grpSpPr>
          <a:xfrm>
            <a:off x="4749908" y="2174449"/>
            <a:ext cx="389321" cy="389244"/>
            <a:chOff x="4778017" y="4901660"/>
            <a:chExt cx="389321" cy="389244"/>
          </a:xfrm>
          <a:solidFill>
            <a:schemeClr val="bg1"/>
          </a:solidFill>
        </p:grpSpPr>
        <p:sp>
          <p:nvSpPr>
            <p:cNvPr id="21" name="자유형: 도형 489"/>
            <p:cNvSpPr/>
            <p:nvPr/>
          </p:nvSpPr>
          <p:spPr>
            <a:xfrm>
              <a:off x="4778017" y="5014679"/>
              <a:ext cx="209550" cy="276225"/>
            </a:xfrm>
            <a:custGeom>
              <a:avLst/>
              <a:gdLst>
                <a:gd name="connsiteX0" fmla="*/ 152019 w 209550"/>
                <a:gd name="connsiteY0" fmla="*/ 140823 h 276225"/>
                <a:gd name="connsiteX1" fmla="*/ 140875 w 209550"/>
                <a:gd name="connsiteY1" fmla="*/ 140823 h 276225"/>
                <a:gd name="connsiteX2" fmla="*/ 140875 w 209550"/>
                <a:gd name="connsiteY2" fmla="*/ 129488 h 276225"/>
                <a:gd name="connsiteX3" fmla="*/ 163163 w 209550"/>
                <a:gd name="connsiteY3" fmla="*/ 85101 h 276225"/>
                <a:gd name="connsiteX4" fmla="*/ 163163 w 209550"/>
                <a:gd name="connsiteY4" fmla="*/ 65194 h 276225"/>
                <a:gd name="connsiteX5" fmla="*/ 116681 w 209550"/>
                <a:gd name="connsiteY5" fmla="*/ 7853 h 276225"/>
                <a:gd name="connsiteX6" fmla="*/ 71342 w 209550"/>
                <a:gd name="connsiteY6" fmla="*/ 20331 h 276225"/>
                <a:gd name="connsiteX7" fmla="*/ 51721 w 209550"/>
                <a:gd name="connsiteY7" fmla="*/ 62813 h 276225"/>
                <a:gd name="connsiteX8" fmla="*/ 51721 w 209550"/>
                <a:gd name="connsiteY8" fmla="*/ 85101 h 276225"/>
                <a:gd name="connsiteX9" fmla="*/ 74009 w 209550"/>
                <a:gd name="connsiteY9" fmla="*/ 129488 h 276225"/>
                <a:gd name="connsiteX10" fmla="*/ 74009 w 209550"/>
                <a:gd name="connsiteY10" fmla="*/ 140823 h 276225"/>
                <a:gd name="connsiteX11" fmla="*/ 62865 w 209550"/>
                <a:gd name="connsiteY11" fmla="*/ 140823 h 276225"/>
                <a:gd name="connsiteX12" fmla="*/ 7144 w 209550"/>
                <a:gd name="connsiteY12" fmla="*/ 196544 h 276225"/>
                <a:gd name="connsiteX13" fmla="*/ 7144 w 209550"/>
                <a:gd name="connsiteY13" fmla="*/ 263409 h 276225"/>
                <a:gd name="connsiteX14" fmla="*/ 18288 w 209550"/>
                <a:gd name="connsiteY14" fmla="*/ 274553 h 276225"/>
                <a:gd name="connsiteX15" fmla="*/ 196596 w 209550"/>
                <a:gd name="connsiteY15" fmla="*/ 274553 h 276225"/>
                <a:gd name="connsiteX16" fmla="*/ 207740 w 209550"/>
                <a:gd name="connsiteY16" fmla="*/ 263409 h 276225"/>
                <a:gd name="connsiteX17" fmla="*/ 207740 w 209550"/>
                <a:gd name="connsiteY17" fmla="*/ 196544 h 276225"/>
                <a:gd name="connsiteX18" fmla="*/ 152019 w 209550"/>
                <a:gd name="connsiteY18" fmla="*/ 14082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50" h="276225">
                  <a:moveTo>
                    <a:pt x="152019" y="140823"/>
                  </a:moveTo>
                  <a:lnTo>
                    <a:pt x="140875" y="140823"/>
                  </a:lnTo>
                  <a:lnTo>
                    <a:pt x="140875" y="129488"/>
                  </a:lnTo>
                  <a:cubicBezTo>
                    <a:pt x="154781" y="119010"/>
                    <a:pt x="163163" y="102532"/>
                    <a:pt x="163163" y="85101"/>
                  </a:cubicBezTo>
                  <a:lnTo>
                    <a:pt x="163163" y="65194"/>
                  </a:lnTo>
                  <a:cubicBezTo>
                    <a:pt x="163163" y="36809"/>
                    <a:pt x="143161" y="12140"/>
                    <a:pt x="116681" y="7853"/>
                  </a:cubicBezTo>
                  <a:cubicBezTo>
                    <a:pt x="100298" y="5282"/>
                    <a:pt x="83820" y="9758"/>
                    <a:pt x="71342" y="20331"/>
                  </a:cubicBezTo>
                  <a:cubicBezTo>
                    <a:pt x="58864" y="30904"/>
                    <a:pt x="51721" y="46430"/>
                    <a:pt x="51721" y="62813"/>
                  </a:cubicBezTo>
                  <a:lnTo>
                    <a:pt x="51721" y="85101"/>
                  </a:lnTo>
                  <a:cubicBezTo>
                    <a:pt x="51721" y="102532"/>
                    <a:pt x="60103" y="119010"/>
                    <a:pt x="74009" y="129488"/>
                  </a:cubicBezTo>
                  <a:lnTo>
                    <a:pt x="74009" y="140823"/>
                  </a:lnTo>
                  <a:lnTo>
                    <a:pt x="62865" y="140823"/>
                  </a:lnTo>
                  <a:cubicBezTo>
                    <a:pt x="32099" y="140823"/>
                    <a:pt x="7144" y="165778"/>
                    <a:pt x="7144" y="196544"/>
                  </a:cubicBezTo>
                  <a:lnTo>
                    <a:pt x="7144" y="263409"/>
                  </a:lnTo>
                  <a:cubicBezTo>
                    <a:pt x="7144" y="269600"/>
                    <a:pt x="12097" y="274553"/>
                    <a:pt x="18288" y="274553"/>
                  </a:cubicBezTo>
                  <a:lnTo>
                    <a:pt x="196596" y="274553"/>
                  </a:lnTo>
                  <a:cubicBezTo>
                    <a:pt x="202787" y="274553"/>
                    <a:pt x="207740" y="269600"/>
                    <a:pt x="207740" y="263409"/>
                  </a:cubicBezTo>
                  <a:lnTo>
                    <a:pt x="207740" y="196544"/>
                  </a:lnTo>
                  <a:cubicBezTo>
                    <a:pt x="207740" y="165778"/>
                    <a:pt x="182785" y="140823"/>
                    <a:pt x="152019" y="140823"/>
                  </a:cubicBezTo>
                  <a:close/>
                </a:path>
              </a:pathLst>
            </a:custGeom>
            <a:grpFill/>
            <a:ln w="9525" cap="flat">
              <a:noFill/>
              <a:prstDash val="solid"/>
              <a:miter/>
            </a:ln>
          </p:spPr>
          <p:txBody>
            <a:bodyPr rtlCol="0" anchor="ctr"/>
            <a:lstStyle/>
            <a:p>
              <a:endParaRPr lang="ko-KR" altLang="en-US" dirty="0">
                <a:cs typeface="+mn-ea"/>
                <a:sym typeface="+mn-lt"/>
              </a:endParaRPr>
            </a:p>
          </p:txBody>
        </p:sp>
        <p:sp>
          <p:nvSpPr>
            <p:cNvPr id="22" name="자유형: 도형 490"/>
            <p:cNvSpPr/>
            <p:nvPr/>
          </p:nvSpPr>
          <p:spPr>
            <a:xfrm>
              <a:off x="4957788" y="4901660"/>
              <a:ext cx="209550" cy="209550"/>
            </a:xfrm>
            <a:custGeom>
              <a:avLst/>
              <a:gdLst>
                <a:gd name="connsiteX0" fmla="*/ 107503 w 209550"/>
                <a:gd name="connsiteY0" fmla="*/ 7144 h 209550"/>
                <a:gd name="connsiteX1" fmla="*/ 7205 w 209550"/>
                <a:gd name="connsiteY1" fmla="*/ 107442 h 209550"/>
                <a:gd name="connsiteX2" fmla="*/ 25683 w 209550"/>
                <a:gd name="connsiteY2" fmla="*/ 165450 h 209550"/>
                <a:gd name="connsiteX3" fmla="*/ 9014 w 209550"/>
                <a:gd name="connsiteY3" fmla="*/ 190405 h 209550"/>
                <a:gd name="connsiteX4" fmla="*/ 8443 w 209550"/>
                <a:gd name="connsiteY4" fmla="*/ 201835 h 209550"/>
                <a:gd name="connsiteX5" fmla="*/ 18253 w 209550"/>
                <a:gd name="connsiteY5" fmla="*/ 207741 h 209550"/>
                <a:gd name="connsiteX6" fmla="*/ 107407 w 209550"/>
                <a:gd name="connsiteY6" fmla="*/ 207741 h 209550"/>
                <a:gd name="connsiteX7" fmla="*/ 207706 w 209550"/>
                <a:gd name="connsiteY7" fmla="*/ 107442 h 209550"/>
                <a:gd name="connsiteX8" fmla="*/ 107503 w 209550"/>
                <a:gd name="connsiteY8" fmla="*/ 7144 h 209550"/>
                <a:gd name="connsiteX9" fmla="*/ 107503 w 209550"/>
                <a:gd name="connsiteY9" fmla="*/ 174308 h 209550"/>
                <a:gd name="connsiteX10" fmla="*/ 96358 w 209550"/>
                <a:gd name="connsiteY10" fmla="*/ 163163 h 209550"/>
                <a:gd name="connsiteX11" fmla="*/ 107503 w 209550"/>
                <a:gd name="connsiteY11" fmla="*/ 152019 h 209550"/>
                <a:gd name="connsiteX12" fmla="*/ 118647 w 209550"/>
                <a:gd name="connsiteY12" fmla="*/ 163163 h 209550"/>
                <a:gd name="connsiteX13" fmla="*/ 107503 w 209550"/>
                <a:gd name="connsiteY13" fmla="*/ 174308 h 209550"/>
                <a:gd name="connsiteX14" fmla="*/ 123028 w 209550"/>
                <a:gd name="connsiteY14" fmla="*/ 114776 h 209550"/>
                <a:gd name="connsiteX15" fmla="*/ 118647 w 209550"/>
                <a:gd name="connsiteY15" fmla="*/ 123635 h 209550"/>
                <a:gd name="connsiteX16" fmla="*/ 118647 w 209550"/>
                <a:gd name="connsiteY16" fmla="*/ 129731 h 209550"/>
                <a:gd name="connsiteX17" fmla="*/ 107503 w 209550"/>
                <a:gd name="connsiteY17" fmla="*/ 140875 h 209550"/>
                <a:gd name="connsiteX18" fmla="*/ 96358 w 209550"/>
                <a:gd name="connsiteY18" fmla="*/ 129731 h 209550"/>
                <a:gd name="connsiteX19" fmla="*/ 96358 w 209550"/>
                <a:gd name="connsiteY19" fmla="*/ 123635 h 209550"/>
                <a:gd name="connsiteX20" fmla="*/ 112646 w 209550"/>
                <a:gd name="connsiteY20" fmla="*/ 95060 h 209550"/>
                <a:gd name="connsiteX21" fmla="*/ 118647 w 209550"/>
                <a:gd name="connsiteY21" fmla="*/ 85154 h 209550"/>
                <a:gd name="connsiteX22" fmla="*/ 107503 w 209550"/>
                <a:gd name="connsiteY22" fmla="*/ 74009 h 209550"/>
                <a:gd name="connsiteX23" fmla="*/ 96358 w 209550"/>
                <a:gd name="connsiteY23" fmla="*/ 85154 h 209550"/>
                <a:gd name="connsiteX24" fmla="*/ 85214 w 209550"/>
                <a:gd name="connsiteY24" fmla="*/ 96298 h 209550"/>
                <a:gd name="connsiteX25" fmla="*/ 74070 w 209550"/>
                <a:gd name="connsiteY25" fmla="*/ 85154 h 209550"/>
                <a:gd name="connsiteX26" fmla="*/ 107503 w 209550"/>
                <a:gd name="connsiteY26" fmla="*/ 51721 h 209550"/>
                <a:gd name="connsiteX27" fmla="*/ 140935 w 209550"/>
                <a:gd name="connsiteY27" fmla="*/ 85154 h 209550"/>
                <a:gd name="connsiteX28" fmla="*/ 123028 w 209550"/>
                <a:gd name="connsiteY28" fmla="*/ 11477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9550" h="209550">
                  <a:moveTo>
                    <a:pt x="107503" y="7144"/>
                  </a:moveTo>
                  <a:cubicBezTo>
                    <a:pt x="52162" y="7144"/>
                    <a:pt x="7205" y="52102"/>
                    <a:pt x="7205" y="107442"/>
                  </a:cubicBezTo>
                  <a:cubicBezTo>
                    <a:pt x="7205" y="128302"/>
                    <a:pt x="13681" y="148590"/>
                    <a:pt x="25683" y="165450"/>
                  </a:cubicBezTo>
                  <a:lnTo>
                    <a:pt x="9014" y="190405"/>
                  </a:lnTo>
                  <a:cubicBezTo>
                    <a:pt x="6728" y="193834"/>
                    <a:pt x="6538" y="198216"/>
                    <a:pt x="8443" y="201835"/>
                  </a:cubicBezTo>
                  <a:cubicBezTo>
                    <a:pt x="10348" y="205454"/>
                    <a:pt x="14158" y="207741"/>
                    <a:pt x="18253" y="207741"/>
                  </a:cubicBezTo>
                  <a:lnTo>
                    <a:pt x="107407" y="207741"/>
                  </a:lnTo>
                  <a:cubicBezTo>
                    <a:pt x="162748" y="207741"/>
                    <a:pt x="207706" y="162783"/>
                    <a:pt x="207706" y="107442"/>
                  </a:cubicBezTo>
                  <a:cubicBezTo>
                    <a:pt x="207801" y="52102"/>
                    <a:pt x="162748" y="7144"/>
                    <a:pt x="107503" y="7144"/>
                  </a:cubicBezTo>
                  <a:close/>
                  <a:moveTo>
                    <a:pt x="107503" y="174308"/>
                  </a:moveTo>
                  <a:cubicBezTo>
                    <a:pt x="101311" y="174308"/>
                    <a:pt x="96358" y="169355"/>
                    <a:pt x="96358" y="163163"/>
                  </a:cubicBezTo>
                  <a:cubicBezTo>
                    <a:pt x="96358" y="156972"/>
                    <a:pt x="101311" y="152019"/>
                    <a:pt x="107503" y="152019"/>
                  </a:cubicBezTo>
                  <a:cubicBezTo>
                    <a:pt x="113694" y="152019"/>
                    <a:pt x="118647" y="156972"/>
                    <a:pt x="118647" y="163163"/>
                  </a:cubicBezTo>
                  <a:cubicBezTo>
                    <a:pt x="118647" y="169355"/>
                    <a:pt x="113599" y="174308"/>
                    <a:pt x="107503" y="174308"/>
                  </a:cubicBezTo>
                  <a:close/>
                  <a:moveTo>
                    <a:pt x="123028" y="114776"/>
                  </a:moveTo>
                  <a:cubicBezTo>
                    <a:pt x="120361" y="116205"/>
                    <a:pt x="118647" y="119729"/>
                    <a:pt x="118647" y="123635"/>
                  </a:cubicBezTo>
                  <a:lnTo>
                    <a:pt x="118647" y="129731"/>
                  </a:lnTo>
                  <a:cubicBezTo>
                    <a:pt x="118647" y="135922"/>
                    <a:pt x="113694" y="140875"/>
                    <a:pt x="107503" y="140875"/>
                  </a:cubicBezTo>
                  <a:cubicBezTo>
                    <a:pt x="101311" y="140875"/>
                    <a:pt x="96358" y="135922"/>
                    <a:pt x="96358" y="129731"/>
                  </a:cubicBezTo>
                  <a:lnTo>
                    <a:pt x="96358" y="123635"/>
                  </a:lnTo>
                  <a:cubicBezTo>
                    <a:pt x="96358" y="111252"/>
                    <a:pt x="102645" y="100299"/>
                    <a:pt x="112646" y="95060"/>
                  </a:cubicBezTo>
                  <a:cubicBezTo>
                    <a:pt x="116361" y="93155"/>
                    <a:pt x="118647" y="89345"/>
                    <a:pt x="118647" y="85154"/>
                  </a:cubicBezTo>
                  <a:cubicBezTo>
                    <a:pt x="118647" y="78962"/>
                    <a:pt x="113694" y="74009"/>
                    <a:pt x="107503" y="74009"/>
                  </a:cubicBezTo>
                  <a:cubicBezTo>
                    <a:pt x="101311" y="74009"/>
                    <a:pt x="96358" y="78962"/>
                    <a:pt x="96358" y="85154"/>
                  </a:cubicBezTo>
                  <a:cubicBezTo>
                    <a:pt x="96358" y="91345"/>
                    <a:pt x="91405" y="96298"/>
                    <a:pt x="85214" y="96298"/>
                  </a:cubicBezTo>
                  <a:cubicBezTo>
                    <a:pt x="79023" y="96298"/>
                    <a:pt x="74070" y="91345"/>
                    <a:pt x="74070" y="85154"/>
                  </a:cubicBezTo>
                  <a:cubicBezTo>
                    <a:pt x="74070" y="66675"/>
                    <a:pt x="89024" y="51721"/>
                    <a:pt x="107503" y="51721"/>
                  </a:cubicBezTo>
                  <a:cubicBezTo>
                    <a:pt x="125981" y="51721"/>
                    <a:pt x="140935" y="66675"/>
                    <a:pt x="140935" y="85154"/>
                  </a:cubicBezTo>
                  <a:cubicBezTo>
                    <a:pt x="140935" y="97631"/>
                    <a:pt x="134077" y="108966"/>
                    <a:pt x="123028" y="114776"/>
                  </a:cubicBezTo>
                  <a:close/>
                </a:path>
              </a:pathLst>
            </a:custGeom>
            <a:grpFill/>
            <a:ln w="9525" cap="flat">
              <a:noFill/>
              <a:prstDash val="solid"/>
              <a:miter/>
            </a:ln>
          </p:spPr>
          <p:txBody>
            <a:bodyPr rtlCol="0" anchor="ctr"/>
            <a:lstStyle/>
            <a:p>
              <a:endParaRPr lang="ko-KR" altLang="en-US" dirty="0">
                <a:cs typeface="+mn-ea"/>
                <a:sym typeface="+mn-lt"/>
              </a:endParaRPr>
            </a:p>
          </p:txBody>
        </p:sp>
      </p:grpSp>
      <p:grpSp>
        <p:nvGrpSpPr>
          <p:cNvPr id="29" name="组合 28"/>
          <p:cNvGrpSpPr/>
          <p:nvPr/>
        </p:nvGrpSpPr>
        <p:grpSpPr>
          <a:xfrm>
            <a:off x="3059425" y="564714"/>
            <a:ext cx="6073146" cy="747188"/>
            <a:chOff x="3059425" y="564714"/>
            <a:chExt cx="6073146" cy="747188"/>
          </a:xfrm>
        </p:grpSpPr>
        <p:sp>
          <p:nvSpPr>
            <p:cNvPr id="30" name="文本框 29"/>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年度工作概述</a:t>
              </a:r>
            </a:p>
          </p:txBody>
        </p:sp>
        <p:sp>
          <p:nvSpPr>
            <p:cNvPr id="31" name="文本框 30"/>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0-#ppt_w/2"/>
                                          </p:val>
                                        </p:tav>
                                        <p:tav tm="100000">
                                          <p:val>
                                            <p:strVal val="#ppt_x"/>
                                          </p:val>
                                        </p:tav>
                                      </p:tavLst>
                                    </p:anim>
                                    <p:anim calcmode="lin" valueType="num">
                                      <p:cBhvr additive="base">
                                        <p:cTn id="40" dur="500" fill="hold"/>
                                        <p:tgtEl>
                                          <p:spTgt spid="19"/>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0-#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par>
                                <p:cTn id="45" presetID="16" presetClass="entr" presetSubtype="42"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arn(outHorizontal)">
                                      <p:cBhvr>
                                        <p:cTn id="47" dur="500"/>
                                        <p:tgtEl>
                                          <p:spTgt spid="4"/>
                                        </p:tgtEl>
                                      </p:cBhvr>
                                    </p:animEffect>
                                  </p:childTnLst>
                                </p:cTn>
                              </p:par>
                              <p:par>
                                <p:cTn id="48" presetID="2" presetClass="entr" presetSubtype="8"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0-#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par>
                                <p:cTn id="52" presetID="5" presetClass="entr" presetSubtype="10" fill="hold" grpId="0" nodeType="withEffect">
                                  <p:stCondLst>
                                    <p:cond delay="250"/>
                                  </p:stCondLst>
                                  <p:childTnLst>
                                    <p:set>
                                      <p:cBhvr>
                                        <p:cTn id="53" dur="1" fill="hold">
                                          <p:stCondLst>
                                            <p:cond delay="0"/>
                                          </p:stCondLst>
                                        </p:cTn>
                                        <p:tgtEl>
                                          <p:spTgt spid="13"/>
                                        </p:tgtEl>
                                        <p:attrNameLst>
                                          <p:attrName>style.visibility</p:attrName>
                                        </p:attrNameLst>
                                      </p:cBhvr>
                                      <p:to>
                                        <p:strVal val="visible"/>
                                      </p:to>
                                    </p:set>
                                    <p:animEffect transition="in" filter="checkerboard(across)">
                                      <p:cBhvr>
                                        <p:cTn id="54" dur="500"/>
                                        <p:tgtEl>
                                          <p:spTgt spid="13"/>
                                        </p:tgtEl>
                                      </p:cBhvr>
                                    </p:animEffect>
                                  </p:childTnLst>
                                </p:cTn>
                              </p:par>
                              <p:par>
                                <p:cTn id="55" presetID="5" presetClass="entr" presetSubtype="10" fill="hold" grpId="0" nodeType="withEffect">
                                  <p:stCondLst>
                                    <p:cond delay="250"/>
                                  </p:stCondLst>
                                  <p:childTnLst>
                                    <p:set>
                                      <p:cBhvr>
                                        <p:cTn id="56" dur="1" fill="hold">
                                          <p:stCondLst>
                                            <p:cond delay="0"/>
                                          </p:stCondLst>
                                        </p:cTn>
                                        <p:tgtEl>
                                          <p:spTgt spid="14"/>
                                        </p:tgtEl>
                                        <p:attrNameLst>
                                          <p:attrName>style.visibility</p:attrName>
                                        </p:attrNameLst>
                                      </p:cBhvr>
                                      <p:to>
                                        <p:strVal val="visible"/>
                                      </p:to>
                                    </p:set>
                                    <p:animEffect transition="in" filter="checkerboard(across)">
                                      <p:cBhvr>
                                        <p:cTn id="57" dur="500"/>
                                        <p:tgtEl>
                                          <p:spTgt spid="14"/>
                                        </p:tgtEl>
                                      </p:cBhvr>
                                    </p:animEffect>
                                  </p:childTnLst>
                                </p:cTn>
                              </p:par>
                              <p:par>
                                <p:cTn id="58" presetID="5" presetClass="entr" presetSubtype="10" fill="hold" grpId="0" nodeType="withEffect">
                                  <p:stCondLst>
                                    <p:cond delay="250"/>
                                  </p:stCondLst>
                                  <p:childTnLst>
                                    <p:set>
                                      <p:cBhvr>
                                        <p:cTn id="59" dur="1" fill="hold">
                                          <p:stCondLst>
                                            <p:cond delay="0"/>
                                          </p:stCondLst>
                                        </p:cTn>
                                        <p:tgtEl>
                                          <p:spTgt spid="15"/>
                                        </p:tgtEl>
                                        <p:attrNameLst>
                                          <p:attrName>style.visibility</p:attrName>
                                        </p:attrNameLst>
                                      </p:cBhvr>
                                      <p:to>
                                        <p:strVal val="visible"/>
                                      </p:to>
                                    </p:set>
                                    <p:animEffect transition="in" filter="checkerboard(across)">
                                      <p:cBhvr>
                                        <p:cTn id="60" dur="500"/>
                                        <p:tgtEl>
                                          <p:spTgt spid="15"/>
                                        </p:tgtEl>
                                      </p:cBhvr>
                                    </p:animEffect>
                                  </p:childTnLst>
                                </p:cTn>
                              </p:par>
                              <p:par>
                                <p:cTn id="61" presetID="5" presetClass="entr" presetSubtype="10" fill="hold" grpId="0" nodeType="withEffect">
                                  <p:stCondLst>
                                    <p:cond delay="250"/>
                                  </p:stCondLst>
                                  <p:childTnLst>
                                    <p:set>
                                      <p:cBhvr>
                                        <p:cTn id="62" dur="1" fill="hold">
                                          <p:stCondLst>
                                            <p:cond delay="0"/>
                                          </p:stCondLst>
                                        </p:cTn>
                                        <p:tgtEl>
                                          <p:spTgt spid="16"/>
                                        </p:tgtEl>
                                        <p:attrNameLst>
                                          <p:attrName>style.visibility</p:attrName>
                                        </p:attrNameLst>
                                      </p:cBhvr>
                                      <p:to>
                                        <p:strVal val="visible"/>
                                      </p:to>
                                    </p:set>
                                    <p:animEffect transition="in" filter="checkerboard(across)">
                                      <p:cBhvr>
                                        <p:cTn id="63" dur="500"/>
                                        <p:tgtEl>
                                          <p:spTgt spid="16"/>
                                        </p:tgtEl>
                                      </p:cBhvr>
                                    </p:animEffect>
                                  </p:childTnLst>
                                </p:cTn>
                              </p:par>
                              <p:par>
                                <p:cTn id="64" presetID="5" presetClass="entr" presetSubtype="10" fill="hold" grpId="0" nodeType="withEffect">
                                  <p:stCondLst>
                                    <p:cond delay="250"/>
                                  </p:stCondLst>
                                  <p:childTnLst>
                                    <p:set>
                                      <p:cBhvr>
                                        <p:cTn id="65" dur="1" fill="hold">
                                          <p:stCondLst>
                                            <p:cond delay="0"/>
                                          </p:stCondLst>
                                        </p:cTn>
                                        <p:tgtEl>
                                          <p:spTgt spid="17"/>
                                        </p:tgtEl>
                                        <p:attrNameLst>
                                          <p:attrName>style.visibility</p:attrName>
                                        </p:attrNameLst>
                                      </p:cBhvr>
                                      <p:to>
                                        <p:strVal val="visible"/>
                                      </p:to>
                                    </p:set>
                                    <p:animEffect transition="in" filter="checkerboard(across)">
                                      <p:cBhvr>
                                        <p:cTn id="66" dur="500"/>
                                        <p:tgtEl>
                                          <p:spTgt spid="17"/>
                                        </p:tgtEl>
                                      </p:cBhvr>
                                    </p:animEffect>
                                  </p:childTnLst>
                                </p:cTn>
                              </p:par>
                              <p:par>
                                <p:cTn id="67" presetID="5" presetClass="entr" presetSubtype="10" fill="hold" grpId="0" nodeType="withEffect">
                                  <p:stCondLst>
                                    <p:cond delay="250"/>
                                  </p:stCondLst>
                                  <p:childTnLst>
                                    <p:set>
                                      <p:cBhvr>
                                        <p:cTn id="68" dur="1" fill="hold">
                                          <p:stCondLst>
                                            <p:cond delay="0"/>
                                          </p:stCondLst>
                                        </p:cTn>
                                        <p:tgtEl>
                                          <p:spTgt spid="18"/>
                                        </p:tgtEl>
                                        <p:attrNameLst>
                                          <p:attrName>style.visibility</p:attrName>
                                        </p:attrNameLst>
                                      </p:cBhvr>
                                      <p:to>
                                        <p:strVal val="visible"/>
                                      </p:to>
                                    </p:set>
                                    <p:animEffect transition="in" filter="checkerboard(across)">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7" grpId="0" animBg="1"/>
      <p:bldP spid="8" grpId="0" animBg="1"/>
      <p:bldP spid="9" grpId="0" animBg="1"/>
      <p:bldP spid="10" grpId="0" animBg="1"/>
      <p:bldP spid="11" grpId="0" animBg="1"/>
      <p:bldP spid="13" grpId="0"/>
      <p:bldP spid="14" grpId="0"/>
      <p:bldP spid="15" grpId="0"/>
      <p:bldP spid="16" grpId="0"/>
      <p:bldP spid="17" grpId="0"/>
      <p:bldP spid="18"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85357" y="2830190"/>
            <a:ext cx="1351183" cy="1400444"/>
            <a:chOff x="6417623" y="2480044"/>
            <a:chExt cx="1351183" cy="1400444"/>
          </a:xfrm>
        </p:grpSpPr>
        <p:grpSp>
          <p:nvGrpSpPr>
            <p:cNvPr id="3" name="组合 2"/>
            <p:cNvGrpSpPr/>
            <p:nvPr/>
          </p:nvGrpSpPr>
          <p:grpSpPr>
            <a:xfrm>
              <a:off x="6417623" y="2480044"/>
              <a:ext cx="1351183" cy="1400444"/>
              <a:chOff x="6417623" y="2480044"/>
              <a:chExt cx="1351183" cy="1400444"/>
            </a:xfrm>
          </p:grpSpPr>
          <p:sp>
            <p:nvSpPr>
              <p:cNvPr id="5" name="任意多边形 4"/>
              <p:cNvSpPr/>
              <p:nvPr/>
            </p:nvSpPr>
            <p:spPr>
              <a:xfrm flipV="1">
                <a:off x="6417623" y="2826544"/>
                <a:ext cx="1351183" cy="1053944"/>
              </a:xfrm>
              <a:custGeom>
                <a:avLst/>
                <a:gdLst>
                  <a:gd name="connsiteX0" fmla="*/ 285596 w 1351183"/>
                  <a:gd name="connsiteY0" fmla="*/ 1053944 h 1053944"/>
                  <a:gd name="connsiteX1" fmla="*/ 293798 w 1351183"/>
                  <a:gd name="connsiteY1" fmla="*/ 1053944 h 1053944"/>
                  <a:gd name="connsiteX2" fmla="*/ 631766 w 1351183"/>
                  <a:gd name="connsiteY2" fmla="*/ 1006904 h 1053944"/>
                  <a:gd name="connsiteX3" fmla="*/ 634103 w 1351183"/>
                  <a:gd name="connsiteY3" fmla="*/ 1010371 h 1053944"/>
                  <a:gd name="connsiteX4" fmla="*/ 675121 w 1351183"/>
                  <a:gd name="connsiteY4" fmla="*/ 1027361 h 1053944"/>
                  <a:gd name="connsiteX5" fmla="*/ 716139 w 1351183"/>
                  <a:gd name="connsiteY5" fmla="*/ 1010371 h 1053944"/>
                  <a:gd name="connsiteX6" fmla="*/ 717627 w 1351183"/>
                  <a:gd name="connsiteY6" fmla="*/ 1008165 h 1053944"/>
                  <a:gd name="connsiteX7" fmla="*/ 1046538 w 1351183"/>
                  <a:gd name="connsiteY7" fmla="*/ 1053944 h 1053944"/>
                  <a:gd name="connsiteX8" fmla="*/ 1054740 w 1351183"/>
                  <a:gd name="connsiteY8" fmla="*/ 1053944 h 1053944"/>
                  <a:gd name="connsiteX9" fmla="*/ 1022765 w 1351183"/>
                  <a:gd name="connsiteY9" fmla="*/ 965838 h 1053944"/>
                  <a:gd name="connsiteX10" fmla="*/ 1025984 w 1351183"/>
                  <a:gd name="connsiteY10" fmla="*/ 965838 h 1053944"/>
                  <a:gd name="connsiteX11" fmla="*/ 1017981 w 1351183"/>
                  <a:gd name="connsiteY11" fmla="*/ 933348 h 1053944"/>
                  <a:gd name="connsiteX12" fmla="*/ 1036823 w 1351183"/>
                  <a:gd name="connsiteY12" fmla="*/ 902189 h 1053944"/>
                  <a:gd name="connsiteX13" fmla="*/ 1351183 w 1351183"/>
                  <a:gd name="connsiteY13" fmla="*/ 670946 h 1053944"/>
                  <a:gd name="connsiteX14" fmla="*/ 1302760 w 1351183"/>
                  <a:gd name="connsiteY14" fmla="*/ 653339 h 1053944"/>
                  <a:gd name="connsiteX15" fmla="*/ 1274307 w 1351183"/>
                  <a:gd name="connsiteY15" fmla="*/ 592369 h 1053944"/>
                  <a:gd name="connsiteX16" fmla="*/ 1340171 w 1351183"/>
                  <a:gd name="connsiteY16" fmla="*/ 411236 h 1053944"/>
                  <a:gd name="connsiteX17" fmla="*/ 1142369 w 1351183"/>
                  <a:gd name="connsiteY17" fmla="*/ 455407 h 1053944"/>
                  <a:gd name="connsiteX18" fmla="*/ 1085568 w 1351183"/>
                  <a:gd name="connsiteY18" fmla="*/ 419344 h 1053944"/>
                  <a:gd name="connsiteX19" fmla="*/ 1072421 w 1351183"/>
                  <a:gd name="connsiteY19" fmla="*/ 360470 h 1053944"/>
                  <a:gd name="connsiteX20" fmla="*/ 905969 w 1351183"/>
                  <a:gd name="connsiteY20" fmla="*/ 515766 h 1053944"/>
                  <a:gd name="connsiteX21" fmla="*/ 886822 w 1351183"/>
                  <a:gd name="connsiteY21" fmla="*/ 499473 h 1053944"/>
                  <a:gd name="connsiteX22" fmla="*/ 887103 w 1351183"/>
                  <a:gd name="connsiteY22" fmla="*/ 498505 h 1053944"/>
                  <a:gd name="connsiteX23" fmla="*/ 887137 w 1351183"/>
                  <a:gd name="connsiteY23" fmla="*/ 496087 h 1053944"/>
                  <a:gd name="connsiteX24" fmla="*/ 941108 w 1351183"/>
                  <a:gd name="connsiteY24" fmla="*/ 172598 h 1053944"/>
                  <a:gd name="connsiteX25" fmla="*/ 840676 w 1351183"/>
                  <a:gd name="connsiteY25" fmla="*/ 225778 h 1053944"/>
                  <a:gd name="connsiteX26" fmla="*/ 776367 w 1351183"/>
                  <a:gd name="connsiteY26" fmla="*/ 205997 h 1053944"/>
                  <a:gd name="connsiteX27" fmla="*/ 667290 w 1351183"/>
                  <a:gd name="connsiteY27" fmla="*/ 0 h 1053944"/>
                  <a:gd name="connsiteX28" fmla="*/ 558211 w 1351183"/>
                  <a:gd name="connsiteY28" fmla="*/ 205998 h 1053944"/>
                  <a:gd name="connsiteX29" fmla="*/ 493903 w 1351183"/>
                  <a:gd name="connsiteY29" fmla="*/ 225779 h 1053944"/>
                  <a:gd name="connsiteX30" fmla="*/ 402660 w 1351183"/>
                  <a:gd name="connsiteY30" fmla="*/ 177465 h 1053944"/>
                  <a:gd name="connsiteX31" fmla="*/ 455403 w 1351183"/>
                  <a:gd name="connsiteY31" fmla="*/ 493592 h 1053944"/>
                  <a:gd name="connsiteX32" fmla="*/ 455437 w 1351183"/>
                  <a:gd name="connsiteY32" fmla="*/ 496010 h 1053944"/>
                  <a:gd name="connsiteX33" fmla="*/ 455717 w 1351183"/>
                  <a:gd name="connsiteY33" fmla="*/ 496978 h 1053944"/>
                  <a:gd name="connsiteX34" fmla="*/ 436571 w 1351183"/>
                  <a:gd name="connsiteY34" fmla="*/ 513271 h 1053944"/>
                  <a:gd name="connsiteX35" fmla="*/ 263992 w 1351183"/>
                  <a:gd name="connsiteY35" fmla="*/ 352260 h 1053944"/>
                  <a:gd name="connsiteX36" fmla="*/ 249011 w 1351183"/>
                  <a:gd name="connsiteY36" fmla="*/ 419346 h 1053944"/>
                  <a:gd name="connsiteX37" fmla="*/ 192210 w 1351183"/>
                  <a:gd name="connsiteY37" fmla="*/ 455409 h 1053944"/>
                  <a:gd name="connsiteX38" fmla="*/ 12327 w 1351183"/>
                  <a:gd name="connsiteY38" fmla="*/ 415239 h 1053944"/>
                  <a:gd name="connsiteX39" fmla="*/ 76736 w 1351183"/>
                  <a:gd name="connsiteY39" fmla="*/ 592369 h 1053944"/>
                  <a:gd name="connsiteX40" fmla="*/ 48282 w 1351183"/>
                  <a:gd name="connsiteY40" fmla="*/ 653339 h 1053944"/>
                  <a:gd name="connsiteX41" fmla="*/ 0 w 1351183"/>
                  <a:gd name="connsiteY41" fmla="*/ 670895 h 1053944"/>
                  <a:gd name="connsiteX42" fmla="*/ 314432 w 1351183"/>
                  <a:gd name="connsiteY42" fmla="*/ 902190 h 1053944"/>
                  <a:gd name="connsiteX43" fmla="*/ 324565 w 1351183"/>
                  <a:gd name="connsiteY43" fmla="*/ 968706 h 1053944"/>
                  <a:gd name="connsiteX44" fmla="*/ 308708 w 1351183"/>
                  <a:gd name="connsiteY44" fmla="*/ 990261 h 105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51183" h="1053944">
                    <a:moveTo>
                      <a:pt x="285596" y="1053944"/>
                    </a:moveTo>
                    <a:lnTo>
                      <a:pt x="293798" y="1053944"/>
                    </a:lnTo>
                    <a:lnTo>
                      <a:pt x="631766" y="1006904"/>
                    </a:lnTo>
                    <a:lnTo>
                      <a:pt x="634103" y="1010371"/>
                    </a:lnTo>
                    <a:cubicBezTo>
                      <a:pt x="644601" y="1020868"/>
                      <a:pt x="659103" y="1027361"/>
                      <a:pt x="675121" y="1027361"/>
                    </a:cubicBezTo>
                    <a:cubicBezTo>
                      <a:pt x="691140" y="1027361"/>
                      <a:pt x="705642" y="1020868"/>
                      <a:pt x="716139" y="1010371"/>
                    </a:cubicBezTo>
                    <a:lnTo>
                      <a:pt x="717627" y="1008165"/>
                    </a:lnTo>
                    <a:lnTo>
                      <a:pt x="1046538" y="1053944"/>
                    </a:lnTo>
                    <a:lnTo>
                      <a:pt x="1054740" y="1053944"/>
                    </a:lnTo>
                    <a:lnTo>
                      <a:pt x="1022765" y="965838"/>
                    </a:lnTo>
                    <a:lnTo>
                      <a:pt x="1025984" y="965838"/>
                    </a:lnTo>
                    <a:lnTo>
                      <a:pt x="1017981" y="933348"/>
                    </a:lnTo>
                    <a:cubicBezTo>
                      <a:pt x="1019815" y="921311"/>
                      <a:pt x="1026240" y="909974"/>
                      <a:pt x="1036823" y="902189"/>
                    </a:cubicBezTo>
                    <a:lnTo>
                      <a:pt x="1351183" y="670946"/>
                    </a:lnTo>
                    <a:lnTo>
                      <a:pt x="1302760" y="653339"/>
                    </a:lnTo>
                    <a:cubicBezTo>
                      <a:pt x="1278067" y="644360"/>
                      <a:pt x="1265328" y="617062"/>
                      <a:pt x="1274307" y="592369"/>
                    </a:cubicBezTo>
                    <a:lnTo>
                      <a:pt x="1340171" y="411236"/>
                    </a:lnTo>
                    <a:lnTo>
                      <a:pt x="1142369" y="455407"/>
                    </a:lnTo>
                    <a:cubicBezTo>
                      <a:pt x="1116726" y="461134"/>
                      <a:pt x="1091294" y="444987"/>
                      <a:pt x="1085568" y="419344"/>
                    </a:cubicBezTo>
                    <a:lnTo>
                      <a:pt x="1072421" y="360470"/>
                    </a:lnTo>
                    <a:lnTo>
                      <a:pt x="905969" y="515766"/>
                    </a:lnTo>
                    <a:cubicBezTo>
                      <a:pt x="889544" y="531090"/>
                      <a:pt x="880972" y="523795"/>
                      <a:pt x="886822" y="499473"/>
                    </a:cubicBezTo>
                    <a:lnTo>
                      <a:pt x="887103" y="498505"/>
                    </a:lnTo>
                    <a:lnTo>
                      <a:pt x="887137" y="496087"/>
                    </a:lnTo>
                    <a:lnTo>
                      <a:pt x="941108" y="172598"/>
                    </a:lnTo>
                    <a:lnTo>
                      <a:pt x="840676" y="225778"/>
                    </a:lnTo>
                    <a:cubicBezTo>
                      <a:pt x="817455" y="238074"/>
                      <a:pt x="788663" y="229217"/>
                      <a:pt x="776367" y="205997"/>
                    </a:cubicBezTo>
                    <a:lnTo>
                      <a:pt x="667290" y="0"/>
                    </a:lnTo>
                    <a:lnTo>
                      <a:pt x="558211" y="205998"/>
                    </a:lnTo>
                    <a:cubicBezTo>
                      <a:pt x="545916" y="229218"/>
                      <a:pt x="517123" y="238075"/>
                      <a:pt x="493903" y="225779"/>
                    </a:cubicBezTo>
                    <a:lnTo>
                      <a:pt x="402660" y="177465"/>
                    </a:lnTo>
                    <a:lnTo>
                      <a:pt x="455403" y="493592"/>
                    </a:lnTo>
                    <a:lnTo>
                      <a:pt x="455437" y="496010"/>
                    </a:lnTo>
                    <a:lnTo>
                      <a:pt x="455717" y="496978"/>
                    </a:lnTo>
                    <a:cubicBezTo>
                      <a:pt x="461568" y="521300"/>
                      <a:pt x="452996" y="528595"/>
                      <a:pt x="436571" y="513271"/>
                    </a:cubicBezTo>
                    <a:lnTo>
                      <a:pt x="263992" y="352260"/>
                    </a:lnTo>
                    <a:lnTo>
                      <a:pt x="249011" y="419346"/>
                    </a:lnTo>
                    <a:cubicBezTo>
                      <a:pt x="243285" y="444989"/>
                      <a:pt x="217854" y="461136"/>
                      <a:pt x="192210" y="455409"/>
                    </a:cubicBezTo>
                    <a:lnTo>
                      <a:pt x="12327" y="415239"/>
                    </a:lnTo>
                    <a:lnTo>
                      <a:pt x="76736" y="592369"/>
                    </a:lnTo>
                    <a:cubicBezTo>
                      <a:pt x="85715" y="617062"/>
                      <a:pt x="72975" y="644360"/>
                      <a:pt x="48282" y="653339"/>
                    </a:cubicBezTo>
                    <a:lnTo>
                      <a:pt x="0" y="670895"/>
                    </a:lnTo>
                    <a:lnTo>
                      <a:pt x="314432" y="902190"/>
                    </a:lnTo>
                    <a:cubicBezTo>
                      <a:pt x="335597" y="917760"/>
                      <a:pt x="340134" y="947540"/>
                      <a:pt x="324565" y="968706"/>
                    </a:cubicBezTo>
                    <a:lnTo>
                      <a:pt x="308708" y="990261"/>
                    </a:ln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cxnSp>
            <p:nvCxnSpPr>
              <p:cNvPr id="6" name="直接连接符 5"/>
              <p:cNvCxnSpPr/>
              <p:nvPr/>
            </p:nvCxnSpPr>
            <p:spPr>
              <a:xfrm>
                <a:off x="7093214" y="2480044"/>
                <a:ext cx="0" cy="388088"/>
              </a:xfrm>
              <a:prstGeom prst="line">
                <a:avLst/>
              </a:prstGeom>
              <a:ln w="38100">
                <a:solidFill>
                  <a:srgbClr val="6868AC"/>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6784267" y="2974200"/>
              <a:ext cx="617893" cy="400110"/>
            </a:xfrm>
            <a:prstGeom prst="rect">
              <a:avLst/>
            </a:prstGeom>
          </p:spPr>
          <p:txBody>
            <a:bodyPr wrap="square">
              <a:spAutoFit/>
            </a:bodyPr>
            <a:lstStyle/>
            <a:p>
              <a:pPr algn="ctr"/>
              <a:r>
                <a:rPr lang="en-US" altLang="zh-CN" sz="2000" b="1" dirty="0">
                  <a:solidFill>
                    <a:schemeClr val="bg1"/>
                  </a:solidFill>
                  <a:cs typeface="+mn-ea"/>
                  <a:sym typeface="+mn-lt"/>
                </a:rPr>
                <a:t>A</a:t>
              </a:r>
            </a:p>
          </p:txBody>
        </p:sp>
      </p:grpSp>
      <p:grpSp>
        <p:nvGrpSpPr>
          <p:cNvPr id="7" name="组合 6"/>
          <p:cNvGrpSpPr/>
          <p:nvPr/>
        </p:nvGrpSpPr>
        <p:grpSpPr>
          <a:xfrm>
            <a:off x="7682688" y="3400152"/>
            <a:ext cx="1351183" cy="1400444"/>
            <a:chOff x="6417623" y="2480044"/>
            <a:chExt cx="1351183" cy="1400444"/>
          </a:xfrm>
        </p:grpSpPr>
        <p:grpSp>
          <p:nvGrpSpPr>
            <p:cNvPr id="8" name="组合 7"/>
            <p:cNvGrpSpPr/>
            <p:nvPr/>
          </p:nvGrpSpPr>
          <p:grpSpPr>
            <a:xfrm>
              <a:off x="6417623" y="2480044"/>
              <a:ext cx="1351183" cy="1400444"/>
              <a:chOff x="6417623" y="2480044"/>
              <a:chExt cx="1351183" cy="1400444"/>
            </a:xfrm>
          </p:grpSpPr>
          <p:sp>
            <p:nvSpPr>
              <p:cNvPr id="10" name="任意多边形 9"/>
              <p:cNvSpPr/>
              <p:nvPr/>
            </p:nvSpPr>
            <p:spPr>
              <a:xfrm flipV="1">
                <a:off x="6417623" y="2826544"/>
                <a:ext cx="1351183" cy="1053944"/>
              </a:xfrm>
              <a:custGeom>
                <a:avLst/>
                <a:gdLst>
                  <a:gd name="connsiteX0" fmla="*/ 285596 w 1351183"/>
                  <a:gd name="connsiteY0" fmla="*/ 1053944 h 1053944"/>
                  <a:gd name="connsiteX1" fmla="*/ 293798 w 1351183"/>
                  <a:gd name="connsiteY1" fmla="*/ 1053944 h 1053944"/>
                  <a:gd name="connsiteX2" fmla="*/ 631766 w 1351183"/>
                  <a:gd name="connsiteY2" fmla="*/ 1006904 h 1053944"/>
                  <a:gd name="connsiteX3" fmla="*/ 634103 w 1351183"/>
                  <a:gd name="connsiteY3" fmla="*/ 1010371 h 1053944"/>
                  <a:gd name="connsiteX4" fmla="*/ 675121 w 1351183"/>
                  <a:gd name="connsiteY4" fmla="*/ 1027361 h 1053944"/>
                  <a:gd name="connsiteX5" fmla="*/ 716139 w 1351183"/>
                  <a:gd name="connsiteY5" fmla="*/ 1010371 h 1053944"/>
                  <a:gd name="connsiteX6" fmla="*/ 717627 w 1351183"/>
                  <a:gd name="connsiteY6" fmla="*/ 1008165 h 1053944"/>
                  <a:gd name="connsiteX7" fmla="*/ 1046538 w 1351183"/>
                  <a:gd name="connsiteY7" fmla="*/ 1053944 h 1053944"/>
                  <a:gd name="connsiteX8" fmla="*/ 1054740 w 1351183"/>
                  <a:gd name="connsiteY8" fmla="*/ 1053944 h 1053944"/>
                  <a:gd name="connsiteX9" fmla="*/ 1022765 w 1351183"/>
                  <a:gd name="connsiteY9" fmla="*/ 965838 h 1053944"/>
                  <a:gd name="connsiteX10" fmla="*/ 1025984 w 1351183"/>
                  <a:gd name="connsiteY10" fmla="*/ 965838 h 1053944"/>
                  <a:gd name="connsiteX11" fmla="*/ 1017981 w 1351183"/>
                  <a:gd name="connsiteY11" fmla="*/ 933348 h 1053944"/>
                  <a:gd name="connsiteX12" fmla="*/ 1036823 w 1351183"/>
                  <a:gd name="connsiteY12" fmla="*/ 902189 h 1053944"/>
                  <a:gd name="connsiteX13" fmla="*/ 1351183 w 1351183"/>
                  <a:gd name="connsiteY13" fmla="*/ 670946 h 1053944"/>
                  <a:gd name="connsiteX14" fmla="*/ 1302760 w 1351183"/>
                  <a:gd name="connsiteY14" fmla="*/ 653339 h 1053944"/>
                  <a:gd name="connsiteX15" fmla="*/ 1274307 w 1351183"/>
                  <a:gd name="connsiteY15" fmla="*/ 592369 h 1053944"/>
                  <a:gd name="connsiteX16" fmla="*/ 1340171 w 1351183"/>
                  <a:gd name="connsiteY16" fmla="*/ 411236 h 1053944"/>
                  <a:gd name="connsiteX17" fmla="*/ 1142369 w 1351183"/>
                  <a:gd name="connsiteY17" fmla="*/ 455407 h 1053944"/>
                  <a:gd name="connsiteX18" fmla="*/ 1085568 w 1351183"/>
                  <a:gd name="connsiteY18" fmla="*/ 419344 h 1053944"/>
                  <a:gd name="connsiteX19" fmla="*/ 1072421 w 1351183"/>
                  <a:gd name="connsiteY19" fmla="*/ 360470 h 1053944"/>
                  <a:gd name="connsiteX20" fmla="*/ 905969 w 1351183"/>
                  <a:gd name="connsiteY20" fmla="*/ 515766 h 1053944"/>
                  <a:gd name="connsiteX21" fmla="*/ 886822 w 1351183"/>
                  <a:gd name="connsiteY21" fmla="*/ 499473 h 1053944"/>
                  <a:gd name="connsiteX22" fmla="*/ 887103 w 1351183"/>
                  <a:gd name="connsiteY22" fmla="*/ 498505 h 1053944"/>
                  <a:gd name="connsiteX23" fmla="*/ 887137 w 1351183"/>
                  <a:gd name="connsiteY23" fmla="*/ 496087 h 1053944"/>
                  <a:gd name="connsiteX24" fmla="*/ 941108 w 1351183"/>
                  <a:gd name="connsiteY24" fmla="*/ 172598 h 1053944"/>
                  <a:gd name="connsiteX25" fmla="*/ 840676 w 1351183"/>
                  <a:gd name="connsiteY25" fmla="*/ 225778 h 1053944"/>
                  <a:gd name="connsiteX26" fmla="*/ 776367 w 1351183"/>
                  <a:gd name="connsiteY26" fmla="*/ 205997 h 1053944"/>
                  <a:gd name="connsiteX27" fmla="*/ 667290 w 1351183"/>
                  <a:gd name="connsiteY27" fmla="*/ 0 h 1053944"/>
                  <a:gd name="connsiteX28" fmla="*/ 558211 w 1351183"/>
                  <a:gd name="connsiteY28" fmla="*/ 205998 h 1053944"/>
                  <a:gd name="connsiteX29" fmla="*/ 493903 w 1351183"/>
                  <a:gd name="connsiteY29" fmla="*/ 225779 h 1053944"/>
                  <a:gd name="connsiteX30" fmla="*/ 402660 w 1351183"/>
                  <a:gd name="connsiteY30" fmla="*/ 177465 h 1053944"/>
                  <a:gd name="connsiteX31" fmla="*/ 455403 w 1351183"/>
                  <a:gd name="connsiteY31" fmla="*/ 493592 h 1053944"/>
                  <a:gd name="connsiteX32" fmla="*/ 455437 w 1351183"/>
                  <a:gd name="connsiteY32" fmla="*/ 496010 h 1053944"/>
                  <a:gd name="connsiteX33" fmla="*/ 455717 w 1351183"/>
                  <a:gd name="connsiteY33" fmla="*/ 496978 h 1053944"/>
                  <a:gd name="connsiteX34" fmla="*/ 436571 w 1351183"/>
                  <a:gd name="connsiteY34" fmla="*/ 513271 h 1053944"/>
                  <a:gd name="connsiteX35" fmla="*/ 263992 w 1351183"/>
                  <a:gd name="connsiteY35" fmla="*/ 352260 h 1053944"/>
                  <a:gd name="connsiteX36" fmla="*/ 249011 w 1351183"/>
                  <a:gd name="connsiteY36" fmla="*/ 419346 h 1053944"/>
                  <a:gd name="connsiteX37" fmla="*/ 192210 w 1351183"/>
                  <a:gd name="connsiteY37" fmla="*/ 455409 h 1053944"/>
                  <a:gd name="connsiteX38" fmla="*/ 12327 w 1351183"/>
                  <a:gd name="connsiteY38" fmla="*/ 415239 h 1053944"/>
                  <a:gd name="connsiteX39" fmla="*/ 76736 w 1351183"/>
                  <a:gd name="connsiteY39" fmla="*/ 592369 h 1053944"/>
                  <a:gd name="connsiteX40" fmla="*/ 48282 w 1351183"/>
                  <a:gd name="connsiteY40" fmla="*/ 653339 h 1053944"/>
                  <a:gd name="connsiteX41" fmla="*/ 0 w 1351183"/>
                  <a:gd name="connsiteY41" fmla="*/ 670895 h 1053944"/>
                  <a:gd name="connsiteX42" fmla="*/ 314432 w 1351183"/>
                  <a:gd name="connsiteY42" fmla="*/ 902190 h 1053944"/>
                  <a:gd name="connsiteX43" fmla="*/ 324565 w 1351183"/>
                  <a:gd name="connsiteY43" fmla="*/ 968706 h 1053944"/>
                  <a:gd name="connsiteX44" fmla="*/ 308708 w 1351183"/>
                  <a:gd name="connsiteY44" fmla="*/ 990261 h 105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51183" h="1053944">
                    <a:moveTo>
                      <a:pt x="285596" y="1053944"/>
                    </a:moveTo>
                    <a:lnTo>
                      <a:pt x="293798" y="1053944"/>
                    </a:lnTo>
                    <a:lnTo>
                      <a:pt x="631766" y="1006904"/>
                    </a:lnTo>
                    <a:lnTo>
                      <a:pt x="634103" y="1010371"/>
                    </a:lnTo>
                    <a:cubicBezTo>
                      <a:pt x="644601" y="1020868"/>
                      <a:pt x="659103" y="1027361"/>
                      <a:pt x="675121" y="1027361"/>
                    </a:cubicBezTo>
                    <a:cubicBezTo>
                      <a:pt x="691140" y="1027361"/>
                      <a:pt x="705642" y="1020868"/>
                      <a:pt x="716139" y="1010371"/>
                    </a:cubicBezTo>
                    <a:lnTo>
                      <a:pt x="717627" y="1008165"/>
                    </a:lnTo>
                    <a:lnTo>
                      <a:pt x="1046538" y="1053944"/>
                    </a:lnTo>
                    <a:lnTo>
                      <a:pt x="1054740" y="1053944"/>
                    </a:lnTo>
                    <a:lnTo>
                      <a:pt x="1022765" y="965838"/>
                    </a:lnTo>
                    <a:lnTo>
                      <a:pt x="1025984" y="965838"/>
                    </a:lnTo>
                    <a:lnTo>
                      <a:pt x="1017981" y="933348"/>
                    </a:lnTo>
                    <a:cubicBezTo>
                      <a:pt x="1019815" y="921311"/>
                      <a:pt x="1026240" y="909974"/>
                      <a:pt x="1036823" y="902189"/>
                    </a:cubicBezTo>
                    <a:lnTo>
                      <a:pt x="1351183" y="670946"/>
                    </a:lnTo>
                    <a:lnTo>
                      <a:pt x="1302760" y="653339"/>
                    </a:lnTo>
                    <a:cubicBezTo>
                      <a:pt x="1278067" y="644360"/>
                      <a:pt x="1265328" y="617062"/>
                      <a:pt x="1274307" y="592369"/>
                    </a:cubicBezTo>
                    <a:lnTo>
                      <a:pt x="1340171" y="411236"/>
                    </a:lnTo>
                    <a:lnTo>
                      <a:pt x="1142369" y="455407"/>
                    </a:lnTo>
                    <a:cubicBezTo>
                      <a:pt x="1116726" y="461134"/>
                      <a:pt x="1091294" y="444987"/>
                      <a:pt x="1085568" y="419344"/>
                    </a:cubicBezTo>
                    <a:lnTo>
                      <a:pt x="1072421" y="360470"/>
                    </a:lnTo>
                    <a:lnTo>
                      <a:pt x="905969" y="515766"/>
                    </a:lnTo>
                    <a:cubicBezTo>
                      <a:pt x="889544" y="531090"/>
                      <a:pt x="880972" y="523795"/>
                      <a:pt x="886822" y="499473"/>
                    </a:cubicBezTo>
                    <a:lnTo>
                      <a:pt x="887103" y="498505"/>
                    </a:lnTo>
                    <a:lnTo>
                      <a:pt x="887137" y="496087"/>
                    </a:lnTo>
                    <a:lnTo>
                      <a:pt x="941108" y="172598"/>
                    </a:lnTo>
                    <a:lnTo>
                      <a:pt x="840676" y="225778"/>
                    </a:lnTo>
                    <a:cubicBezTo>
                      <a:pt x="817455" y="238074"/>
                      <a:pt x="788663" y="229217"/>
                      <a:pt x="776367" y="205997"/>
                    </a:cubicBezTo>
                    <a:lnTo>
                      <a:pt x="667290" y="0"/>
                    </a:lnTo>
                    <a:lnTo>
                      <a:pt x="558211" y="205998"/>
                    </a:lnTo>
                    <a:cubicBezTo>
                      <a:pt x="545916" y="229218"/>
                      <a:pt x="517123" y="238075"/>
                      <a:pt x="493903" y="225779"/>
                    </a:cubicBezTo>
                    <a:lnTo>
                      <a:pt x="402660" y="177465"/>
                    </a:lnTo>
                    <a:lnTo>
                      <a:pt x="455403" y="493592"/>
                    </a:lnTo>
                    <a:lnTo>
                      <a:pt x="455437" y="496010"/>
                    </a:lnTo>
                    <a:lnTo>
                      <a:pt x="455717" y="496978"/>
                    </a:lnTo>
                    <a:cubicBezTo>
                      <a:pt x="461568" y="521300"/>
                      <a:pt x="452996" y="528595"/>
                      <a:pt x="436571" y="513271"/>
                    </a:cubicBezTo>
                    <a:lnTo>
                      <a:pt x="263992" y="352260"/>
                    </a:lnTo>
                    <a:lnTo>
                      <a:pt x="249011" y="419346"/>
                    </a:lnTo>
                    <a:cubicBezTo>
                      <a:pt x="243285" y="444989"/>
                      <a:pt x="217854" y="461136"/>
                      <a:pt x="192210" y="455409"/>
                    </a:cubicBezTo>
                    <a:lnTo>
                      <a:pt x="12327" y="415239"/>
                    </a:lnTo>
                    <a:lnTo>
                      <a:pt x="76736" y="592369"/>
                    </a:lnTo>
                    <a:cubicBezTo>
                      <a:pt x="85715" y="617062"/>
                      <a:pt x="72975" y="644360"/>
                      <a:pt x="48282" y="653339"/>
                    </a:cubicBezTo>
                    <a:lnTo>
                      <a:pt x="0" y="670895"/>
                    </a:lnTo>
                    <a:lnTo>
                      <a:pt x="314432" y="902190"/>
                    </a:lnTo>
                    <a:cubicBezTo>
                      <a:pt x="335597" y="917760"/>
                      <a:pt x="340134" y="947540"/>
                      <a:pt x="324565" y="968706"/>
                    </a:cubicBezTo>
                    <a:lnTo>
                      <a:pt x="308708" y="990261"/>
                    </a:lnTo>
                    <a:close/>
                  </a:path>
                </a:pathLst>
              </a:cu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cxnSp>
            <p:nvCxnSpPr>
              <p:cNvPr id="11" name="直接连接符 10"/>
              <p:cNvCxnSpPr/>
              <p:nvPr/>
            </p:nvCxnSpPr>
            <p:spPr>
              <a:xfrm>
                <a:off x="7093214" y="2480044"/>
                <a:ext cx="0" cy="388088"/>
              </a:xfrm>
              <a:prstGeom prst="line">
                <a:avLst/>
              </a:prstGeom>
              <a:ln w="38100">
                <a:solidFill>
                  <a:srgbClr val="9998C8"/>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6784267" y="2974200"/>
              <a:ext cx="617893" cy="400110"/>
            </a:xfrm>
            <a:prstGeom prst="rect">
              <a:avLst/>
            </a:prstGeom>
          </p:spPr>
          <p:txBody>
            <a:bodyPr wrap="square">
              <a:spAutoFit/>
            </a:bodyPr>
            <a:lstStyle/>
            <a:p>
              <a:pPr algn="ctr"/>
              <a:r>
                <a:rPr lang="en-US" altLang="zh-CN" sz="2000" b="1" dirty="0">
                  <a:solidFill>
                    <a:schemeClr val="bg1"/>
                  </a:solidFill>
                  <a:cs typeface="+mn-ea"/>
                  <a:sym typeface="+mn-lt"/>
                </a:rPr>
                <a:t>B</a:t>
              </a:r>
            </a:p>
          </p:txBody>
        </p:sp>
      </p:grpSp>
      <p:grpSp>
        <p:nvGrpSpPr>
          <p:cNvPr id="12" name="组合 11"/>
          <p:cNvGrpSpPr/>
          <p:nvPr/>
        </p:nvGrpSpPr>
        <p:grpSpPr>
          <a:xfrm>
            <a:off x="8814412" y="4078974"/>
            <a:ext cx="1351183" cy="1400444"/>
            <a:chOff x="6417623" y="2480044"/>
            <a:chExt cx="1351183" cy="1400444"/>
          </a:xfrm>
        </p:grpSpPr>
        <p:grpSp>
          <p:nvGrpSpPr>
            <p:cNvPr id="13" name="组合 12"/>
            <p:cNvGrpSpPr/>
            <p:nvPr/>
          </p:nvGrpSpPr>
          <p:grpSpPr>
            <a:xfrm>
              <a:off x="6417623" y="2480044"/>
              <a:ext cx="1351183" cy="1400444"/>
              <a:chOff x="6417623" y="2480044"/>
              <a:chExt cx="1351183" cy="1400444"/>
            </a:xfrm>
          </p:grpSpPr>
          <p:sp>
            <p:nvSpPr>
              <p:cNvPr id="15" name="任意多边形 14"/>
              <p:cNvSpPr/>
              <p:nvPr/>
            </p:nvSpPr>
            <p:spPr>
              <a:xfrm flipV="1">
                <a:off x="6417623" y="2826544"/>
                <a:ext cx="1351183" cy="1053944"/>
              </a:xfrm>
              <a:custGeom>
                <a:avLst/>
                <a:gdLst>
                  <a:gd name="connsiteX0" fmla="*/ 285596 w 1351183"/>
                  <a:gd name="connsiteY0" fmla="*/ 1053944 h 1053944"/>
                  <a:gd name="connsiteX1" fmla="*/ 293798 w 1351183"/>
                  <a:gd name="connsiteY1" fmla="*/ 1053944 h 1053944"/>
                  <a:gd name="connsiteX2" fmla="*/ 631766 w 1351183"/>
                  <a:gd name="connsiteY2" fmla="*/ 1006904 h 1053944"/>
                  <a:gd name="connsiteX3" fmla="*/ 634103 w 1351183"/>
                  <a:gd name="connsiteY3" fmla="*/ 1010371 h 1053944"/>
                  <a:gd name="connsiteX4" fmla="*/ 675121 w 1351183"/>
                  <a:gd name="connsiteY4" fmla="*/ 1027361 h 1053944"/>
                  <a:gd name="connsiteX5" fmla="*/ 716139 w 1351183"/>
                  <a:gd name="connsiteY5" fmla="*/ 1010371 h 1053944"/>
                  <a:gd name="connsiteX6" fmla="*/ 717627 w 1351183"/>
                  <a:gd name="connsiteY6" fmla="*/ 1008165 h 1053944"/>
                  <a:gd name="connsiteX7" fmla="*/ 1046538 w 1351183"/>
                  <a:gd name="connsiteY7" fmla="*/ 1053944 h 1053944"/>
                  <a:gd name="connsiteX8" fmla="*/ 1054740 w 1351183"/>
                  <a:gd name="connsiteY8" fmla="*/ 1053944 h 1053944"/>
                  <a:gd name="connsiteX9" fmla="*/ 1022765 w 1351183"/>
                  <a:gd name="connsiteY9" fmla="*/ 965838 h 1053944"/>
                  <a:gd name="connsiteX10" fmla="*/ 1025984 w 1351183"/>
                  <a:gd name="connsiteY10" fmla="*/ 965838 h 1053944"/>
                  <a:gd name="connsiteX11" fmla="*/ 1017981 w 1351183"/>
                  <a:gd name="connsiteY11" fmla="*/ 933348 h 1053944"/>
                  <a:gd name="connsiteX12" fmla="*/ 1036823 w 1351183"/>
                  <a:gd name="connsiteY12" fmla="*/ 902189 h 1053944"/>
                  <a:gd name="connsiteX13" fmla="*/ 1351183 w 1351183"/>
                  <a:gd name="connsiteY13" fmla="*/ 670946 h 1053944"/>
                  <a:gd name="connsiteX14" fmla="*/ 1302760 w 1351183"/>
                  <a:gd name="connsiteY14" fmla="*/ 653339 h 1053944"/>
                  <a:gd name="connsiteX15" fmla="*/ 1274307 w 1351183"/>
                  <a:gd name="connsiteY15" fmla="*/ 592369 h 1053944"/>
                  <a:gd name="connsiteX16" fmla="*/ 1340171 w 1351183"/>
                  <a:gd name="connsiteY16" fmla="*/ 411236 h 1053944"/>
                  <a:gd name="connsiteX17" fmla="*/ 1142369 w 1351183"/>
                  <a:gd name="connsiteY17" fmla="*/ 455407 h 1053944"/>
                  <a:gd name="connsiteX18" fmla="*/ 1085568 w 1351183"/>
                  <a:gd name="connsiteY18" fmla="*/ 419344 h 1053944"/>
                  <a:gd name="connsiteX19" fmla="*/ 1072421 w 1351183"/>
                  <a:gd name="connsiteY19" fmla="*/ 360470 h 1053944"/>
                  <a:gd name="connsiteX20" fmla="*/ 905969 w 1351183"/>
                  <a:gd name="connsiteY20" fmla="*/ 515766 h 1053944"/>
                  <a:gd name="connsiteX21" fmla="*/ 886822 w 1351183"/>
                  <a:gd name="connsiteY21" fmla="*/ 499473 h 1053944"/>
                  <a:gd name="connsiteX22" fmla="*/ 887103 w 1351183"/>
                  <a:gd name="connsiteY22" fmla="*/ 498505 h 1053944"/>
                  <a:gd name="connsiteX23" fmla="*/ 887137 w 1351183"/>
                  <a:gd name="connsiteY23" fmla="*/ 496087 h 1053944"/>
                  <a:gd name="connsiteX24" fmla="*/ 941108 w 1351183"/>
                  <a:gd name="connsiteY24" fmla="*/ 172598 h 1053944"/>
                  <a:gd name="connsiteX25" fmla="*/ 840676 w 1351183"/>
                  <a:gd name="connsiteY25" fmla="*/ 225778 h 1053944"/>
                  <a:gd name="connsiteX26" fmla="*/ 776367 w 1351183"/>
                  <a:gd name="connsiteY26" fmla="*/ 205997 h 1053944"/>
                  <a:gd name="connsiteX27" fmla="*/ 667290 w 1351183"/>
                  <a:gd name="connsiteY27" fmla="*/ 0 h 1053944"/>
                  <a:gd name="connsiteX28" fmla="*/ 558211 w 1351183"/>
                  <a:gd name="connsiteY28" fmla="*/ 205998 h 1053944"/>
                  <a:gd name="connsiteX29" fmla="*/ 493903 w 1351183"/>
                  <a:gd name="connsiteY29" fmla="*/ 225779 h 1053944"/>
                  <a:gd name="connsiteX30" fmla="*/ 402660 w 1351183"/>
                  <a:gd name="connsiteY30" fmla="*/ 177465 h 1053944"/>
                  <a:gd name="connsiteX31" fmla="*/ 455403 w 1351183"/>
                  <a:gd name="connsiteY31" fmla="*/ 493592 h 1053944"/>
                  <a:gd name="connsiteX32" fmla="*/ 455437 w 1351183"/>
                  <a:gd name="connsiteY32" fmla="*/ 496010 h 1053944"/>
                  <a:gd name="connsiteX33" fmla="*/ 455717 w 1351183"/>
                  <a:gd name="connsiteY33" fmla="*/ 496978 h 1053944"/>
                  <a:gd name="connsiteX34" fmla="*/ 436571 w 1351183"/>
                  <a:gd name="connsiteY34" fmla="*/ 513271 h 1053944"/>
                  <a:gd name="connsiteX35" fmla="*/ 263992 w 1351183"/>
                  <a:gd name="connsiteY35" fmla="*/ 352260 h 1053944"/>
                  <a:gd name="connsiteX36" fmla="*/ 249011 w 1351183"/>
                  <a:gd name="connsiteY36" fmla="*/ 419346 h 1053944"/>
                  <a:gd name="connsiteX37" fmla="*/ 192210 w 1351183"/>
                  <a:gd name="connsiteY37" fmla="*/ 455409 h 1053944"/>
                  <a:gd name="connsiteX38" fmla="*/ 12327 w 1351183"/>
                  <a:gd name="connsiteY38" fmla="*/ 415239 h 1053944"/>
                  <a:gd name="connsiteX39" fmla="*/ 76736 w 1351183"/>
                  <a:gd name="connsiteY39" fmla="*/ 592369 h 1053944"/>
                  <a:gd name="connsiteX40" fmla="*/ 48282 w 1351183"/>
                  <a:gd name="connsiteY40" fmla="*/ 653339 h 1053944"/>
                  <a:gd name="connsiteX41" fmla="*/ 0 w 1351183"/>
                  <a:gd name="connsiteY41" fmla="*/ 670895 h 1053944"/>
                  <a:gd name="connsiteX42" fmla="*/ 314432 w 1351183"/>
                  <a:gd name="connsiteY42" fmla="*/ 902190 h 1053944"/>
                  <a:gd name="connsiteX43" fmla="*/ 324565 w 1351183"/>
                  <a:gd name="connsiteY43" fmla="*/ 968706 h 1053944"/>
                  <a:gd name="connsiteX44" fmla="*/ 308708 w 1351183"/>
                  <a:gd name="connsiteY44" fmla="*/ 990261 h 105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51183" h="1053944">
                    <a:moveTo>
                      <a:pt x="285596" y="1053944"/>
                    </a:moveTo>
                    <a:lnTo>
                      <a:pt x="293798" y="1053944"/>
                    </a:lnTo>
                    <a:lnTo>
                      <a:pt x="631766" y="1006904"/>
                    </a:lnTo>
                    <a:lnTo>
                      <a:pt x="634103" y="1010371"/>
                    </a:lnTo>
                    <a:cubicBezTo>
                      <a:pt x="644601" y="1020868"/>
                      <a:pt x="659103" y="1027361"/>
                      <a:pt x="675121" y="1027361"/>
                    </a:cubicBezTo>
                    <a:cubicBezTo>
                      <a:pt x="691140" y="1027361"/>
                      <a:pt x="705642" y="1020868"/>
                      <a:pt x="716139" y="1010371"/>
                    </a:cubicBezTo>
                    <a:lnTo>
                      <a:pt x="717627" y="1008165"/>
                    </a:lnTo>
                    <a:lnTo>
                      <a:pt x="1046538" y="1053944"/>
                    </a:lnTo>
                    <a:lnTo>
                      <a:pt x="1054740" y="1053944"/>
                    </a:lnTo>
                    <a:lnTo>
                      <a:pt x="1022765" y="965838"/>
                    </a:lnTo>
                    <a:lnTo>
                      <a:pt x="1025984" y="965838"/>
                    </a:lnTo>
                    <a:lnTo>
                      <a:pt x="1017981" y="933348"/>
                    </a:lnTo>
                    <a:cubicBezTo>
                      <a:pt x="1019815" y="921311"/>
                      <a:pt x="1026240" y="909974"/>
                      <a:pt x="1036823" y="902189"/>
                    </a:cubicBezTo>
                    <a:lnTo>
                      <a:pt x="1351183" y="670946"/>
                    </a:lnTo>
                    <a:lnTo>
                      <a:pt x="1302760" y="653339"/>
                    </a:lnTo>
                    <a:cubicBezTo>
                      <a:pt x="1278067" y="644360"/>
                      <a:pt x="1265328" y="617062"/>
                      <a:pt x="1274307" y="592369"/>
                    </a:cubicBezTo>
                    <a:lnTo>
                      <a:pt x="1340171" y="411236"/>
                    </a:lnTo>
                    <a:lnTo>
                      <a:pt x="1142369" y="455407"/>
                    </a:lnTo>
                    <a:cubicBezTo>
                      <a:pt x="1116726" y="461134"/>
                      <a:pt x="1091294" y="444987"/>
                      <a:pt x="1085568" y="419344"/>
                    </a:cubicBezTo>
                    <a:lnTo>
                      <a:pt x="1072421" y="360470"/>
                    </a:lnTo>
                    <a:lnTo>
                      <a:pt x="905969" y="515766"/>
                    </a:lnTo>
                    <a:cubicBezTo>
                      <a:pt x="889544" y="531090"/>
                      <a:pt x="880972" y="523795"/>
                      <a:pt x="886822" y="499473"/>
                    </a:cubicBezTo>
                    <a:lnTo>
                      <a:pt x="887103" y="498505"/>
                    </a:lnTo>
                    <a:lnTo>
                      <a:pt x="887137" y="496087"/>
                    </a:lnTo>
                    <a:lnTo>
                      <a:pt x="941108" y="172598"/>
                    </a:lnTo>
                    <a:lnTo>
                      <a:pt x="840676" y="225778"/>
                    </a:lnTo>
                    <a:cubicBezTo>
                      <a:pt x="817455" y="238074"/>
                      <a:pt x="788663" y="229217"/>
                      <a:pt x="776367" y="205997"/>
                    </a:cubicBezTo>
                    <a:lnTo>
                      <a:pt x="667290" y="0"/>
                    </a:lnTo>
                    <a:lnTo>
                      <a:pt x="558211" y="205998"/>
                    </a:lnTo>
                    <a:cubicBezTo>
                      <a:pt x="545916" y="229218"/>
                      <a:pt x="517123" y="238075"/>
                      <a:pt x="493903" y="225779"/>
                    </a:cubicBezTo>
                    <a:lnTo>
                      <a:pt x="402660" y="177465"/>
                    </a:lnTo>
                    <a:lnTo>
                      <a:pt x="455403" y="493592"/>
                    </a:lnTo>
                    <a:lnTo>
                      <a:pt x="455437" y="496010"/>
                    </a:lnTo>
                    <a:lnTo>
                      <a:pt x="455717" y="496978"/>
                    </a:lnTo>
                    <a:cubicBezTo>
                      <a:pt x="461568" y="521300"/>
                      <a:pt x="452996" y="528595"/>
                      <a:pt x="436571" y="513271"/>
                    </a:cubicBezTo>
                    <a:lnTo>
                      <a:pt x="263992" y="352260"/>
                    </a:lnTo>
                    <a:lnTo>
                      <a:pt x="249011" y="419346"/>
                    </a:lnTo>
                    <a:cubicBezTo>
                      <a:pt x="243285" y="444989"/>
                      <a:pt x="217854" y="461136"/>
                      <a:pt x="192210" y="455409"/>
                    </a:cubicBezTo>
                    <a:lnTo>
                      <a:pt x="12327" y="415239"/>
                    </a:lnTo>
                    <a:lnTo>
                      <a:pt x="76736" y="592369"/>
                    </a:lnTo>
                    <a:cubicBezTo>
                      <a:pt x="85715" y="617062"/>
                      <a:pt x="72975" y="644360"/>
                      <a:pt x="48282" y="653339"/>
                    </a:cubicBezTo>
                    <a:lnTo>
                      <a:pt x="0" y="670895"/>
                    </a:lnTo>
                    <a:lnTo>
                      <a:pt x="314432" y="902190"/>
                    </a:lnTo>
                    <a:cubicBezTo>
                      <a:pt x="335597" y="917760"/>
                      <a:pt x="340134" y="947540"/>
                      <a:pt x="324565" y="968706"/>
                    </a:cubicBezTo>
                    <a:lnTo>
                      <a:pt x="308708" y="990261"/>
                    </a:lnTo>
                    <a:close/>
                  </a:path>
                </a:pathLst>
              </a:custGeom>
              <a:solidFill>
                <a:srgbClr val="B8B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cxnSp>
            <p:nvCxnSpPr>
              <p:cNvPr id="16" name="直接连接符 15"/>
              <p:cNvCxnSpPr/>
              <p:nvPr/>
            </p:nvCxnSpPr>
            <p:spPr>
              <a:xfrm>
                <a:off x="7093214" y="2480044"/>
                <a:ext cx="0" cy="388088"/>
              </a:xfrm>
              <a:prstGeom prst="line">
                <a:avLst/>
              </a:prstGeom>
              <a:ln w="38100">
                <a:solidFill>
                  <a:srgbClr val="B8B6D5"/>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6784267" y="2974200"/>
              <a:ext cx="617893" cy="400110"/>
            </a:xfrm>
            <a:prstGeom prst="rect">
              <a:avLst/>
            </a:prstGeom>
          </p:spPr>
          <p:txBody>
            <a:bodyPr wrap="square">
              <a:spAutoFit/>
            </a:bodyPr>
            <a:lstStyle/>
            <a:p>
              <a:pPr algn="ctr"/>
              <a:r>
                <a:rPr lang="en-US" altLang="zh-CN" sz="2000" b="1" dirty="0">
                  <a:solidFill>
                    <a:schemeClr val="bg1"/>
                  </a:solidFill>
                  <a:cs typeface="+mn-ea"/>
                  <a:sym typeface="+mn-lt"/>
                </a:rPr>
                <a:t>C</a:t>
              </a:r>
            </a:p>
          </p:txBody>
        </p:sp>
      </p:grpSp>
      <p:sp>
        <p:nvSpPr>
          <p:cNvPr id="17" name="任意多边形 16"/>
          <p:cNvSpPr/>
          <p:nvPr/>
        </p:nvSpPr>
        <p:spPr>
          <a:xfrm rot="19460545">
            <a:off x="8089315" y="673633"/>
            <a:ext cx="5037427" cy="5839089"/>
          </a:xfrm>
          <a:custGeom>
            <a:avLst/>
            <a:gdLst>
              <a:gd name="connsiteX0" fmla="*/ 5037427 w 5037427"/>
              <a:gd name="connsiteY0" fmla="*/ 1324058 h 5839089"/>
              <a:gd name="connsiteX1" fmla="*/ 4868688 w 5037427"/>
              <a:gd name="connsiteY1" fmla="*/ 1364389 h 5839089"/>
              <a:gd name="connsiteX2" fmla="*/ 2283352 w 5037427"/>
              <a:gd name="connsiteY2" fmla="*/ 3147544 h 5839089"/>
              <a:gd name="connsiteX3" fmla="*/ 1413606 w 5037427"/>
              <a:gd name="connsiteY3" fmla="*/ 5721258 h 5839089"/>
              <a:gd name="connsiteX4" fmla="*/ 1413111 w 5037427"/>
              <a:gd name="connsiteY4" fmla="*/ 5839089 h 5839089"/>
              <a:gd name="connsiteX5" fmla="*/ 1028337 w 5037427"/>
              <a:gd name="connsiteY5" fmla="*/ 5563033 h 5839089"/>
              <a:gd name="connsiteX6" fmla="*/ 1050281 w 5037427"/>
              <a:gd name="connsiteY6" fmla="*/ 5345462 h 5839089"/>
              <a:gd name="connsiteX7" fmla="*/ 1719492 w 5037427"/>
              <a:gd name="connsiteY7" fmla="*/ 3466734 h 5839089"/>
              <a:gd name="connsiteX8" fmla="*/ 1722208 w 5037427"/>
              <a:gd name="connsiteY8" fmla="*/ 3462685 h 5839089"/>
              <a:gd name="connsiteX9" fmla="*/ 0 w 5037427"/>
              <a:gd name="connsiteY9" fmla="*/ 0 h 5839089"/>
              <a:gd name="connsiteX10" fmla="*/ 1451095 w 5037427"/>
              <a:gd name="connsiteY10" fmla="*/ 2277239 h 5839089"/>
              <a:gd name="connsiteX11" fmla="*/ 1504269 w 5037427"/>
              <a:gd name="connsiteY11" fmla="*/ 1520686 h 5839089"/>
              <a:gd name="connsiteX12" fmla="*/ 1570627 w 5037427"/>
              <a:gd name="connsiteY12" fmla="*/ 2464824 h 5839089"/>
              <a:gd name="connsiteX13" fmla="*/ 1975491 w 5037427"/>
              <a:gd name="connsiteY13" fmla="*/ 3100188 h 5839089"/>
              <a:gd name="connsiteX14" fmla="*/ 2030118 w 5037427"/>
              <a:gd name="connsiteY14" fmla="*/ 3027975 h 5839089"/>
              <a:gd name="connsiteX15" fmla="*/ 4907206 w 5037427"/>
              <a:gd name="connsiteY15" fmla="*/ 1342304 h 5839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37427" h="5839089">
                <a:moveTo>
                  <a:pt x="5037427" y="1324058"/>
                </a:moveTo>
                <a:lnTo>
                  <a:pt x="4868688" y="1364389"/>
                </a:lnTo>
                <a:cubicBezTo>
                  <a:pt x="3861789" y="1630621"/>
                  <a:pt x="2937896" y="2235225"/>
                  <a:pt x="2283352" y="3147544"/>
                </a:cubicBezTo>
                <a:cubicBezTo>
                  <a:pt x="1722314" y="3929532"/>
                  <a:pt x="1438834" y="4826551"/>
                  <a:pt x="1413606" y="5721258"/>
                </a:cubicBezTo>
                <a:lnTo>
                  <a:pt x="1413111" y="5839089"/>
                </a:lnTo>
                <a:lnTo>
                  <a:pt x="1028337" y="5563033"/>
                </a:lnTo>
                <a:lnTo>
                  <a:pt x="1050281" y="5345462"/>
                </a:lnTo>
                <a:cubicBezTo>
                  <a:pt x="1131837" y="4694887"/>
                  <a:pt x="1352413" y="4053480"/>
                  <a:pt x="1719492" y="3466734"/>
                </a:cubicBezTo>
                <a:lnTo>
                  <a:pt x="1722208" y="3462685"/>
                </a:lnTo>
                <a:lnTo>
                  <a:pt x="0" y="0"/>
                </a:lnTo>
                <a:lnTo>
                  <a:pt x="1451095" y="2277239"/>
                </a:lnTo>
                <a:lnTo>
                  <a:pt x="1504269" y="1520686"/>
                </a:lnTo>
                <a:lnTo>
                  <a:pt x="1570627" y="2464824"/>
                </a:lnTo>
                <a:lnTo>
                  <a:pt x="1975491" y="3100188"/>
                </a:lnTo>
                <a:lnTo>
                  <a:pt x="2030118" y="3027975"/>
                </a:lnTo>
                <a:cubicBezTo>
                  <a:pt x="2771623" y="2097757"/>
                  <a:pt x="3807049" y="1523298"/>
                  <a:pt x="4907206" y="134230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900772" y="2353025"/>
            <a:ext cx="674704" cy="674704"/>
            <a:chOff x="900772" y="2353025"/>
            <a:chExt cx="674704" cy="674704"/>
          </a:xfrm>
          <a:effectLst>
            <a:outerShdw blurRad="101600" dist="38100" dir="2700000" algn="tl" rotWithShape="0">
              <a:prstClr val="black">
                <a:alpha val="20000"/>
              </a:prstClr>
            </a:outerShdw>
          </a:effectLst>
        </p:grpSpPr>
        <p:sp>
          <p:nvSpPr>
            <p:cNvPr id="19" name="椭圆 18"/>
            <p:cNvSpPr/>
            <p:nvPr/>
          </p:nvSpPr>
          <p:spPr>
            <a:xfrm>
              <a:off x="900772" y="2353025"/>
              <a:ext cx="674704" cy="674704"/>
            </a:xfrm>
            <a:prstGeom prst="ellipse">
              <a:avLst/>
            </a:prstGeom>
            <a:noFill/>
            <a:ln w="63500">
              <a:solidFill>
                <a:srgbClr val="686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75000"/>
                    <a:lumOff val="25000"/>
                  </a:schemeClr>
                </a:solidFill>
                <a:cs typeface="+mn-ea"/>
                <a:sym typeface="+mn-lt"/>
              </a:endParaRPr>
            </a:p>
          </p:txBody>
        </p:sp>
        <p:sp>
          <p:nvSpPr>
            <p:cNvPr id="20" name="矩形 19"/>
            <p:cNvSpPr/>
            <p:nvPr/>
          </p:nvSpPr>
          <p:spPr>
            <a:xfrm>
              <a:off x="939687" y="2460520"/>
              <a:ext cx="617893" cy="523220"/>
            </a:xfrm>
            <a:prstGeom prst="rect">
              <a:avLst/>
            </a:prstGeom>
          </p:spPr>
          <p:txBody>
            <a:bodyPr wrap="square">
              <a:spAutoFit/>
            </a:bodyPr>
            <a:lstStyle/>
            <a:p>
              <a:pPr algn="ctr"/>
              <a:r>
                <a:rPr lang="en-US" altLang="zh-CN" sz="2800" dirty="0">
                  <a:solidFill>
                    <a:schemeClr val="tx1">
                      <a:lumMod val="75000"/>
                      <a:lumOff val="25000"/>
                    </a:schemeClr>
                  </a:solidFill>
                  <a:cs typeface="+mn-ea"/>
                  <a:sym typeface="+mn-lt"/>
                </a:rPr>
                <a:t>A</a:t>
              </a:r>
            </a:p>
          </p:txBody>
        </p:sp>
      </p:grpSp>
      <p:grpSp>
        <p:nvGrpSpPr>
          <p:cNvPr id="21" name="组合 20"/>
          <p:cNvGrpSpPr/>
          <p:nvPr/>
        </p:nvGrpSpPr>
        <p:grpSpPr>
          <a:xfrm>
            <a:off x="900772" y="3716471"/>
            <a:ext cx="674704" cy="674704"/>
            <a:chOff x="900772" y="3651296"/>
            <a:chExt cx="674704" cy="674704"/>
          </a:xfrm>
          <a:effectLst>
            <a:outerShdw blurRad="101600" dist="38100" dir="2700000" algn="tl" rotWithShape="0">
              <a:prstClr val="black">
                <a:alpha val="20000"/>
              </a:prstClr>
            </a:outerShdw>
          </a:effectLst>
        </p:grpSpPr>
        <p:sp>
          <p:nvSpPr>
            <p:cNvPr id="22" name="椭圆 21"/>
            <p:cNvSpPr/>
            <p:nvPr/>
          </p:nvSpPr>
          <p:spPr>
            <a:xfrm>
              <a:off x="900772" y="3651296"/>
              <a:ext cx="674704" cy="674704"/>
            </a:xfrm>
            <a:prstGeom prst="ellipse">
              <a:avLst/>
            </a:prstGeom>
            <a:noFill/>
            <a:ln w="63500">
              <a:solidFill>
                <a:srgbClr val="9998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75000"/>
                    <a:lumOff val="25000"/>
                  </a:schemeClr>
                </a:solidFill>
                <a:cs typeface="+mn-ea"/>
                <a:sym typeface="+mn-lt"/>
              </a:endParaRPr>
            </a:p>
          </p:txBody>
        </p:sp>
        <p:sp>
          <p:nvSpPr>
            <p:cNvPr id="23" name="矩形 22"/>
            <p:cNvSpPr/>
            <p:nvPr/>
          </p:nvSpPr>
          <p:spPr>
            <a:xfrm>
              <a:off x="939687" y="3772481"/>
              <a:ext cx="617893" cy="523220"/>
            </a:xfrm>
            <a:prstGeom prst="rect">
              <a:avLst/>
            </a:prstGeom>
          </p:spPr>
          <p:txBody>
            <a:bodyPr wrap="square">
              <a:spAutoFit/>
            </a:bodyPr>
            <a:lstStyle/>
            <a:p>
              <a:pPr algn="ctr"/>
              <a:r>
                <a:rPr lang="en-US" altLang="zh-CN" sz="2800" dirty="0">
                  <a:solidFill>
                    <a:schemeClr val="tx1">
                      <a:lumMod val="75000"/>
                      <a:lumOff val="25000"/>
                    </a:schemeClr>
                  </a:solidFill>
                  <a:cs typeface="+mn-ea"/>
                  <a:sym typeface="+mn-lt"/>
                </a:rPr>
                <a:t>B</a:t>
              </a:r>
            </a:p>
          </p:txBody>
        </p:sp>
      </p:grpSp>
      <p:grpSp>
        <p:nvGrpSpPr>
          <p:cNvPr id="24" name="组合 23"/>
          <p:cNvGrpSpPr/>
          <p:nvPr/>
        </p:nvGrpSpPr>
        <p:grpSpPr>
          <a:xfrm>
            <a:off x="900772" y="5079917"/>
            <a:ext cx="674704" cy="674704"/>
            <a:chOff x="900772" y="5079917"/>
            <a:chExt cx="674704" cy="674704"/>
          </a:xfrm>
          <a:effectLst>
            <a:outerShdw blurRad="101600" dist="38100" dir="2700000" algn="tl" rotWithShape="0">
              <a:prstClr val="black">
                <a:alpha val="20000"/>
              </a:prstClr>
            </a:outerShdw>
          </a:effectLst>
        </p:grpSpPr>
        <p:sp>
          <p:nvSpPr>
            <p:cNvPr id="25" name="椭圆 24"/>
            <p:cNvSpPr/>
            <p:nvPr/>
          </p:nvSpPr>
          <p:spPr>
            <a:xfrm>
              <a:off x="900772" y="5079917"/>
              <a:ext cx="674704" cy="674704"/>
            </a:xfrm>
            <a:prstGeom prst="ellipse">
              <a:avLst/>
            </a:prstGeom>
            <a:noFill/>
            <a:ln w="63500">
              <a:solidFill>
                <a:srgbClr val="B8B6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75000"/>
                    <a:lumOff val="25000"/>
                  </a:schemeClr>
                </a:solidFill>
                <a:cs typeface="+mn-ea"/>
                <a:sym typeface="+mn-lt"/>
              </a:endParaRPr>
            </a:p>
          </p:txBody>
        </p:sp>
        <p:sp>
          <p:nvSpPr>
            <p:cNvPr id="26" name="矩形 25"/>
            <p:cNvSpPr/>
            <p:nvPr/>
          </p:nvSpPr>
          <p:spPr>
            <a:xfrm>
              <a:off x="939687" y="5188410"/>
              <a:ext cx="617893" cy="523220"/>
            </a:xfrm>
            <a:prstGeom prst="rect">
              <a:avLst/>
            </a:prstGeom>
          </p:spPr>
          <p:txBody>
            <a:bodyPr wrap="square">
              <a:spAutoFit/>
            </a:bodyPr>
            <a:lstStyle/>
            <a:p>
              <a:pPr algn="ctr"/>
              <a:r>
                <a:rPr lang="en-US" altLang="zh-CN" sz="2800" dirty="0">
                  <a:solidFill>
                    <a:schemeClr val="tx1">
                      <a:lumMod val="75000"/>
                      <a:lumOff val="25000"/>
                    </a:schemeClr>
                  </a:solidFill>
                  <a:cs typeface="+mn-ea"/>
                  <a:sym typeface="+mn-lt"/>
                </a:rPr>
                <a:t>C</a:t>
              </a:r>
            </a:p>
          </p:txBody>
        </p:sp>
      </p:grpSp>
      <p:sp>
        <p:nvSpPr>
          <p:cNvPr id="27" name="矩形 26"/>
          <p:cNvSpPr/>
          <p:nvPr/>
        </p:nvSpPr>
        <p:spPr>
          <a:xfrm>
            <a:off x="1780831" y="2139075"/>
            <a:ext cx="4238795" cy="927946"/>
          </a:xfrm>
          <a:prstGeom prst="rect">
            <a:avLst/>
          </a:prstGeom>
        </p:spPr>
        <p:txBody>
          <a:bodyPr wrap="square">
            <a:spAutoFit/>
          </a:bodyPr>
          <a:lstStyle/>
          <a:p>
            <a:pPr lvl="0">
              <a:lnSpc>
                <a:spcPct val="150000"/>
              </a:lnSpc>
            </a:pPr>
            <a:r>
              <a:rPr lang="zh-CN" altLang="en-US" b="1" dirty="0">
                <a:solidFill>
                  <a:srgbClr val="000000">
                    <a:lumMod val="65000"/>
                    <a:lumOff val="35000"/>
                  </a:srgbClr>
                </a:solidFill>
                <a:cs typeface="+mn-ea"/>
                <a:sym typeface="+mn-lt"/>
              </a:rPr>
              <a:t>岗位工作概述</a:t>
            </a:r>
            <a:endParaRPr lang="en-US" altLang="zh-CN" sz="1200" dirty="0">
              <a:solidFill>
                <a:schemeClr val="tx1">
                  <a:lumMod val="50000"/>
                  <a:lumOff val="50000"/>
                </a:schemeClr>
              </a:solidFill>
              <a:cs typeface="+mn-ea"/>
              <a:sym typeface="+mn-lt"/>
            </a:endParaRPr>
          </a:p>
          <a:p>
            <a:pPr>
              <a:lnSpc>
                <a:spcPct val="130000"/>
              </a:lnSpc>
            </a:pPr>
            <a:r>
              <a:rPr lang="zh-CN" altLang="en-US" sz="1050" dirty="0">
                <a:solidFill>
                  <a:schemeClr val="tx1">
                    <a:lumMod val="50000"/>
                    <a:lumOff val="50000"/>
                  </a:schemeClr>
                </a:solidFill>
                <a:cs typeface="+mn-ea"/>
                <a:sym typeface="+mn-lt"/>
              </a:rPr>
              <a:t>点击输入简要文字解说文字修饰简洁精准点击输入简要文字解说解说文字尽量概括精炼括精炼不用多余的文字修饰简洁精</a:t>
            </a:r>
            <a:endParaRPr lang="en-US" altLang="zh-CN" sz="1050" dirty="0">
              <a:solidFill>
                <a:schemeClr val="tx1">
                  <a:lumMod val="50000"/>
                  <a:lumOff val="50000"/>
                </a:schemeClr>
              </a:solidFill>
              <a:cs typeface="+mn-ea"/>
              <a:sym typeface="+mn-lt"/>
            </a:endParaRPr>
          </a:p>
        </p:txBody>
      </p:sp>
      <p:sp>
        <p:nvSpPr>
          <p:cNvPr id="28" name="矩形 27"/>
          <p:cNvSpPr/>
          <p:nvPr/>
        </p:nvSpPr>
        <p:spPr>
          <a:xfrm>
            <a:off x="1780831" y="3529331"/>
            <a:ext cx="4238795" cy="927946"/>
          </a:xfrm>
          <a:prstGeom prst="rect">
            <a:avLst/>
          </a:prstGeom>
        </p:spPr>
        <p:txBody>
          <a:bodyPr wrap="square">
            <a:spAutoFit/>
          </a:bodyPr>
          <a:lstStyle/>
          <a:p>
            <a:pPr lvl="0">
              <a:lnSpc>
                <a:spcPct val="150000"/>
              </a:lnSpc>
            </a:pPr>
            <a:r>
              <a:rPr lang="zh-CN" altLang="en-US" b="1" dirty="0">
                <a:solidFill>
                  <a:srgbClr val="000000">
                    <a:lumMod val="65000"/>
                    <a:lumOff val="35000"/>
                  </a:srgbClr>
                </a:solidFill>
                <a:cs typeface="+mn-ea"/>
                <a:sym typeface="+mn-lt"/>
              </a:rPr>
              <a:t>岗位工作概述</a:t>
            </a:r>
            <a:endParaRPr lang="en-US" altLang="zh-CN" sz="1200" dirty="0">
              <a:solidFill>
                <a:schemeClr val="tx1">
                  <a:lumMod val="50000"/>
                  <a:lumOff val="50000"/>
                </a:schemeClr>
              </a:solidFill>
              <a:cs typeface="+mn-ea"/>
              <a:sym typeface="+mn-lt"/>
            </a:endParaRPr>
          </a:p>
          <a:p>
            <a:pPr>
              <a:lnSpc>
                <a:spcPct val="130000"/>
              </a:lnSpc>
            </a:pPr>
            <a:r>
              <a:rPr lang="zh-CN" altLang="en-US" sz="1050" dirty="0">
                <a:solidFill>
                  <a:schemeClr val="tx1">
                    <a:lumMod val="50000"/>
                    <a:lumOff val="50000"/>
                  </a:schemeClr>
                </a:solidFill>
                <a:cs typeface="+mn-ea"/>
                <a:sym typeface="+mn-lt"/>
              </a:rPr>
              <a:t>点击输入简要文字解说文字修饰简洁精准点击输入简要文字解说解说文字尽量概括精炼括精炼不用多余的文字修饰简洁精</a:t>
            </a:r>
            <a:endParaRPr lang="en-US" altLang="zh-CN" sz="1050" dirty="0">
              <a:solidFill>
                <a:schemeClr val="tx1">
                  <a:lumMod val="50000"/>
                  <a:lumOff val="50000"/>
                </a:schemeClr>
              </a:solidFill>
              <a:cs typeface="+mn-ea"/>
              <a:sym typeface="+mn-lt"/>
            </a:endParaRPr>
          </a:p>
        </p:txBody>
      </p:sp>
      <p:sp>
        <p:nvSpPr>
          <p:cNvPr id="29" name="矩形 28"/>
          <p:cNvSpPr/>
          <p:nvPr/>
        </p:nvSpPr>
        <p:spPr>
          <a:xfrm>
            <a:off x="1780831" y="4919587"/>
            <a:ext cx="4238795" cy="927946"/>
          </a:xfrm>
          <a:prstGeom prst="rect">
            <a:avLst/>
          </a:prstGeom>
        </p:spPr>
        <p:txBody>
          <a:bodyPr wrap="square">
            <a:spAutoFit/>
          </a:bodyPr>
          <a:lstStyle/>
          <a:p>
            <a:pPr lvl="0">
              <a:lnSpc>
                <a:spcPct val="150000"/>
              </a:lnSpc>
            </a:pPr>
            <a:r>
              <a:rPr lang="zh-CN" altLang="en-US" b="1" dirty="0">
                <a:solidFill>
                  <a:srgbClr val="000000">
                    <a:lumMod val="65000"/>
                    <a:lumOff val="35000"/>
                  </a:srgbClr>
                </a:solidFill>
                <a:cs typeface="+mn-ea"/>
                <a:sym typeface="+mn-lt"/>
              </a:rPr>
              <a:t>岗位工作概述</a:t>
            </a:r>
            <a:endParaRPr lang="en-US" altLang="zh-CN" sz="1200" dirty="0">
              <a:solidFill>
                <a:schemeClr val="tx1">
                  <a:lumMod val="50000"/>
                  <a:lumOff val="50000"/>
                </a:schemeClr>
              </a:solidFill>
              <a:cs typeface="+mn-ea"/>
              <a:sym typeface="+mn-lt"/>
            </a:endParaRPr>
          </a:p>
          <a:p>
            <a:pPr>
              <a:lnSpc>
                <a:spcPct val="130000"/>
              </a:lnSpc>
            </a:pPr>
            <a:r>
              <a:rPr lang="zh-CN" altLang="en-US" sz="1050" dirty="0">
                <a:solidFill>
                  <a:schemeClr val="tx1">
                    <a:lumMod val="50000"/>
                    <a:lumOff val="50000"/>
                  </a:schemeClr>
                </a:solidFill>
                <a:cs typeface="+mn-ea"/>
                <a:sym typeface="+mn-lt"/>
              </a:rPr>
              <a:t>点击输入简要文字解说文字修饰简洁精准点击输入简要文字解说解说文字尽量概括精炼括精炼不用多余的文字修饰简洁精</a:t>
            </a:r>
            <a:endParaRPr lang="en-US" altLang="zh-CN" sz="1050" dirty="0">
              <a:solidFill>
                <a:schemeClr val="tx1">
                  <a:lumMod val="50000"/>
                  <a:lumOff val="50000"/>
                </a:schemeClr>
              </a:solidFill>
              <a:cs typeface="+mn-ea"/>
              <a:sym typeface="+mn-lt"/>
            </a:endParaRPr>
          </a:p>
        </p:txBody>
      </p:sp>
      <p:grpSp>
        <p:nvGrpSpPr>
          <p:cNvPr id="32" name="组合 31"/>
          <p:cNvGrpSpPr/>
          <p:nvPr/>
        </p:nvGrpSpPr>
        <p:grpSpPr>
          <a:xfrm>
            <a:off x="3059425" y="564714"/>
            <a:ext cx="6073146" cy="747188"/>
            <a:chOff x="3059425" y="564714"/>
            <a:chExt cx="6073146" cy="747188"/>
          </a:xfrm>
        </p:grpSpPr>
        <p:sp>
          <p:nvSpPr>
            <p:cNvPr id="30" name="文本框 29"/>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年度工作概述</a:t>
              </a:r>
            </a:p>
          </p:txBody>
        </p:sp>
        <p:sp>
          <p:nvSpPr>
            <p:cNvPr id="31" name="文本框 30"/>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8382" y="3094677"/>
            <a:ext cx="3057247" cy="523220"/>
          </a:xfrm>
          <a:prstGeom prst="rect">
            <a:avLst/>
          </a:prstGeom>
          <a:noFill/>
        </p:spPr>
        <p:txBody>
          <a:bodyPr wrap="none" rtlCol="0">
            <a:spAutoFit/>
          </a:bodyPr>
          <a:lstStyle/>
          <a:p>
            <a:r>
              <a:rPr kumimoji="1" lang="zh-CN" altLang="en-US" sz="2800" dirty="0">
                <a:solidFill>
                  <a:srgbClr val="282A41"/>
                </a:solidFill>
                <a:cs typeface="+mn-ea"/>
                <a:sym typeface="+mn-lt"/>
              </a:rPr>
              <a:t>岗位重点工作描述</a:t>
            </a:r>
            <a:endParaRPr kumimoji="1" lang="en-US" altLang="zh-CN" sz="2800" dirty="0">
              <a:solidFill>
                <a:srgbClr val="282A41"/>
              </a:solidFill>
              <a:cs typeface="+mn-ea"/>
              <a:sym typeface="+mn-lt"/>
            </a:endParaRPr>
          </a:p>
        </p:txBody>
      </p:sp>
      <p:sp>
        <p:nvSpPr>
          <p:cNvPr id="5" name="文本框 4"/>
          <p:cNvSpPr txBox="1"/>
          <p:nvPr/>
        </p:nvSpPr>
        <p:spPr>
          <a:xfrm>
            <a:off x="871635" y="2738597"/>
            <a:ext cx="1503938" cy="369332"/>
          </a:xfrm>
          <a:prstGeom prst="rect">
            <a:avLst/>
          </a:prstGeom>
          <a:noFill/>
        </p:spPr>
        <p:txBody>
          <a:bodyPr wrap="none" rtlCol="0">
            <a:spAutoFit/>
          </a:bodyPr>
          <a:lstStyle/>
          <a:p>
            <a:r>
              <a:rPr kumimoji="1" lang="en-US" altLang="zh-CN" dirty="0">
                <a:solidFill>
                  <a:schemeClr val="bg1">
                    <a:lumMod val="75000"/>
                  </a:schemeClr>
                </a:solidFill>
                <a:cs typeface="+mn-ea"/>
                <a:sym typeface="+mn-lt"/>
              </a:rPr>
              <a:t>TITLE</a:t>
            </a:r>
            <a:r>
              <a:rPr kumimoji="1" lang="zh-CN" altLang="en-US" dirty="0">
                <a:solidFill>
                  <a:schemeClr val="bg1">
                    <a:lumMod val="75000"/>
                  </a:schemeClr>
                </a:solidFill>
                <a:cs typeface="+mn-ea"/>
                <a:sym typeface="+mn-lt"/>
              </a:rPr>
              <a:t> </a:t>
            </a:r>
            <a:r>
              <a:rPr kumimoji="1" lang="en-US" altLang="zh-CN" dirty="0">
                <a:solidFill>
                  <a:schemeClr val="bg1">
                    <a:lumMod val="75000"/>
                  </a:schemeClr>
                </a:solidFill>
                <a:cs typeface="+mn-ea"/>
                <a:sym typeface="+mn-lt"/>
              </a:rPr>
              <a:t>HERE</a:t>
            </a:r>
            <a:endParaRPr kumimoji="1" lang="zh-CN" altLang="en-US" dirty="0">
              <a:solidFill>
                <a:schemeClr val="bg1">
                  <a:lumMod val="75000"/>
                </a:schemeClr>
              </a:solidFill>
              <a:cs typeface="+mn-ea"/>
              <a:sym typeface="+mn-lt"/>
            </a:endParaRPr>
          </a:p>
        </p:txBody>
      </p:sp>
      <p:sp>
        <p:nvSpPr>
          <p:cNvPr id="6" name="文本框 5"/>
          <p:cNvSpPr txBox="1"/>
          <p:nvPr/>
        </p:nvSpPr>
        <p:spPr>
          <a:xfrm>
            <a:off x="841109" y="3931144"/>
            <a:ext cx="3425024" cy="1200329"/>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p>
        </p:txBody>
      </p:sp>
      <p:sp>
        <p:nvSpPr>
          <p:cNvPr id="7" name="矩形 6"/>
          <p:cNvSpPr/>
          <p:nvPr/>
        </p:nvSpPr>
        <p:spPr>
          <a:xfrm>
            <a:off x="5297073" y="1802704"/>
            <a:ext cx="5857460" cy="1287311"/>
          </a:xfrm>
          <a:prstGeom prst="rect">
            <a:avLst/>
          </a:prstGeom>
          <a:solidFill>
            <a:schemeClr val="bg1"/>
          </a:solidFill>
          <a:ln>
            <a:solidFill>
              <a:schemeClr val="bg1">
                <a:lumMod val="95000"/>
              </a:schemeClr>
            </a:solid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8" name="TextBox 20"/>
          <p:cNvSpPr txBox="1"/>
          <p:nvPr/>
        </p:nvSpPr>
        <p:spPr>
          <a:xfrm>
            <a:off x="5627043" y="2133482"/>
            <a:ext cx="703720" cy="703720"/>
          </a:xfrm>
          <a:prstGeom prst="ellipse">
            <a:avLst/>
          </a:prstGeom>
          <a:solidFill>
            <a:srgbClr val="6868AC"/>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mn-lt"/>
                <a:ea typeface="+mn-ea"/>
                <a:cs typeface="+mn-ea"/>
                <a:sym typeface="+mn-lt"/>
              </a:rPr>
              <a:t>01</a:t>
            </a:r>
            <a:endParaRPr lang="zh-CN" altLang="en-US" sz="1600" dirty="0">
              <a:latin typeface="+mn-lt"/>
              <a:ea typeface="+mn-ea"/>
              <a:cs typeface="+mn-ea"/>
              <a:sym typeface="+mn-lt"/>
            </a:endParaRPr>
          </a:p>
        </p:txBody>
      </p:sp>
      <p:sp>
        <p:nvSpPr>
          <p:cNvPr id="9" name="文本框 8"/>
          <p:cNvSpPr txBox="1"/>
          <p:nvPr/>
        </p:nvSpPr>
        <p:spPr>
          <a:xfrm>
            <a:off x="8560352" y="2076640"/>
            <a:ext cx="2214595" cy="812530"/>
          </a:xfrm>
          <a:prstGeom prst="rect">
            <a:avLst/>
          </a:prstGeom>
          <a:noFill/>
        </p:spPr>
        <p:txBody>
          <a:bodyPr wrap="square" rtlCol="0">
            <a:spAutoFit/>
          </a:bodyPr>
          <a:lstStyle/>
          <a:p>
            <a:pPr>
              <a:lnSpc>
                <a:spcPct val="130000"/>
              </a:lnSpc>
            </a:pPr>
            <a:r>
              <a:rPr kumimoji="1" lang="zh-CN" altLang="en-US" sz="1200" dirty="0">
                <a:solidFill>
                  <a:schemeClr val="bg1">
                    <a:lumMod val="50000"/>
                  </a:schemeClr>
                </a:solidFill>
                <a:cs typeface="+mn-ea"/>
                <a:sym typeface="+mn-lt"/>
              </a:rPr>
              <a:t>您的内容打在这里，或者通过复制您的文本后，在此框中选择粘贴，并选择只保留文字</a:t>
            </a:r>
          </a:p>
        </p:txBody>
      </p:sp>
      <p:sp>
        <p:nvSpPr>
          <p:cNvPr id="10" name="文本框 9"/>
          <p:cNvSpPr txBox="1"/>
          <p:nvPr/>
        </p:nvSpPr>
        <p:spPr>
          <a:xfrm>
            <a:off x="6632241" y="2173239"/>
            <a:ext cx="1415772" cy="584775"/>
          </a:xfrm>
          <a:prstGeom prst="rect">
            <a:avLst/>
          </a:prstGeom>
          <a:noFill/>
        </p:spPr>
        <p:txBody>
          <a:bodyPr wrap="none" rtlCol="0">
            <a:spAutoFit/>
          </a:bodyPr>
          <a:lstStyle/>
          <a:p>
            <a:r>
              <a:rPr kumimoji="1" lang="zh-CN" altLang="en-US" sz="1600" dirty="0">
                <a:solidFill>
                  <a:schemeClr val="tx1">
                    <a:lumMod val="75000"/>
                    <a:lumOff val="25000"/>
                  </a:schemeClr>
                </a:solidFill>
                <a:cs typeface="+mn-ea"/>
                <a:sym typeface="+mn-lt"/>
              </a:rPr>
              <a:t>请输入</a:t>
            </a:r>
            <a:endParaRPr kumimoji="1" lang="en-US" altLang="zh-CN" sz="1600" dirty="0">
              <a:solidFill>
                <a:schemeClr val="tx1">
                  <a:lumMod val="75000"/>
                  <a:lumOff val="25000"/>
                </a:schemeClr>
              </a:solidFill>
              <a:cs typeface="+mn-ea"/>
              <a:sym typeface="+mn-lt"/>
            </a:endParaRPr>
          </a:p>
          <a:p>
            <a:r>
              <a:rPr kumimoji="1" lang="zh-CN" altLang="en-US" sz="1600" dirty="0">
                <a:solidFill>
                  <a:schemeClr val="tx1">
                    <a:lumMod val="75000"/>
                    <a:lumOff val="25000"/>
                  </a:schemeClr>
                </a:solidFill>
                <a:cs typeface="+mn-ea"/>
                <a:sym typeface="+mn-lt"/>
              </a:rPr>
              <a:t>标题文字内容</a:t>
            </a:r>
          </a:p>
        </p:txBody>
      </p:sp>
      <p:sp>
        <p:nvSpPr>
          <p:cNvPr id="11" name="矩形 10"/>
          <p:cNvSpPr/>
          <p:nvPr/>
        </p:nvSpPr>
        <p:spPr>
          <a:xfrm>
            <a:off x="5297073" y="3347384"/>
            <a:ext cx="5857460" cy="1287311"/>
          </a:xfrm>
          <a:prstGeom prst="rect">
            <a:avLst/>
          </a:prstGeom>
          <a:solidFill>
            <a:schemeClr val="bg1"/>
          </a:solidFill>
          <a:ln>
            <a:solidFill>
              <a:schemeClr val="bg1">
                <a:lumMod val="95000"/>
              </a:schemeClr>
            </a:solid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2" name="TextBox 20"/>
          <p:cNvSpPr txBox="1"/>
          <p:nvPr/>
        </p:nvSpPr>
        <p:spPr>
          <a:xfrm>
            <a:off x="5627043" y="3678162"/>
            <a:ext cx="703720" cy="703720"/>
          </a:xfrm>
          <a:prstGeom prst="ellipse">
            <a:avLst/>
          </a:prstGeom>
          <a:solidFill>
            <a:srgbClr val="9998C8"/>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mn-lt"/>
                <a:ea typeface="+mn-ea"/>
                <a:cs typeface="+mn-ea"/>
                <a:sym typeface="+mn-lt"/>
              </a:rPr>
              <a:t>02</a:t>
            </a:r>
            <a:endParaRPr lang="zh-CN" altLang="en-US" sz="1600" dirty="0">
              <a:latin typeface="+mn-lt"/>
              <a:ea typeface="+mn-ea"/>
              <a:cs typeface="+mn-ea"/>
              <a:sym typeface="+mn-lt"/>
            </a:endParaRPr>
          </a:p>
        </p:txBody>
      </p:sp>
      <p:sp>
        <p:nvSpPr>
          <p:cNvPr id="13" name="文本框 12"/>
          <p:cNvSpPr txBox="1"/>
          <p:nvPr/>
        </p:nvSpPr>
        <p:spPr>
          <a:xfrm>
            <a:off x="8560352" y="3621320"/>
            <a:ext cx="2214595" cy="812530"/>
          </a:xfrm>
          <a:prstGeom prst="rect">
            <a:avLst/>
          </a:prstGeom>
          <a:noFill/>
        </p:spPr>
        <p:txBody>
          <a:bodyPr wrap="square" rtlCol="0">
            <a:spAutoFit/>
          </a:bodyPr>
          <a:lstStyle/>
          <a:p>
            <a:pPr>
              <a:lnSpc>
                <a:spcPct val="130000"/>
              </a:lnSpc>
            </a:pPr>
            <a:r>
              <a:rPr kumimoji="1" lang="zh-CN" altLang="en-US" sz="1200" dirty="0">
                <a:solidFill>
                  <a:schemeClr val="bg1">
                    <a:lumMod val="50000"/>
                  </a:schemeClr>
                </a:solidFill>
                <a:cs typeface="+mn-ea"/>
                <a:sym typeface="+mn-lt"/>
              </a:rPr>
              <a:t>您的内容打在这里，或者通过复制您的文本后，在此框中选择粘贴，并选择只保留文字</a:t>
            </a:r>
          </a:p>
        </p:txBody>
      </p:sp>
      <p:sp>
        <p:nvSpPr>
          <p:cNvPr id="14" name="文本框 13"/>
          <p:cNvSpPr txBox="1"/>
          <p:nvPr/>
        </p:nvSpPr>
        <p:spPr>
          <a:xfrm>
            <a:off x="6632241" y="3717919"/>
            <a:ext cx="1415772" cy="584775"/>
          </a:xfrm>
          <a:prstGeom prst="rect">
            <a:avLst/>
          </a:prstGeom>
          <a:noFill/>
        </p:spPr>
        <p:txBody>
          <a:bodyPr wrap="none" rtlCol="0">
            <a:spAutoFit/>
          </a:bodyPr>
          <a:lstStyle/>
          <a:p>
            <a:r>
              <a:rPr kumimoji="1" lang="zh-CN" altLang="en-US" sz="1600" dirty="0">
                <a:solidFill>
                  <a:schemeClr val="tx1">
                    <a:lumMod val="75000"/>
                    <a:lumOff val="25000"/>
                  </a:schemeClr>
                </a:solidFill>
                <a:cs typeface="+mn-ea"/>
                <a:sym typeface="+mn-lt"/>
              </a:rPr>
              <a:t>请输入</a:t>
            </a:r>
            <a:endParaRPr kumimoji="1" lang="en-US" altLang="zh-CN" sz="1600" dirty="0">
              <a:solidFill>
                <a:schemeClr val="tx1">
                  <a:lumMod val="75000"/>
                  <a:lumOff val="25000"/>
                </a:schemeClr>
              </a:solidFill>
              <a:cs typeface="+mn-ea"/>
              <a:sym typeface="+mn-lt"/>
            </a:endParaRPr>
          </a:p>
          <a:p>
            <a:r>
              <a:rPr kumimoji="1" lang="zh-CN" altLang="en-US" sz="1600" dirty="0">
                <a:solidFill>
                  <a:schemeClr val="tx1">
                    <a:lumMod val="75000"/>
                    <a:lumOff val="25000"/>
                  </a:schemeClr>
                </a:solidFill>
                <a:cs typeface="+mn-ea"/>
                <a:sym typeface="+mn-lt"/>
              </a:rPr>
              <a:t>标题文字内容</a:t>
            </a:r>
          </a:p>
        </p:txBody>
      </p:sp>
      <p:sp>
        <p:nvSpPr>
          <p:cNvPr id="15" name="矩形 14"/>
          <p:cNvSpPr/>
          <p:nvPr/>
        </p:nvSpPr>
        <p:spPr>
          <a:xfrm>
            <a:off x="5297073" y="4965472"/>
            <a:ext cx="5857460" cy="1287311"/>
          </a:xfrm>
          <a:prstGeom prst="rect">
            <a:avLst/>
          </a:prstGeom>
          <a:solidFill>
            <a:schemeClr val="bg1"/>
          </a:solidFill>
          <a:ln>
            <a:solidFill>
              <a:schemeClr val="bg1">
                <a:lumMod val="95000"/>
              </a:schemeClr>
            </a:solid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6" name="TextBox 20"/>
          <p:cNvSpPr txBox="1"/>
          <p:nvPr/>
        </p:nvSpPr>
        <p:spPr>
          <a:xfrm>
            <a:off x="5627043" y="5296250"/>
            <a:ext cx="703720" cy="703720"/>
          </a:xfrm>
          <a:prstGeom prst="ellipse">
            <a:avLst/>
          </a:prstGeom>
          <a:solidFill>
            <a:srgbClr val="6868AC"/>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mn-lt"/>
                <a:ea typeface="+mn-ea"/>
                <a:cs typeface="+mn-ea"/>
                <a:sym typeface="+mn-lt"/>
              </a:rPr>
              <a:t>03</a:t>
            </a:r>
            <a:endParaRPr lang="zh-CN" altLang="en-US" sz="1600" dirty="0">
              <a:latin typeface="+mn-lt"/>
              <a:ea typeface="+mn-ea"/>
              <a:cs typeface="+mn-ea"/>
              <a:sym typeface="+mn-lt"/>
            </a:endParaRPr>
          </a:p>
        </p:txBody>
      </p:sp>
      <p:sp>
        <p:nvSpPr>
          <p:cNvPr id="17" name="文本框 16"/>
          <p:cNvSpPr txBox="1"/>
          <p:nvPr/>
        </p:nvSpPr>
        <p:spPr>
          <a:xfrm>
            <a:off x="8560352" y="5239408"/>
            <a:ext cx="2214595" cy="812530"/>
          </a:xfrm>
          <a:prstGeom prst="rect">
            <a:avLst/>
          </a:prstGeom>
          <a:noFill/>
        </p:spPr>
        <p:txBody>
          <a:bodyPr wrap="square" rtlCol="0">
            <a:spAutoFit/>
          </a:bodyPr>
          <a:lstStyle/>
          <a:p>
            <a:pPr>
              <a:lnSpc>
                <a:spcPct val="130000"/>
              </a:lnSpc>
            </a:pPr>
            <a:r>
              <a:rPr kumimoji="1" lang="zh-CN" altLang="en-US" sz="1200" dirty="0">
                <a:solidFill>
                  <a:schemeClr val="bg1">
                    <a:lumMod val="50000"/>
                  </a:schemeClr>
                </a:solidFill>
                <a:cs typeface="+mn-ea"/>
                <a:sym typeface="+mn-lt"/>
              </a:rPr>
              <a:t>您的内容打在这里，或者通过复制您的文本后，在此框中选择粘贴，并选择只保留文字</a:t>
            </a:r>
          </a:p>
        </p:txBody>
      </p:sp>
      <p:sp>
        <p:nvSpPr>
          <p:cNvPr id="18" name="文本框 17"/>
          <p:cNvSpPr txBox="1"/>
          <p:nvPr/>
        </p:nvSpPr>
        <p:spPr>
          <a:xfrm>
            <a:off x="6632241" y="5336007"/>
            <a:ext cx="1415772" cy="584775"/>
          </a:xfrm>
          <a:prstGeom prst="rect">
            <a:avLst/>
          </a:prstGeom>
          <a:noFill/>
        </p:spPr>
        <p:txBody>
          <a:bodyPr wrap="none" rtlCol="0">
            <a:spAutoFit/>
          </a:bodyPr>
          <a:lstStyle/>
          <a:p>
            <a:r>
              <a:rPr kumimoji="1" lang="zh-CN" altLang="en-US" sz="1600" dirty="0">
                <a:solidFill>
                  <a:schemeClr val="tx1">
                    <a:lumMod val="75000"/>
                    <a:lumOff val="25000"/>
                  </a:schemeClr>
                </a:solidFill>
                <a:cs typeface="+mn-ea"/>
                <a:sym typeface="+mn-lt"/>
              </a:rPr>
              <a:t>请输入</a:t>
            </a:r>
            <a:endParaRPr kumimoji="1" lang="en-US" altLang="zh-CN" sz="1600" dirty="0">
              <a:solidFill>
                <a:schemeClr val="tx1">
                  <a:lumMod val="75000"/>
                  <a:lumOff val="25000"/>
                </a:schemeClr>
              </a:solidFill>
              <a:cs typeface="+mn-ea"/>
              <a:sym typeface="+mn-lt"/>
            </a:endParaRPr>
          </a:p>
          <a:p>
            <a:r>
              <a:rPr kumimoji="1" lang="zh-CN" altLang="en-US" sz="1600" dirty="0">
                <a:solidFill>
                  <a:schemeClr val="tx1">
                    <a:lumMod val="75000"/>
                    <a:lumOff val="25000"/>
                  </a:schemeClr>
                </a:solidFill>
                <a:cs typeface="+mn-ea"/>
                <a:sym typeface="+mn-lt"/>
              </a:rPr>
              <a:t>标题文字内容</a:t>
            </a:r>
          </a:p>
        </p:txBody>
      </p:sp>
      <p:grpSp>
        <p:nvGrpSpPr>
          <p:cNvPr id="20" name="组合 19"/>
          <p:cNvGrpSpPr/>
          <p:nvPr/>
        </p:nvGrpSpPr>
        <p:grpSpPr>
          <a:xfrm>
            <a:off x="3059425" y="564714"/>
            <a:ext cx="6073146" cy="747188"/>
            <a:chOff x="3059425" y="564714"/>
            <a:chExt cx="6073146" cy="747188"/>
          </a:xfrm>
        </p:grpSpPr>
        <p:sp>
          <p:nvSpPr>
            <p:cNvPr id="21" name="文本框 20"/>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年度工作概述</a:t>
              </a:r>
            </a:p>
          </p:txBody>
        </p:sp>
        <p:sp>
          <p:nvSpPr>
            <p:cNvPr id="22" name="文本框 21"/>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p:bldP spid="10" grpId="0"/>
      <p:bldP spid="11" grpId="0" animBg="1"/>
      <p:bldP spid="12" grpId="0" animBg="1"/>
      <p:bldP spid="13" grpId="0"/>
      <p:bldP spid="14" grpId="0"/>
      <p:bldP spid="15" grpId="0" animBg="1"/>
      <p:bldP spid="16" grpId="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6200000">
            <a:off x="2859111" y="552703"/>
            <a:ext cx="1733969" cy="4552124"/>
            <a:chOff x="941472" y="1892468"/>
            <a:chExt cx="2093929" cy="5497114"/>
          </a:xfrm>
        </p:grpSpPr>
        <p:sp>
          <p:nvSpPr>
            <p:cNvPr id="14" name="任意多边形: 形状 13"/>
            <p:cNvSpPr/>
            <p:nvPr/>
          </p:nvSpPr>
          <p:spPr>
            <a:xfrm>
              <a:off x="941472" y="1892469"/>
              <a:ext cx="2093929"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rgbClr val="6868AC"/>
            </a:solidFill>
            <a:ln w="38100">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2" name="矩形: 圆角 1"/>
            <p:cNvSpPr/>
            <p:nvPr/>
          </p:nvSpPr>
          <p:spPr>
            <a:xfrm>
              <a:off x="941472" y="1892468"/>
              <a:ext cx="2093929" cy="5497114"/>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grpSp>
          <p:nvGrpSpPr>
            <p:cNvPr id="18" name="组合 17"/>
            <p:cNvGrpSpPr/>
            <p:nvPr/>
          </p:nvGrpSpPr>
          <p:grpSpPr>
            <a:xfrm>
              <a:off x="1525783" y="3322898"/>
              <a:ext cx="1305173" cy="3667288"/>
              <a:chOff x="2049188" y="2942359"/>
              <a:chExt cx="1305173" cy="3667288"/>
            </a:xfrm>
          </p:grpSpPr>
          <p:sp>
            <p:nvSpPr>
              <p:cNvPr id="19" name="矩形 18"/>
              <p:cNvSpPr/>
              <p:nvPr/>
            </p:nvSpPr>
            <p:spPr>
              <a:xfrm rot="5400000">
                <a:off x="674026" y="4325445"/>
                <a:ext cx="3659364" cy="90904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chemeClr val="tx1">
                        <a:lumMod val="50000"/>
                        <a:lumOff val="50000"/>
                      </a:schemeClr>
                    </a:solidFill>
                    <a:effectLst/>
                    <a:uLnTx/>
                    <a:uFillTx/>
                    <a:cs typeface="+mn-ea"/>
                    <a:sym typeface="+mn-lt"/>
                  </a:rPr>
                  <a:t>用户可以在投影仪或者计算机上进行演示，也可以将演示文稿打印出来，制作成胶片，以便应用到更广泛的领域中</a:t>
                </a:r>
              </a:p>
            </p:txBody>
          </p:sp>
          <p:sp>
            <p:nvSpPr>
              <p:cNvPr id="20" name="矩形 19"/>
              <p:cNvSpPr/>
              <p:nvPr/>
            </p:nvSpPr>
            <p:spPr>
              <a:xfrm rot="5400000">
                <a:off x="1893478" y="3924175"/>
                <a:ext cx="2442699" cy="47906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cs typeface="+mn-ea"/>
                    <a:sym typeface="+mn-lt"/>
                  </a:rPr>
                  <a:t>标题文字添加</a:t>
                </a:r>
              </a:p>
            </p:txBody>
          </p:sp>
        </p:grpSp>
        <p:sp>
          <p:nvSpPr>
            <p:cNvPr id="37" name="椭圆 29"/>
            <p:cNvSpPr/>
            <p:nvPr/>
          </p:nvSpPr>
          <p:spPr>
            <a:xfrm>
              <a:off x="1714977" y="2113554"/>
              <a:ext cx="719846" cy="71984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8" name="组合 7"/>
          <p:cNvGrpSpPr/>
          <p:nvPr/>
        </p:nvGrpSpPr>
        <p:grpSpPr>
          <a:xfrm>
            <a:off x="1450034" y="4114249"/>
            <a:ext cx="4552124" cy="1733969"/>
            <a:chOff x="1450034" y="4022808"/>
            <a:chExt cx="4552124" cy="1733969"/>
          </a:xfrm>
        </p:grpSpPr>
        <p:grpSp>
          <p:nvGrpSpPr>
            <p:cNvPr id="77" name="组合 76"/>
            <p:cNvGrpSpPr/>
            <p:nvPr/>
          </p:nvGrpSpPr>
          <p:grpSpPr>
            <a:xfrm rot="16200000">
              <a:off x="2859111" y="2613731"/>
              <a:ext cx="1733969" cy="4552124"/>
              <a:chOff x="941472" y="1892468"/>
              <a:chExt cx="2093929" cy="5497114"/>
            </a:xfrm>
          </p:grpSpPr>
          <p:sp>
            <p:nvSpPr>
              <p:cNvPr id="78" name="任意多边形: 形状 13"/>
              <p:cNvSpPr/>
              <p:nvPr/>
            </p:nvSpPr>
            <p:spPr>
              <a:xfrm>
                <a:off x="941472" y="1892469"/>
                <a:ext cx="2093929"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rgbClr val="9998C8"/>
              </a:solidFill>
              <a:ln w="38100">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cs typeface="+mn-ea"/>
                  <a:sym typeface="+mn-lt"/>
                </a:endParaRPr>
              </a:p>
            </p:txBody>
          </p:sp>
          <p:sp>
            <p:nvSpPr>
              <p:cNvPr id="79" name="矩形: 圆角 1"/>
              <p:cNvSpPr/>
              <p:nvPr/>
            </p:nvSpPr>
            <p:spPr>
              <a:xfrm>
                <a:off x="941472" y="1892468"/>
                <a:ext cx="2093929" cy="5497114"/>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cs typeface="+mn-ea"/>
                  <a:sym typeface="+mn-lt"/>
                </a:endParaRPr>
              </a:p>
            </p:txBody>
          </p:sp>
          <p:grpSp>
            <p:nvGrpSpPr>
              <p:cNvPr id="80" name="组合 79"/>
              <p:cNvGrpSpPr/>
              <p:nvPr/>
            </p:nvGrpSpPr>
            <p:grpSpPr>
              <a:xfrm>
                <a:off x="1519817" y="3322899"/>
                <a:ext cx="1311140" cy="3667287"/>
                <a:chOff x="2043222" y="2942360"/>
                <a:chExt cx="1311140" cy="3667287"/>
              </a:xfrm>
            </p:grpSpPr>
            <p:sp>
              <p:nvSpPr>
                <p:cNvPr id="82" name="矩形 81"/>
                <p:cNvSpPr/>
                <p:nvPr/>
              </p:nvSpPr>
              <p:spPr>
                <a:xfrm rot="5400000">
                  <a:off x="671042" y="4322463"/>
                  <a:ext cx="3659364" cy="915003"/>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用户可以在投影仪或者计算机上进行演示，也可以将演示文稿打印出来，制作成胶片，以便应用到更广泛的领域中</a:t>
                  </a:r>
                </a:p>
              </p:txBody>
            </p:sp>
            <p:sp>
              <p:nvSpPr>
                <p:cNvPr id="83" name="矩形 82"/>
                <p:cNvSpPr/>
                <p:nvPr/>
              </p:nvSpPr>
              <p:spPr>
                <a:xfrm rot="5400000">
                  <a:off x="1893480" y="3924176"/>
                  <a:ext cx="2442697" cy="479066"/>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cs typeface="+mn-ea"/>
                      <a:sym typeface="+mn-lt"/>
                    </a:rPr>
                    <a:t>标题文字添加</a:t>
                  </a:r>
                </a:p>
              </p:txBody>
            </p:sp>
          </p:grpSp>
        </p:grpSp>
        <p:sp>
          <p:nvSpPr>
            <p:cNvPr id="91" name="椭圆 30"/>
            <p:cNvSpPr/>
            <p:nvPr/>
          </p:nvSpPr>
          <p:spPr>
            <a:xfrm>
              <a:off x="1633113" y="4658746"/>
              <a:ext cx="522278" cy="479454"/>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cs typeface="+mn-ea"/>
                <a:sym typeface="+mn-lt"/>
              </a:endParaRPr>
            </a:p>
          </p:txBody>
        </p:sp>
      </p:grpSp>
      <p:grpSp>
        <p:nvGrpSpPr>
          <p:cNvPr id="7" name="组合 6"/>
          <p:cNvGrpSpPr/>
          <p:nvPr/>
        </p:nvGrpSpPr>
        <p:grpSpPr>
          <a:xfrm>
            <a:off x="6457467" y="4114251"/>
            <a:ext cx="4552122" cy="1733968"/>
            <a:chOff x="6457467" y="4022810"/>
            <a:chExt cx="4552122" cy="1733968"/>
          </a:xfrm>
        </p:grpSpPr>
        <p:grpSp>
          <p:nvGrpSpPr>
            <p:cNvPr id="84" name="组合 83"/>
            <p:cNvGrpSpPr/>
            <p:nvPr/>
          </p:nvGrpSpPr>
          <p:grpSpPr>
            <a:xfrm rot="16200000">
              <a:off x="7866544" y="2613733"/>
              <a:ext cx="1733968" cy="4552122"/>
              <a:chOff x="941472" y="1892468"/>
              <a:chExt cx="2093929" cy="5497114"/>
            </a:xfrm>
          </p:grpSpPr>
          <p:sp>
            <p:nvSpPr>
              <p:cNvPr id="85" name="任意多边形: 形状 13"/>
              <p:cNvSpPr/>
              <p:nvPr/>
            </p:nvSpPr>
            <p:spPr>
              <a:xfrm>
                <a:off x="941472" y="1892469"/>
                <a:ext cx="2093929"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rgbClr val="6868AC"/>
              </a:solidFill>
              <a:ln w="38100">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cs typeface="+mn-ea"/>
                  <a:sym typeface="+mn-lt"/>
                </a:endParaRPr>
              </a:p>
            </p:txBody>
          </p:sp>
          <p:sp>
            <p:nvSpPr>
              <p:cNvPr id="86" name="矩形: 圆角 1"/>
              <p:cNvSpPr/>
              <p:nvPr/>
            </p:nvSpPr>
            <p:spPr>
              <a:xfrm>
                <a:off x="941472" y="1892468"/>
                <a:ext cx="2093929" cy="5497114"/>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cs typeface="+mn-ea"/>
                  <a:sym typeface="+mn-lt"/>
                </a:endParaRPr>
              </a:p>
            </p:txBody>
          </p:sp>
          <p:grpSp>
            <p:nvGrpSpPr>
              <p:cNvPr id="87" name="组合 86"/>
              <p:cNvGrpSpPr/>
              <p:nvPr/>
            </p:nvGrpSpPr>
            <p:grpSpPr>
              <a:xfrm>
                <a:off x="1519818" y="3322900"/>
                <a:ext cx="1311142" cy="3667286"/>
                <a:chOff x="2043223" y="2942361"/>
                <a:chExt cx="1311142" cy="3667286"/>
              </a:xfrm>
            </p:grpSpPr>
            <p:sp>
              <p:nvSpPr>
                <p:cNvPr id="89" name="矩形 88"/>
                <p:cNvSpPr/>
                <p:nvPr/>
              </p:nvSpPr>
              <p:spPr>
                <a:xfrm rot="5400000">
                  <a:off x="671043" y="4322463"/>
                  <a:ext cx="3659364" cy="91500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用户可以在投影仪或者计算机上进行演示，也可以将演示文稿打印出来，制作成胶片，以便应用到更广泛的领域中</a:t>
                  </a:r>
                </a:p>
              </p:txBody>
            </p:sp>
            <p:sp>
              <p:nvSpPr>
                <p:cNvPr id="90" name="矩形 89"/>
                <p:cNvSpPr/>
                <p:nvPr/>
              </p:nvSpPr>
              <p:spPr>
                <a:xfrm rot="5400000">
                  <a:off x="1652770" y="4164889"/>
                  <a:ext cx="2924123" cy="47906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cs typeface="+mn-ea"/>
                      <a:sym typeface="+mn-lt"/>
                    </a:rPr>
                    <a:t>标题文字添加</a:t>
                  </a:r>
                </a:p>
              </p:txBody>
            </p:sp>
          </p:grpSp>
        </p:grpSp>
        <p:sp>
          <p:nvSpPr>
            <p:cNvPr id="92" name="椭圆 32"/>
            <p:cNvSpPr/>
            <p:nvPr/>
          </p:nvSpPr>
          <p:spPr>
            <a:xfrm>
              <a:off x="6644076" y="4573764"/>
              <a:ext cx="513564" cy="522278"/>
            </a:xfrm>
            <a:custGeom>
              <a:avLst/>
              <a:gdLst>
                <a:gd name="connsiteX0" fmla="*/ 78191 w 326253"/>
                <a:gd name="connsiteY0" fmla="*/ 141987 h 331788"/>
                <a:gd name="connsiteX1" fmla="*/ 93695 w 326253"/>
                <a:gd name="connsiteY1" fmla="*/ 171683 h 331788"/>
                <a:gd name="connsiteX2" fmla="*/ 80775 w 326253"/>
                <a:gd name="connsiteY2" fmla="*/ 215583 h 331788"/>
                <a:gd name="connsiteX3" fmla="*/ 159586 w 326253"/>
                <a:gd name="connsiteY3" fmla="*/ 183304 h 331788"/>
                <a:gd name="connsiteX4" fmla="*/ 172506 w 326253"/>
                <a:gd name="connsiteY4" fmla="*/ 171683 h 331788"/>
                <a:gd name="connsiteX5" fmla="*/ 194470 w 326253"/>
                <a:gd name="connsiteY5" fmla="*/ 192342 h 331788"/>
                <a:gd name="connsiteX6" fmla="*/ 181550 w 326253"/>
                <a:gd name="connsiteY6" fmla="*/ 285306 h 331788"/>
                <a:gd name="connsiteX7" fmla="*/ 181550 w 326253"/>
                <a:gd name="connsiteY7" fmla="*/ 286597 h 331788"/>
                <a:gd name="connsiteX8" fmla="*/ 194470 w 326253"/>
                <a:gd name="connsiteY8" fmla="*/ 304674 h 331788"/>
                <a:gd name="connsiteX9" fmla="*/ 195762 w 326253"/>
                <a:gd name="connsiteY9" fmla="*/ 304674 h 331788"/>
                <a:gd name="connsiteX10" fmla="*/ 209974 w 326253"/>
                <a:gd name="connsiteY10" fmla="*/ 286597 h 331788"/>
                <a:gd name="connsiteX11" fmla="*/ 209974 w 326253"/>
                <a:gd name="connsiteY11" fmla="*/ 285306 h 331788"/>
                <a:gd name="connsiteX12" fmla="*/ 197054 w 326253"/>
                <a:gd name="connsiteY12" fmla="*/ 192342 h 331788"/>
                <a:gd name="connsiteX13" fmla="*/ 217726 w 326253"/>
                <a:gd name="connsiteY13" fmla="*/ 171683 h 331788"/>
                <a:gd name="connsiteX14" fmla="*/ 230646 w 326253"/>
                <a:gd name="connsiteY14" fmla="*/ 183304 h 331788"/>
                <a:gd name="connsiteX15" fmla="*/ 261654 w 326253"/>
                <a:gd name="connsiteY15" fmla="*/ 196216 h 331788"/>
                <a:gd name="connsiteX16" fmla="*/ 308165 w 326253"/>
                <a:gd name="connsiteY16" fmla="*/ 255609 h 331788"/>
                <a:gd name="connsiteX17" fmla="*/ 324961 w 326253"/>
                <a:gd name="connsiteY17" fmla="*/ 295635 h 331788"/>
                <a:gd name="connsiteX18" fmla="*/ 326253 w 326253"/>
                <a:gd name="connsiteY18" fmla="*/ 304674 h 331788"/>
                <a:gd name="connsiteX19" fmla="*/ 321085 w 326253"/>
                <a:gd name="connsiteY19" fmla="*/ 331788 h 331788"/>
                <a:gd name="connsiteX20" fmla="*/ 271990 w 326253"/>
                <a:gd name="connsiteY20" fmla="*/ 331788 h 331788"/>
                <a:gd name="connsiteX21" fmla="*/ 279742 w 326253"/>
                <a:gd name="connsiteY21" fmla="*/ 304674 h 331788"/>
                <a:gd name="connsiteX22" fmla="*/ 268114 w 326253"/>
                <a:gd name="connsiteY22" fmla="*/ 278850 h 331788"/>
                <a:gd name="connsiteX23" fmla="*/ 268114 w 326253"/>
                <a:gd name="connsiteY23" fmla="*/ 331788 h 331788"/>
                <a:gd name="connsiteX24" fmla="*/ 122119 w 326253"/>
                <a:gd name="connsiteY24" fmla="*/ 331788 h 331788"/>
                <a:gd name="connsiteX25" fmla="*/ 122119 w 326253"/>
                <a:gd name="connsiteY25" fmla="*/ 250445 h 331788"/>
                <a:gd name="connsiteX26" fmla="*/ 56227 w 326253"/>
                <a:gd name="connsiteY26" fmla="*/ 267230 h 331788"/>
                <a:gd name="connsiteX27" fmla="*/ 35555 w 326253"/>
                <a:gd name="connsiteY27" fmla="*/ 256900 h 331788"/>
                <a:gd name="connsiteX28" fmla="*/ 38139 w 326253"/>
                <a:gd name="connsiteY28" fmla="*/ 193633 h 331788"/>
                <a:gd name="connsiteX29" fmla="*/ 49767 w 326253"/>
                <a:gd name="connsiteY29" fmla="*/ 156189 h 331788"/>
                <a:gd name="connsiteX30" fmla="*/ 78191 w 326253"/>
                <a:gd name="connsiteY30" fmla="*/ 141987 h 331788"/>
                <a:gd name="connsiteX31" fmla="*/ 99575 w 326253"/>
                <a:gd name="connsiteY31" fmla="*/ 82184 h 331788"/>
                <a:gd name="connsiteX32" fmla="*/ 116954 w 326253"/>
                <a:gd name="connsiteY32" fmla="*/ 90732 h 331788"/>
                <a:gd name="connsiteX33" fmla="*/ 116954 w 326253"/>
                <a:gd name="connsiteY33" fmla="*/ 95617 h 331788"/>
                <a:gd name="connsiteX34" fmla="*/ 114281 w 326253"/>
                <a:gd name="connsiteY34" fmla="*/ 96838 h 331788"/>
                <a:gd name="connsiteX35" fmla="*/ 112944 w 326253"/>
                <a:gd name="connsiteY35" fmla="*/ 96838 h 331788"/>
                <a:gd name="connsiteX36" fmla="*/ 95565 w 326253"/>
                <a:gd name="connsiteY36" fmla="*/ 87069 h 331788"/>
                <a:gd name="connsiteX37" fmla="*/ 94228 w 326253"/>
                <a:gd name="connsiteY37" fmla="*/ 83405 h 331788"/>
                <a:gd name="connsiteX38" fmla="*/ 99575 w 326253"/>
                <a:gd name="connsiteY38" fmla="*/ 82184 h 331788"/>
                <a:gd name="connsiteX39" fmla="*/ 24452 w 326253"/>
                <a:gd name="connsiteY39" fmla="*/ 82184 h 331788"/>
                <a:gd name="connsiteX40" fmla="*/ 29391 w 326253"/>
                <a:gd name="connsiteY40" fmla="*/ 83405 h 331788"/>
                <a:gd name="connsiteX41" fmla="*/ 28157 w 326253"/>
                <a:gd name="connsiteY41" fmla="*/ 87069 h 331788"/>
                <a:gd name="connsiteX42" fmla="*/ 12105 w 326253"/>
                <a:gd name="connsiteY42" fmla="*/ 96838 h 331788"/>
                <a:gd name="connsiteX43" fmla="*/ 10870 w 326253"/>
                <a:gd name="connsiteY43" fmla="*/ 96838 h 331788"/>
                <a:gd name="connsiteX44" fmla="*/ 7166 w 326253"/>
                <a:gd name="connsiteY44" fmla="*/ 95617 h 331788"/>
                <a:gd name="connsiteX45" fmla="*/ 8400 w 326253"/>
                <a:gd name="connsiteY45" fmla="*/ 90732 h 331788"/>
                <a:gd name="connsiteX46" fmla="*/ 24452 w 326253"/>
                <a:gd name="connsiteY46" fmla="*/ 82184 h 331788"/>
                <a:gd name="connsiteX47" fmla="*/ 59100 w 326253"/>
                <a:gd name="connsiteY47" fmla="*/ 61913 h 331788"/>
                <a:gd name="connsiteX48" fmla="*/ 57739 w 326253"/>
                <a:gd name="connsiteY48" fmla="*/ 63274 h 331788"/>
                <a:gd name="connsiteX49" fmla="*/ 56378 w 326253"/>
                <a:gd name="connsiteY49" fmla="*/ 64635 h 331788"/>
                <a:gd name="connsiteX50" fmla="*/ 61821 w 326253"/>
                <a:gd name="connsiteY50" fmla="*/ 90488 h 331788"/>
                <a:gd name="connsiteX51" fmla="*/ 65903 w 326253"/>
                <a:gd name="connsiteY51" fmla="*/ 64635 h 331788"/>
                <a:gd name="connsiteX52" fmla="*/ 65903 w 326253"/>
                <a:gd name="connsiteY52" fmla="*/ 63274 h 331788"/>
                <a:gd name="connsiteX53" fmla="*/ 64543 w 326253"/>
                <a:gd name="connsiteY53" fmla="*/ 61913 h 331788"/>
                <a:gd name="connsiteX54" fmla="*/ 63182 w 326253"/>
                <a:gd name="connsiteY54" fmla="*/ 63274 h 331788"/>
                <a:gd name="connsiteX55" fmla="*/ 61821 w 326253"/>
                <a:gd name="connsiteY55" fmla="*/ 63274 h 331788"/>
                <a:gd name="connsiteX56" fmla="*/ 60460 w 326253"/>
                <a:gd name="connsiteY56" fmla="*/ 63274 h 331788"/>
                <a:gd name="connsiteX57" fmla="*/ 59100 w 326253"/>
                <a:gd name="connsiteY57" fmla="*/ 61913 h 331788"/>
                <a:gd name="connsiteX58" fmla="*/ 121089 w 326253"/>
                <a:gd name="connsiteY58" fmla="*/ 49213 h 331788"/>
                <a:gd name="connsiteX59" fmla="*/ 124944 w 326253"/>
                <a:gd name="connsiteY59" fmla="*/ 53381 h 331788"/>
                <a:gd name="connsiteX60" fmla="*/ 122374 w 326253"/>
                <a:gd name="connsiteY60" fmla="*/ 57548 h 331788"/>
                <a:gd name="connsiteX61" fmla="*/ 104382 w 326253"/>
                <a:gd name="connsiteY61" fmla="*/ 60326 h 331788"/>
                <a:gd name="connsiteX62" fmla="*/ 103097 w 326253"/>
                <a:gd name="connsiteY62" fmla="*/ 60326 h 331788"/>
                <a:gd name="connsiteX63" fmla="*/ 100526 w 326253"/>
                <a:gd name="connsiteY63" fmla="*/ 57548 h 331788"/>
                <a:gd name="connsiteX64" fmla="*/ 103097 w 326253"/>
                <a:gd name="connsiteY64" fmla="*/ 53381 h 331788"/>
                <a:gd name="connsiteX65" fmla="*/ 121089 w 326253"/>
                <a:gd name="connsiteY65" fmla="*/ 49213 h 331788"/>
                <a:gd name="connsiteX66" fmla="*/ 4308 w 326253"/>
                <a:gd name="connsiteY66" fmla="*/ 49213 h 331788"/>
                <a:gd name="connsiteX67" fmla="*/ 22088 w 326253"/>
                <a:gd name="connsiteY67" fmla="*/ 53381 h 331788"/>
                <a:gd name="connsiteX68" fmla="*/ 24628 w 326253"/>
                <a:gd name="connsiteY68" fmla="*/ 57548 h 331788"/>
                <a:gd name="connsiteX69" fmla="*/ 22088 w 326253"/>
                <a:gd name="connsiteY69" fmla="*/ 60326 h 331788"/>
                <a:gd name="connsiteX70" fmla="*/ 20818 w 326253"/>
                <a:gd name="connsiteY70" fmla="*/ 60326 h 331788"/>
                <a:gd name="connsiteX71" fmla="*/ 3038 w 326253"/>
                <a:gd name="connsiteY71" fmla="*/ 57548 h 331788"/>
                <a:gd name="connsiteX72" fmla="*/ 498 w 326253"/>
                <a:gd name="connsiteY72" fmla="*/ 53381 h 331788"/>
                <a:gd name="connsiteX73" fmla="*/ 4308 w 326253"/>
                <a:gd name="connsiteY73" fmla="*/ 49213 h 331788"/>
                <a:gd name="connsiteX74" fmla="*/ 62728 w 326253"/>
                <a:gd name="connsiteY74" fmla="*/ 41275 h 331788"/>
                <a:gd name="connsiteX75" fmla="*/ 40503 w 326253"/>
                <a:gd name="connsiteY75" fmla="*/ 60552 h 331788"/>
                <a:gd name="connsiteX76" fmla="*/ 47040 w 326253"/>
                <a:gd name="connsiteY76" fmla="*/ 78544 h 331788"/>
                <a:gd name="connsiteX77" fmla="*/ 54884 w 326253"/>
                <a:gd name="connsiteY77" fmla="*/ 95250 h 331788"/>
                <a:gd name="connsiteX78" fmla="*/ 58806 w 326253"/>
                <a:gd name="connsiteY78" fmla="*/ 95250 h 331788"/>
                <a:gd name="connsiteX79" fmla="*/ 53577 w 326253"/>
                <a:gd name="connsiteY79" fmla="*/ 65692 h 331788"/>
                <a:gd name="connsiteX80" fmla="*/ 54884 w 326253"/>
                <a:gd name="connsiteY80" fmla="*/ 60552 h 331788"/>
                <a:gd name="connsiteX81" fmla="*/ 60114 w 326253"/>
                <a:gd name="connsiteY81" fmla="*/ 59267 h 331788"/>
                <a:gd name="connsiteX82" fmla="*/ 62728 w 326253"/>
                <a:gd name="connsiteY82" fmla="*/ 59267 h 331788"/>
                <a:gd name="connsiteX83" fmla="*/ 65343 w 326253"/>
                <a:gd name="connsiteY83" fmla="*/ 59267 h 331788"/>
                <a:gd name="connsiteX84" fmla="*/ 70572 w 326253"/>
                <a:gd name="connsiteY84" fmla="*/ 60552 h 331788"/>
                <a:gd name="connsiteX85" fmla="*/ 71880 w 326253"/>
                <a:gd name="connsiteY85" fmla="*/ 65692 h 331788"/>
                <a:gd name="connsiteX86" fmla="*/ 66650 w 326253"/>
                <a:gd name="connsiteY86" fmla="*/ 95250 h 331788"/>
                <a:gd name="connsiteX87" fmla="*/ 69265 w 326253"/>
                <a:gd name="connsiteY87" fmla="*/ 95250 h 331788"/>
                <a:gd name="connsiteX88" fmla="*/ 77109 w 326253"/>
                <a:gd name="connsiteY88" fmla="*/ 78544 h 331788"/>
                <a:gd name="connsiteX89" fmla="*/ 84953 w 326253"/>
                <a:gd name="connsiteY89" fmla="*/ 60552 h 331788"/>
                <a:gd name="connsiteX90" fmla="*/ 62728 w 326253"/>
                <a:gd name="connsiteY90" fmla="*/ 41275 h 331788"/>
                <a:gd name="connsiteX91" fmla="*/ 62728 w 326253"/>
                <a:gd name="connsiteY91" fmla="*/ 33338 h 331788"/>
                <a:gd name="connsiteX92" fmla="*/ 91303 w 326253"/>
                <a:gd name="connsiteY92" fmla="*/ 60395 h 331788"/>
                <a:gd name="connsiteX93" fmla="*/ 83510 w 326253"/>
                <a:gd name="connsiteY93" fmla="*/ 82298 h 331788"/>
                <a:gd name="connsiteX94" fmla="*/ 77016 w 326253"/>
                <a:gd name="connsiteY94" fmla="*/ 99047 h 331788"/>
                <a:gd name="connsiteX95" fmla="*/ 75717 w 326253"/>
                <a:gd name="connsiteY95" fmla="*/ 111931 h 331788"/>
                <a:gd name="connsiteX96" fmla="*/ 73119 w 326253"/>
                <a:gd name="connsiteY96" fmla="*/ 115796 h 331788"/>
                <a:gd name="connsiteX97" fmla="*/ 70521 w 326253"/>
                <a:gd name="connsiteY97" fmla="*/ 115796 h 331788"/>
                <a:gd name="connsiteX98" fmla="*/ 62728 w 326253"/>
                <a:gd name="connsiteY98" fmla="*/ 122238 h 331788"/>
                <a:gd name="connsiteX99" fmla="*/ 54935 w 326253"/>
                <a:gd name="connsiteY99" fmla="*/ 115796 h 331788"/>
                <a:gd name="connsiteX100" fmla="*/ 52337 w 326253"/>
                <a:gd name="connsiteY100" fmla="*/ 115796 h 331788"/>
                <a:gd name="connsiteX101" fmla="*/ 48441 w 326253"/>
                <a:gd name="connsiteY101" fmla="*/ 111931 h 331788"/>
                <a:gd name="connsiteX102" fmla="*/ 48441 w 326253"/>
                <a:gd name="connsiteY102" fmla="*/ 99047 h 331788"/>
                <a:gd name="connsiteX103" fmla="*/ 41946 w 326253"/>
                <a:gd name="connsiteY103" fmla="*/ 82298 h 331788"/>
                <a:gd name="connsiteX104" fmla="*/ 34153 w 326253"/>
                <a:gd name="connsiteY104" fmla="*/ 60395 h 331788"/>
                <a:gd name="connsiteX105" fmla="*/ 62728 w 326253"/>
                <a:gd name="connsiteY105" fmla="*/ 33338 h 331788"/>
                <a:gd name="connsiteX106" fmla="*/ 195140 w 326253"/>
                <a:gd name="connsiteY106" fmla="*/ 26988 h 331788"/>
                <a:gd name="connsiteX107" fmla="*/ 254816 w 326253"/>
                <a:gd name="connsiteY107" fmla="*/ 86198 h 331788"/>
                <a:gd name="connsiteX108" fmla="*/ 195140 w 326253"/>
                <a:gd name="connsiteY108" fmla="*/ 169863 h 331788"/>
                <a:gd name="connsiteX109" fmla="*/ 134166 w 326253"/>
                <a:gd name="connsiteY109" fmla="*/ 86198 h 331788"/>
                <a:gd name="connsiteX110" fmla="*/ 195140 w 326253"/>
                <a:gd name="connsiteY110" fmla="*/ 26988 h 331788"/>
                <a:gd name="connsiteX111" fmla="*/ 103011 w 326253"/>
                <a:gd name="connsiteY111" fmla="*/ 14288 h 331788"/>
                <a:gd name="connsiteX112" fmla="*/ 104301 w 326253"/>
                <a:gd name="connsiteY112" fmla="*/ 19448 h 331788"/>
                <a:gd name="connsiteX113" fmla="*/ 91403 w 326253"/>
                <a:gd name="connsiteY113" fmla="*/ 33636 h 331788"/>
                <a:gd name="connsiteX114" fmla="*/ 88823 w 326253"/>
                <a:gd name="connsiteY114" fmla="*/ 34926 h 331788"/>
                <a:gd name="connsiteX115" fmla="*/ 87533 w 326253"/>
                <a:gd name="connsiteY115" fmla="*/ 34926 h 331788"/>
                <a:gd name="connsiteX116" fmla="*/ 86243 w 326253"/>
                <a:gd name="connsiteY116" fmla="*/ 29767 h 331788"/>
                <a:gd name="connsiteX117" fmla="*/ 99142 w 326253"/>
                <a:gd name="connsiteY117" fmla="*/ 15578 h 331788"/>
                <a:gd name="connsiteX118" fmla="*/ 103011 w 326253"/>
                <a:gd name="connsiteY118" fmla="*/ 14288 h 331788"/>
                <a:gd name="connsiteX119" fmla="*/ 21136 w 326253"/>
                <a:gd name="connsiteY119" fmla="*/ 14288 h 331788"/>
                <a:gd name="connsiteX120" fmla="*/ 26216 w 326253"/>
                <a:gd name="connsiteY120" fmla="*/ 15578 h 331788"/>
                <a:gd name="connsiteX121" fmla="*/ 37646 w 326253"/>
                <a:gd name="connsiteY121" fmla="*/ 29767 h 331788"/>
                <a:gd name="connsiteX122" fmla="*/ 37646 w 326253"/>
                <a:gd name="connsiteY122" fmla="*/ 34926 h 331788"/>
                <a:gd name="connsiteX123" fmla="*/ 35106 w 326253"/>
                <a:gd name="connsiteY123" fmla="*/ 34926 h 331788"/>
                <a:gd name="connsiteX124" fmla="*/ 32566 w 326253"/>
                <a:gd name="connsiteY124" fmla="*/ 33636 h 331788"/>
                <a:gd name="connsiteX125" fmla="*/ 21136 w 326253"/>
                <a:gd name="connsiteY125" fmla="*/ 19448 h 331788"/>
                <a:gd name="connsiteX126" fmla="*/ 19866 w 326253"/>
                <a:gd name="connsiteY126" fmla="*/ 16868 h 331788"/>
                <a:gd name="connsiteX127" fmla="*/ 21136 w 326253"/>
                <a:gd name="connsiteY127" fmla="*/ 14288 h 331788"/>
                <a:gd name="connsiteX128" fmla="*/ 61935 w 326253"/>
                <a:gd name="connsiteY128" fmla="*/ 0 h 331788"/>
                <a:gd name="connsiteX129" fmla="*/ 65904 w 326253"/>
                <a:gd name="connsiteY129" fmla="*/ 4048 h 331788"/>
                <a:gd name="connsiteX130" fmla="*/ 65904 w 326253"/>
                <a:gd name="connsiteY130" fmla="*/ 22940 h 331788"/>
                <a:gd name="connsiteX131" fmla="*/ 61935 w 326253"/>
                <a:gd name="connsiteY131" fmla="*/ 26988 h 331788"/>
                <a:gd name="connsiteX132" fmla="*/ 59289 w 326253"/>
                <a:gd name="connsiteY132" fmla="*/ 25639 h 331788"/>
                <a:gd name="connsiteX133" fmla="*/ 57966 w 326253"/>
                <a:gd name="connsiteY133" fmla="*/ 22940 h 331788"/>
                <a:gd name="connsiteX134" fmla="*/ 57966 w 326253"/>
                <a:gd name="connsiteY134" fmla="*/ 4048 h 331788"/>
                <a:gd name="connsiteX135" fmla="*/ 61935 w 326253"/>
                <a:gd name="connsiteY13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26253" h="331788">
                  <a:moveTo>
                    <a:pt x="78191" y="141987"/>
                  </a:moveTo>
                  <a:cubicBezTo>
                    <a:pt x="91111" y="145860"/>
                    <a:pt x="97571" y="158772"/>
                    <a:pt x="93695" y="171683"/>
                  </a:cubicBezTo>
                  <a:cubicBezTo>
                    <a:pt x="88527" y="187177"/>
                    <a:pt x="83359" y="202671"/>
                    <a:pt x="80775" y="215583"/>
                  </a:cubicBezTo>
                  <a:cubicBezTo>
                    <a:pt x="101447" y="209127"/>
                    <a:pt x="159586" y="183304"/>
                    <a:pt x="159586" y="183304"/>
                  </a:cubicBezTo>
                  <a:cubicBezTo>
                    <a:pt x="159586" y="183304"/>
                    <a:pt x="159586" y="183304"/>
                    <a:pt x="172506" y="171683"/>
                  </a:cubicBezTo>
                  <a:cubicBezTo>
                    <a:pt x="172506" y="171683"/>
                    <a:pt x="172506" y="171683"/>
                    <a:pt x="194470" y="192342"/>
                  </a:cubicBezTo>
                  <a:cubicBezTo>
                    <a:pt x="194470" y="192342"/>
                    <a:pt x="194470" y="192342"/>
                    <a:pt x="181550" y="285306"/>
                  </a:cubicBezTo>
                  <a:cubicBezTo>
                    <a:pt x="181550" y="285306"/>
                    <a:pt x="181550" y="285306"/>
                    <a:pt x="181550" y="286597"/>
                  </a:cubicBezTo>
                  <a:cubicBezTo>
                    <a:pt x="181550" y="286597"/>
                    <a:pt x="181550" y="286597"/>
                    <a:pt x="194470" y="304674"/>
                  </a:cubicBezTo>
                  <a:cubicBezTo>
                    <a:pt x="194470" y="304674"/>
                    <a:pt x="194470" y="304674"/>
                    <a:pt x="195762" y="304674"/>
                  </a:cubicBezTo>
                  <a:cubicBezTo>
                    <a:pt x="195762" y="304674"/>
                    <a:pt x="195762" y="304674"/>
                    <a:pt x="209974" y="286597"/>
                  </a:cubicBezTo>
                  <a:cubicBezTo>
                    <a:pt x="209974" y="285306"/>
                    <a:pt x="209974" y="285306"/>
                    <a:pt x="209974" y="285306"/>
                  </a:cubicBezTo>
                  <a:cubicBezTo>
                    <a:pt x="209974" y="285306"/>
                    <a:pt x="209974" y="285306"/>
                    <a:pt x="197054" y="192342"/>
                  </a:cubicBezTo>
                  <a:cubicBezTo>
                    <a:pt x="197054" y="192342"/>
                    <a:pt x="197054" y="192342"/>
                    <a:pt x="217726" y="171683"/>
                  </a:cubicBezTo>
                  <a:cubicBezTo>
                    <a:pt x="217726" y="171683"/>
                    <a:pt x="217726" y="171683"/>
                    <a:pt x="230646" y="183304"/>
                  </a:cubicBezTo>
                  <a:cubicBezTo>
                    <a:pt x="230646" y="183304"/>
                    <a:pt x="261654" y="196216"/>
                    <a:pt x="261654" y="196216"/>
                  </a:cubicBezTo>
                  <a:cubicBezTo>
                    <a:pt x="278450" y="205254"/>
                    <a:pt x="293953" y="223330"/>
                    <a:pt x="308165" y="255609"/>
                  </a:cubicBezTo>
                  <a:cubicBezTo>
                    <a:pt x="318501" y="276268"/>
                    <a:pt x="324961" y="294344"/>
                    <a:pt x="324961" y="295635"/>
                  </a:cubicBezTo>
                  <a:cubicBezTo>
                    <a:pt x="326253" y="298218"/>
                    <a:pt x="326253" y="300800"/>
                    <a:pt x="326253" y="304674"/>
                  </a:cubicBezTo>
                  <a:cubicBezTo>
                    <a:pt x="326253" y="305965"/>
                    <a:pt x="324961" y="316294"/>
                    <a:pt x="321085" y="331788"/>
                  </a:cubicBezTo>
                  <a:cubicBezTo>
                    <a:pt x="321085" y="331788"/>
                    <a:pt x="321085" y="331788"/>
                    <a:pt x="271990" y="331788"/>
                  </a:cubicBezTo>
                  <a:cubicBezTo>
                    <a:pt x="275866" y="318876"/>
                    <a:pt x="278450" y="309838"/>
                    <a:pt x="279742" y="304674"/>
                  </a:cubicBezTo>
                  <a:cubicBezTo>
                    <a:pt x="277158" y="299509"/>
                    <a:pt x="273282" y="289180"/>
                    <a:pt x="268114" y="278850"/>
                  </a:cubicBezTo>
                  <a:cubicBezTo>
                    <a:pt x="268114" y="278850"/>
                    <a:pt x="268114" y="278850"/>
                    <a:pt x="268114" y="331788"/>
                  </a:cubicBezTo>
                  <a:cubicBezTo>
                    <a:pt x="268114" y="331788"/>
                    <a:pt x="268114" y="331788"/>
                    <a:pt x="122119" y="331788"/>
                  </a:cubicBezTo>
                  <a:cubicBezTo>
                    <a:pt x="122119" y="331788"/>
                    <a:pt x="122119" y="331788"/>
                    <a:pt x="122119" y="250445"/>
                  </a:cubicBezTo>
                  <a:cubicBezTo>
                    <a:pt x="94987" y="260774"/>
                    <a:pt x="70439" y="267230"/>
                    <a:pt x="56227" y="267230"/>
                  </a:cubicBezTo>
                  <a:cubicBezTo>
                    <a:pt x="48475" y="267230"/>
                    <a:pt x="40723" y="263356"/>
                    <a:pt x="35555" y="256900"/>
                  </a:cubicBezTo>
                  <a:cubicBezTo>
                    <a:pt x="27803" y="245280"/>
                    <a:pt x="27803" y="229786"/>
                    <a:pt x="38139" y="193633"/>
                  </a:cubicBezTo>
                  <a:cubicBezTo>
                    <a:pt x="43307" y="175557"/>
                    <a:pt x="48475" y="157481"/>
                    <a:pt x="49767" y="156189"/>
                  </a:cubicBezTo>
                  <a:cubicBezTo>
                    <a:pt x="53643" y="144569"/>
                    <a:pt x="66563" y="138113"/>
                    <a:pt x="78191" y="141987"/>
                  </a:cubicBezTo>
                  <a:close/>
                  <a:moveTo>
                    <a:pt x="99575" y="82184"/>
                  </a:moveTo>
                  <a:lnTo>
                    <a:pt x="116954" y="90732"/>
                  </a:lnTo>
                  <a:cubicBezTo>
                    <a:pt x="118291" y="91954"/>
                    <a:pt x="118291" y="93175"/>
                    <a:pt x="116954" y="95617"/>
                  </a:cubicBezTo>
                  <a:cubicBezTo>
                    <a:pt x="116954" y="96838"/>
                    <a:pt x="115618" y="96838"/>
                    <a:pt x="114281" y="96838"/>
                  </a:cubicBezTo>
                  <a:cubicBezTo>
                    <a:pt x="114281" y="96838"/>
                    <a:pt x="112944" y="96838"/>
                    <a:pt x="112944" y="96838"/>
                  </a:cubicBezTo>
                  <a:cubicBezTo>
                    <a:pt x="112944" y="96838"/>
                    <a:pt x="112944" y="96838"/>
                    <a:pt x="95565" y="87069"/>
                  </a:cubicBezTo>
                  <a:cubicBezTo>
                    <a:pt x="94228" y="87069"/>
                    <a:pt x="92891" y="84627"/>
                    <a:pt x="94228" y="83405"/>
                  </a:cubicBezTo>
                  <a:cubicBezTo>
                    <a:pt x="95565" y="80963"/>
                    <a:pt x="96902" y="80963"/>
                    <a:pt x="99575" y="82184"/>
                  </a:cubicBezTo>
                  <a:close/>
                  <a:moveTo>
                    <a:pt x="24452" y="82184"/>
                  </a:moveTo>
                  <a:cubicBezTo>
                    <a:pt x="25687" y="80963"/>
                    <a:pt x="28157" y="80963"/>
                    <a:pt x="29391" y="83405"/>
                  </a:cubicBezTo>
                  <a:cubicBezTo>
                    <a:pt x="29391" y="84627"/>
                    <a:pt x="29391" y="87069"/>
                    <a:pt x="28157" y="87069"/>
                  </a:cubicBezTo>
                  <a:cubicBezTo>
                    <a:pt x="28157" y="87069"/>
                    <a:pt x="28157" y="87069"/>
                    <a:pt x="12105" y="96838"/>
                  </a:cubicBezTo>
                  <a:cubicBezTo>
                    <a:pt x="12105" y="96838"/>
                    <a:pt x="10870" y="96838"/>
                    <a:pt x="10870" y="96838"/>
                  </a:cubicBezTo>
                  <a:cubicBezTo>
                    <a:pt x="9635" y="96838"/>
                    <a:pt x="8400" y="96838"/>
                    <a:pt x="7166" y="95617"/>
                  </a:cubicBezTo>
                  <a:cubicBezTo>
                    <a:pt x="7166" y="93175"/>
                    <a:pt x="7166" y="91954"/>
                    <a:pt x="8400" y="90732"/>
                  </a:cubicBezTo>
                  <a:cubicBezTo>
                    <a:pt x="8400" y="90732"/>
                    <a:pt x="8400" y="90732"/>
                    <a:pt x="24452" y="82184"/>
                  </a:cubicBezTo>
                  <a:close/>
                  <a:moveTo>
                    <a:pt x="59100" y="61913"/>
                  </a:moveTo>
                  <a:cubicBezTo>
                    <a:pt x="59100" y="61913"/>
                    <a:pt x="57739" y="61913"/>
                    <a:pt x="57739" y="63274"/>
                  </a:cubicBezTo>
                  <a:cubicBezTo>
                    <a:pt x="57739" y="63274"/>
                    <a:pt x="56378" y="63274"/>
                    <a:pt x="56378" y="64635"/>
                  </a:cubicBezTo>
                  <a:cubicBezTo>
                    <a:pt x="56378" y="64635"/>
                    <a:pt x="56378" y="64635"/>
                    <a:pt x="61821" y="90488"/>
                  </a:cubicBezTo>
                  <a:lnTo>
                    <a:pt x="65903" y="64635"/>
                  </a:lnTo>
                  <a:cubicBezTo>
                    <a:pt x="65903" y="63274"/>
                    <a:pt x="65903" y="63274"/>
                    <a:pt x="65903" y="63274"/>
                  </a:cubicBezTo>
                  <a:cubicBezTo>
                    <a:pt x="65903" y="61913"/>
                    <a:pt x="64543" y="61913"/>
                    <a:pt x="64543" y="61913"/>
                  </a:cubicBezTo>
                  <a:cubicBezTo>
                    <a:pt x="64543" y="61913"/>
                    <a:pt x="63182" y="61913"/>
                    <a:pt x="63182" y="63274"/>
                  </a:cubicBezTo>
                  <a:cubicBezTo>
                    <a:pt x="63182" y="63274"/>
                    <a:pt x="61821" y="63274"/>
                    <a:pt x="61821" y="63274"/>
                  </a:cubicBezTo>
                  <a:cubicBezTo>
                    <a:pt x="60460" y="63274"/>
                    <a:pt x="60460" y="63274"/>
                    <a:pt x="60460" y="63274"/>
                  </a:cubicBezTo>
                  <a:cubicBezTo>
                    <a:pt x="59100" y="61913"/>
                    <a:pt x="59100" y="61913"/>
                    <a:pt x="59100" y="61913"/>
                  </a:cubicBezTo>
                  <a:close/>
                  <a:moveTo>
                    <a:pt x="121089" y="49213"/>
                  </a:moveTo>
                  <a:cubicBezTo>
                    <a:pt x="123659" y="49213"/>
                    <a:pt x="124944" y="50602"/>
                    <a:pt x="124944" y="53381"/>
                  </a:cubicBezTo>
                  <a:cubicBezTo>
                    <a:pt x="126229" y="54770"/>
                    <a:pt x="124944" y="56159"/>
                    <a:pt x="122374" y="57548"/>
                  </a:cubicBezTo>
                  <a:cubicBezTo>
                    <a:pt x="122374" y="57548"/>
                    <a:pt x="122374" y="57548"/>
                    <a:pt x="104382" y="60326"/>
                  </a:cubicBezTo>
                  <a:cubicBezTo>
                    <a:pt x="103097" y="60326"/>
                    <a:pt x="103097" y="60326"/>
                    <a:pt x="103097" y="60326"/>
                  </a:cubicBezTo>
                  <a:cubicBezTo>
                    <a:pt x="101812" y="60326"/>
                    <a:pt x="100526" y="58937"/>
                    <a:pt x="100526" y="57548"/>
                  </a:cubicBezTo>
                  <a:cubicBezTo>
                    <a:pt x="99241" y="56159"/>
                    <a:pt x="100526" y="53381"/>
                    <a:pt x="103097" y="53381"/>
                  </a:cubicBezTo>
                  <a:cubicBezTo>
                    <a:pt x="103097" y="53381"/>
                    <a:pt x="103097" y="53381"/>
                    <a:pt x="121089" y="49213"/>
                  </a:cubicBezTo>
                  <a:close/>
                  <a:moveTo>
                    <a:pt x="4308" y="49213"/>
                  </a:moveTo>
                  <a:cubicBezTo>
                    <a:pt x="4308" y="49213"/>
                    <a:pt x="4308" y="49213"/>
                    <a:pt x="22088" y="53381"/>
                  </a:cubicBezTo>
                  <a:cubicBezTo>
                    <a:pt x="24628" y="53381"/>
                    <a:pt x="24628" y="56159"/>
                    <a:pt x="24628" y="57548"/>
                  </a:cubicBezTo>
                  <a:cubicBezTo>
                    <a:pt x="24628" y="58937"/>
                    <a:pt x="23358" y="60326"/>
                    <a:pt x="22088" y="60326"/>
                  </a:cubicBezTo>
                  <a:cubicBezTo>
                    <a:pt x="20818" y="60326"/>
                    <a:pt x="20818" y="60326"/>
                    <a:pt x="20818" y="60326"/>
                  </a:cubicBezTo>
                  <a:cubicBezTo>
                    <a:pt x="20818" y="60326"/>
                    <a:pt x="20818" y="60326"/>
                    <a:pt x="3038" y="57548"/>
                  </a:cubicBezTo>
                  <a:cubicBezTo>
                    <a:pt x="498" y="56159"/>
                    <a:pt x="-772" y="54770"/>
                    <a:pt x="498" y="53381"/>
                  </a:cubicBezTo>
                  <a:cubicBezTo>
                    <a:pt x="498" y="50602"/>
                    <a:pt x="1768" y="49213"/>
                    <a:pt x="4308" y="49213"/>
                  </a:cubicBezTo>
                  <a:close/>
                  <a:moveTo>
                    <a:pt x="62728" y="41275"/>
                  </a:moveTo>
                  <a:cubicBezTo>
                    <a:pt x="50962" y="41275"/>
                    <a:pt x="40503" y="50271"/>
                    <a:pt x="40503" y="60552"/>
                  </a:cubicBezTo>
                  <a:cubicBezTo>
                    <a:pt x="40503" y="69548"/>
                    <a:pt x="44425" y="73403"/>
                    <a:pt x="47040" y="78544"/>
                  </a:cubicBezTo>
                  <a:cubicBezTo>
                    <a:pt x="50962" y="83684"/>
                    <a:pt x="54884" y="88825"/>
                    <a:pt x="54884" y="95250"/>
                  </a:cubicBezTo>
                  <a:cubicBezTo>
                    <a:pt x="54884" y="95250"/>
                    <a:pt x="54884" y="95250"/>
                    <a:pt x="58806" y="95250"/>
                  </a:cubicBezTo>
                  <a:cubicBezTo>
                    <a:pt x="58806" y="95250"/>
                    <a:pt x="58806" y="95250"/>
                    <a:pt x="53577" y="65692"/>
                  </a:cubicBezTo>
                  <a:cubicBezTo>
                    <a:pt x="53577" y="64407"/>
                    <a:pt x="53577" y="61837"/>
                    <a:pt x="54884" y="60552"/>
                  </a:cubicBezTo>
                  <a:cubicBezTo>
                    <a:pt x="56191" y="59267"/>
                    <a:pt x="58806" y="59267"/>
                    <a:pt x="60114" y="59267"/>
                  </a:cubicBezTo>
                  <a:cubicBezTo>
                    <a:pt x="61421" y="59267"/>
                    <a:pt x="61421" y="59267"/>
                    <a:pt x="62728" y="59267"/>
                  </a:cubicBezTo>
                  <a:cubicBezTo>
                    <a:pt x="64036" y="59267"/>
                    <a:pt x="64036" y="59267"/>
                    <a:pt x="65343" y="59267"/>
                  </a:cubicBezTo>
                  <a:cubicBezTo>
                    <a:pt x="66650" y="59267"/>
                    <a:pt x="69265" y="59267"/>
                    <a:pt x="70572" y="60552"/>
                  </a:cubicBezTo>
                  <a:cubicBezTo>
                    <a:pt x="70572" y="61837"/>
                    <a:pt x="71880" y="64407"/>
                    <a:pt x="71880" y="65692"/>
                  </a:cubicBezTo>
                  <a:cubicBezTo>
                    <a:pt x="71880" y="65692"/>
                    <a:pt x="71880" y="65692"/>
                    <a:pt x="66650" y="95250"/>
                  </a:cubicBezTo>
                  <a:cubicBezTo>
                    <a:pt x="66650" y="95250"/>
                    <a:pt x="66650" y="95250"/>
                    <a:pt x="69265" y="95250"/>
                  </a:cubicBezTo>
                  <a:cubicBezTo>
                    <a:pt x="70572" y="88825"/>
                    <a:pt x="74494" y="83684"/>
                    <a:pt x="77109" y="78544"/>
                  </a:cubicBezTo>
                  <a:cubicBezTo>
                    <a:pt x="81031" y="73403"/>
                    <a:pt x="84953" y="69548"/>
                    <a:pt x="84953" y="60552"/>
                  </a:cubicBezTo>
                  <a:cubicBezTo>
                    <a:pt x="84953" y="50271"/>
                    <a:pt x="74494" y="41275"/>
                    <a:pt x="62728" y="41275"/>
                  </a:cubicBezTo>
                  <a:close/>
                  <a:moveTo>
                    <a:pt x="62728" y="33338"/>
                  </a:moveTo>
                  <a:cubicBezTo>
                    <a:pt x="78315" y="33338"/>
                    <a:pt x="91303" y="46222"/>
                    <a:pt x="91303" y="60395"/>
                  </a:cubicBezTo>
                  <a:cubicBezTo>
                    <a:pt x="91303" y="70702"/>
                    <a:pt x="87407" y="77144"/>
                    <a:pt x="83510" y="82298"/>
                  </a:cubicBezTo>
                  <a:cubicBezTo>
                    <a:pt x="79613" y="87451"/>
                    <a:pt x="77016" y="92605"/>
                    <a:pt x="77016" y="99047"/>
                  </a:cubicBezTo>
                  <a:cubicBezTo>
                    <a:pt x="77016" y="99047"/>
                    <a:pt x="77016" y="99047"/>
                    <a:pt x="75717" y="111931"/>
                  </a:cubicBezTo>
                  <a:cubicBezTo>
                    <a:pt x="75717" y="114508"/>
                    <a:pt x="74418" y="115796"/>
                    <a:pt x="73119" y="115796"/>
                  </a:cubicBezTo>
                  <a:cubicBezTo>
                    <a:pt x="73119" y="115796"/>
                    <a:pt x="73119" y="115796"/>
                    <a:pt x="70521" y="115796"/>
                  </a:cubicBezTo>
                  <a:cubicBezTo>
                    <a:pt x="69223" y="119661"/>
                    <a:pt x="66625" y="122238"/>
                    <a:pt x="62728" y="122238"/>
                  </a:cubicBezTo>
                  <a:cubicBezTo>
                    <a:pt x="58832" y="122238"/>
                    <a:pt x="54935" y="119661"/>
                    <a:pt x="54935" y="115796"/>
                  </a:cubicBezTo>
                  <a:cubicBezTo>
                    <a:pt x="54935" y="115796"/>
                    <a:pt x="54935" y="115796"/>
                    <a:pt x="52337" y="115796"/>
                  </a:cubicBezTo>
                  <a:cubicBezTo>
                    <a:pt x="51038" y="115796"/>
                    <a:pt x="48441" y="114508"/>
                    <a:pt x="48441" y="111931"/>
                  </a:cubicBezTo>
                  <a:cubicBezTo>
                    <a:pt x="48441" y="111931"/>
                    <a:pt x="48441" y="111931"/>
                    <a:pt x="48441" y="99047"/>
                  </a:cubicBezTo>
                  <a:cubicBezTo>
                    <a:pt x="48441" y="92605"/>
                    <a:pt x="44544" y="87451"/>
                    <a:pt x="41946" y="82298"/>
                  </a:cubicBezTo>
                  <a:cubicBezTo>
                    <a:pt x="38050" y="77144"/>
                    <a:pt x="34153" y="70702"/>
                    <a:pt x="34153" y="60395"/>
                  </a:cubicBezTo>
                  <a:cubicBezTo>
                    <a:pt x="34153" y="46222"/>
                    <a:pt x="47142" y="33338"/>
                    <a:pt x="62728" y="33338"/>
                  </a:cubicBezTo>
                  <a:close/>
                  <a:moveTo>
                    <a:pt x="195140" y="26988"/>
                  </a:moveTo>
                  <a:cubicBezTo>
                    <a:pt x="237951" y="26988"/>
                    <a:pt x="254816" y="48870"/>
                    <a:pt x="254816" y="86198"/>
                  </a:cubicBezTo>
                  <a:cubicBezTo>
                    <a:pt x="253519" y="138971"/>
                    <a:pt x="228870" y="169863"/>
                    <a:pt x="195140" y="169863"/>
                  </a:cubicBezTo>
                  <a:cubicBezTo>
                    <a:pt x="160112" y="169863"/>
                    <a:pt x="135464" y="138971"/>
                    <a:pt x="134166" y="86198"/>
                  </a:cubicBezTo>
                  <a:cubicBezTo>
                    <a:pt x="134166" y="48870"/>
                    <a:pt x="152329" y="26988"/>
                    <a:pt x="195140" y="26988"/>
                  </a:cubicBezTo>
                  <a:close/>
                  <a:moveTo>
                    <a:pt x="103011" y="14288"/>
                  </a:moveTo>
                  <a:cubicBezTo>
                    <a:pt x="105591" y="15578"/>
                    <a:pt x="105591" y="18158"/>
                    <a:pt x="104301" y="19448"/>
                  </a:cubicBezTo>
                  <a:cubicBezTo>
                    <a:pt x="104301" y="19448"/>
                    <a:pt x="104301" y="19448"/>
                    <a:pt x="91403" y="33636"/>
                  </a:cubicBezTo>
                  <a:cubicBezTo>
                    <a:pt x="91403" y="34926"/>
                    <a:pt x="90113" y="34926"/>
                    <a:pt x="88823" y="34926"/>
                  </a:cubicBezTo>
                  <a:cubicBezTo>
                    <a:pt x="88823" y="34926"/>
                    <a:pt x="87533" y="34926"/>
                    <a:pt x="87533" y="34926"/>
                  </a:cubicBezTo>
                  <a:cubicBezTo>
                    <a:pt x="86243" y="33636"/>
                    <a:pt x="84953" y="31057"/>
                    <a:pt x="86243" y="29767"/>
                  </a:cubicBezTo>
                  <a:cubicBezTo>
                    <a:pt x="86243" y="29767"/>
                    <a:pt x="86243" y="29767"/>
                    <a:pt x="99142" y="15578"/>
                  </a:cubicBezTo>
                  <a:cubicBezTo>
                    <a:pt x="100432" y="14288"/>
                    <a:pt x="101722" y="14288"/>
                    <a:pt x="103011" y="14288"/>
                  </a:cubicBezTo>
                  <a:close/>
                  <a:moveTo>
                    <a:pt x="21136" y="14288"/>
                  </a:moveTo>
                  <a:cubicBezTo>
                    <a:pt x="22406" y="14288"/>
                    <a:pt x="24946" y="14288"/>
                    <a:pt x="26216" y="15578"/>
                  </a:cubicBezTo>
                  <a:cubicBezTo>
                    <a:pt x="26216" y="15578"/>
                    <a:pt x="26216" y="15578"/>
                    <a:pt x="37646" y="29767"/>
                  </a:cubicBezTo>
                  <a:cubicBezTo>
                    <a:pt x="38916" y="31057"/>
                    <a:pt x="38916" y="33636"/>
                    <a:pt x="37646" y="34926"/>
                  </a:cubicBezTo>
                  <a:cubicBezTo>
                    <a:pt x="37646" y="34926"/>
                    <a:pt x="36376" y="34926"/>
                    <a:pt x="35106" y="34926"/>
                  </a:cubicBezTo>
                  <a:cubicBezTo>
                    <a:pt x="35106" y="34926"/>
                    <a:pt x="33836" y="34926"/>
                    <a:pt x="32566" y="33636"/>
                  </a:cubicBezTo>
                  <a:lnTo>
                    <a:pt x="21136" y="19448"/>
                  </a:lnTo>
                  <a:cubicBezTo>
                    <a:pt x="21136" y="19448"/>
                    <a:pt x="19866" y="18158"/>
                    <a:pt x="19866" y="16868"/>
                  </a:cubicBezTo>
                  <a:cubicBezTo>
                    <a:pt x="19866" y="16868"/>
                    <a:pt x="21136" y="15578"/>
                    <a:pt x="21136" y="14288"/>
                  </a:cubicBezTo>
                  <a:close/>
                  <a:moveTo>
                    <a:pt x="61935" y="0"/>
                  </a:moveTo>
                  <a:cubicBezTo>
                    <a:pt x="63258" y="0"/>
                    <a:pt x="65904" y="1349"/>
                    <a:pt x="65904" y="4048"/>
                  </a:cubicBezTo>
                  <a:cubicBezTo>
                    <a:pt x="65904" y="4048"/>
                    <a:pt x="65904" y="4048"/>
                    <a:pt x="65904" y="22940"/>
                  </a:cubicBezTo>
                  <a:cubicBezTo>
                    <a:pt x="65904" y="25639"/>
                    <a:pt x="63258" y="26988"/>
                    <a:pt x="61935" y="26988"/>
                  </a:cubicBezTo>
                  <a:cubicBezTo>
                    <a:pt x="60612" y="26988"/>
                    <a:pt x="60612" y="26988"/>
                    <a:pt x="59289" y="25639"/>
                  </a:cubicBezTo>
                  <a:cubicBezTo>
                    <a:pt x="59289" y="25639"/>
                    <a:pt x="57966" y="24289"/>
                    <a:pt x="57966" y="22940"/>
                  </a:cubicBezTo>
                  <a:cubicBezTo>
                    <a:pt x="57966" y="22940"/>
                    <a:pt x="57966" y="22940"/>
                    <a:pt x="57966" y="4048"/>
                  </a:cubicBezTo>
                  <a:cubicBezTo>
                    <a:pt x="57966" y="1349"/>
                    <a:pt x="59289" y="0"/>
                    <a:pt x="619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cs typeface="+mn-ea"/>
                <a:sym typeface="+mn-lt"/>
              </a:endParaRPr>
            </a:p>
          </p:txBody>
        </p:sp>
      </p:grpSp>
      <p:grpSp>
        <p:nvGrpSpPr>
          <p:cNvPr id="6" name="组合 5"/>
          <p:cNvGrpSpPr/>
          <p:nvPr/>
        </p:nvGrpSpPr>
        <p:grpSpPr>
          <a:xfrm>
            <a:off x="6457467" y="1961782"/>
            <a:ext cx="4552122" cy="1733968"/>
            <a:chOff x="6457467" y="1961782"/>
            <a:chExt cx="4552122" cy="1733968"/>
          </a:xfrm>
        </p:grpSpPr>
        <p:grpSp>
          <p:nvGrpSpPr>
            <p:cNvPr id="70" name="组合 69"/>
            <p:cNvGrpSpPr/>
            <p:nvPr/>
          </p:nvGrpSpPr>
          <p:grpSpPr>
            <a:xfrm rot="16200000">
              <a:off x="7866544" y="552705"/>
              <a:ext cx="1733968" cy="4552122"/>
              <a:chOff x="941472" y="1892468"/>
              <a:chExt cx="2093929" cy="5497114"/>
            </a:xfrm>
          </p:grpSpPr>
          <p:sp>
            <p:nvSpPr>
              <p:cNvPr id="71" name="任意多边形: 形状 13"/>
              <p:cNvSpPr/>
              <p:nvPr/>
            </p:nvSpPr>
            <p:spPr>
              <a:xfrm>
                <a:off x="941472" y="1892469"/>
                <a:ext cx="2093929"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rgbClr val="9998C8"/>
              </a:solidFill>
              <a:ln w="38100">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cs typeface="+mn-ea"/>
                  <a:sym typeface="+mn-lt"/>
                </a:endParaRPr>
              </a:p>
            </p:txBody>
          </p:sp>
          <p:sp>
            <p:nvSpPr>
              <p:cNvPr id="72" name="矩形: 圆角 1"/>
              <p:cNvSpPr/>
              <p:nvPr/>
            </p:nvSpPr>
            <p:spPr>
              <a:xfrm>
                <a:off x="941472" y="1892468"/>
                <a:ext cx="2093929" cy="5497114"/>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cs typeface="+mn-ea"/>
                  <a:sym typeface="+mn-lt"/>
                </a:endParaRPr>
              </a:p>
            </p:txBody>
          </p:sp>
          <p:grpSp>
            <p:nvGrpSpPr>
              <p:cNvPr id="73" name="组合 72"/>
              <p:cNvGrpSpPr/>
              <p:nvPr/>
            </p:nvGrpSpPr>
            <p:grpSpPr>
              <a:xfrm>
                <a:off x="1519819" y="3322898"/>
                <a:ext cx="1311139" cy="3667287"/>
                <a:chOff x="2043224" y="2942359"/>
                <a:chExt cx="1311139" cy="3667287"/>
              </a:xfrm>
            </p:grpSpPr>
            <p:sp>
              <p:nvSpPr>
                <p:cNvPr id="75" name="矩形 74"/>
                <p:cNvSpPr/>
                <p:nvPr/>
              </p:nvSpPr>
              <p:spPr>
                <a:xfrm rot="5400000">
                  <a:off x="671044" y="4322462"/>
                  <a:ext cx="3659364" cy="915003"/>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用户可以在投影仪或者计算机上进行演示，也可以将演示文稿打印出来，制作成胶片，以便应用到更广泛的领域中</a:t>
                  </a:r>
                </a:p>
              </p:txBody>
            </p:sp>
            <p:sp>
              <p:nvSpPr>
                <p:cNvPr id="76" name="矩形 75"/>
                <p:cNvSpPr/>
                <p:nvPr/>
              </p:nvSpPr>
              <p:spPr>
                <a:xfrm rot="5400000">
                  <a:off x="1652769" y="4164886"/>
                  <a:ext cx="2924122" cy="47906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cs typeface="+mn-ea"/>
                      <a:sym typeface="+mn-lt"/>
                    </a:rPr>
                    <a:t>标题文字添加</a:t>
                  </a:r>
                </a:p>
              </p:txBody>
            </p:sp>
          </p:grpSp>
        </p:grpSp>
        <p:sp>
          <p:nvSpPr>
            <p:cNvPr id="93" name="椭圆 31"/>
            <p:cNvSpPr/>
            <p:nvPr/>
          </p:nvSpPr>
          <p:spPr>
            <a:xfrm>
              <a:off x="6645724" y="2580357"/>
              <a:ext cx="522278" cy="522275"/>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cs typeface="+mn-ea"/>
                <a:sym typeface="+mn-lt"/>
              </a:endParaRPr>
            </a:p>
          </p:txBody>
        </p:sp>
      </p:grpSp>
      <p:grpSp>
        <p:nvGrpSpPr>
          <p:cNvPr id="36" name="组合 35"/>
          <p:cNvGrpSpPr/>
          <p:nvPr/>
        </p:nvGrpSpPr>
        <p:grpSpPr>
          <a:xfrm>
            <a:off x="3059425" y="564714"/>
            <a:ext cx="6073146" cy="747188"/>
            <a:chOff x="3059425" y="564714"/>
            <a:chExt cx="6073146" cy="747188"/>
          </a:xfrm>
        </p:grpSpPr>
        <p:sp>
          <p:nvSpPr>
            <p:cNvPr id="42" name="文本框 41"/>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年度工作概述</a:t>
              </a:r>
            </a:p>
          </p:txBody>
        </p:sp>
        <p:sp>
          <p:nvSpPr>
            <p:cNvPr id="43" name="文本框 42"/>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500" fill="hold"/>
                                        <p:tgtEl>
                                          <p:spTgt spid="39"/>
                                        </p:tgtEl>
                                        <p:attrNameLst>
                                          <p:attrName>ppt_w</p:attrName>
                                        </p:attrNameLst>
                                      </p:cBhvr>
                                      <p:tavLst>
                                        <p:tav tm="0">
                                          <p:val>
                                            <p:fltVal val="0"/>
                                          </p:val>
                                        </p:tav>
                                        <p:tav tm="100000">
                                          <p:val>
                                            <p:strVal val="#ppt_w"/>
                                          </p:val>
                                        </p:tav>
                                      </p:tavLst>
                                    </p:anim>
                                    <p:anim calcmode="lin" valueType="num">
                                      <p:cBhvr>
                                        <p:cTn id="8" dur="1500" fill="hold"/>
                                        <p:tgtEl>
                                          <p:spTgt spid="3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300"/>
                                  </p:stCondLst>
                                  <p:childTnLst>
                                    <p:set>
                                      <p:cBhvr>
                                        <p:cTn id="10" dur="1" fill="hold">
                                          <p:stCondLst>
                                            <p:cond delay="0"/>
                                          </p:stCondLst>
                                        </p:cTn>
                                        <p:tgtEl>
                                          <p:spTgt spid="6"/>
                                        </p:tgtEl>
                                        <p:attrNameLst>
                                          <p:attrName>style.visibility</p:attrName>
                                        </p:attrNameLst>
                                      </p:cBhvr>
                                      <p:to>
                                        <p:strVal val="visible"/>
                                      </p:to>
                                    </p:set>
                                    <p:anim calcmode="lin" valueType="num">
                                      <p:cBhvr>
                                        <p:cTn id="11" dur="1500" fill="hold"/>
                                        <p:tgtEl>
                                          <p:spTgt spid="6"/>
                                        </p:tgtEl>
                                        <p:attrNameLst>
                                          <p:attrName>ppt_w</p:attrName>
                                        </p:attrNameLst>
                                      </p:cBhvr>
                                      <p:tavLst>
                                        <p:tav tm="0">
                                          <p:val>
                                            <p:fltVal val="0"/>
                                          </p:val>
                                        </p:tav>
                                        <p:tav tm="100000">
                                          <p:val>
                                            <p:strVal val="#ppt_w"/>
                                          </p:val>
                                        </p:tav>
                                      </p:tavLst>
                                    </p:anim>
                                    <p:anim calcmode="lin" valueType="num">
                                      <p:cBhvr>
                                        <p:cTn id="12" dur="1500" fill="hold"/>
                                        <p:tgtEl>
                                          <p:spTgt spid="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6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1005566" y="2366282"/>
            <a:ext cx="1994107" cy="3526971"/>
            <a:chOff x="695325" y="2170339"/>
            <a:chExt cx="1994107" cy="3526971"/>
          </a:xfrm>
        </p:grpSpPr>
        <p:grpSp>
          <p:nvGrpSpPr>
            <p:cNvPr id="7" name="组合 6"/>
            <p:cNvGrpSpPr/>
            <p:nvPr/>
          </p:nvGrpSpPr>
          <p:grpSpPr>
            <a:xfrm>
              <a:off x="695325" y="2170339"/>
              <a:ext cx="1959429" cy="3526971"/>
              <a:chOff x="1219199" y="1915886"/>
              <a:chExt cx="1959429" cy="3526971"/>
            </a:xfrm>
          </p:grpSpPr>
          <p:cxnSp>
            <p:nvCxnSpPr>
              <p:cNvPr id="4" name="直接连接符 3"/>
              <p:cNvCxnSpPr/>
              <p:nvPr/>
            </p:nvCxnSpPr>
            <p:spPr>
              <a:xfrm>
                <a:off x="1219199" y="1915886"/>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219199" y="5036457"/>
                <a:ext cx="1959429" cy="406400"/>
              </a:xfrm>
              <a:prstGeom prst="rect">
                <a:avLst/>
              </a:prstGeom>
              <a:solidFill>
                <a:srgbClr val="9998C8"/>
              </a:soli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8" name="TextBox 19"/>
            <p:cNvSpPr txBox="1"/>
            <p:nvPr/>
          </p:nvSpPr>
          <p:spPr>
            <a:xfrm>
              <a:off x="767896" y="3096392"/>
              <a:ext cx="1882624"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b="1" dirty="0">
                  <a:latin typeface="+mn-lt"/>
                  <a:cs typeface="+mn-ea"/>
                  <a:sym typeface="+mn-lt"/>
                </a:rPr>
                <a:t>年度工作回顾</a:t>
              </a:r>
            </a:p>
          </p:txBody>
        </p:sp>
        <p:sp>
          <p:nvSpPr>
            <p:cNvPr id="19" name="文本框 18"/>
            <p:cNvSpPr txBox="1"/>
            <p:nvPr/>
          </p:nvSpPr>
          <p:spPr>
            <a:xfrm>
              <a:off x="767896" y="3513512"/>
              <a:ext cx="1882623" cy="147732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000" dirty="0">
                  <a:solidFill>
                    <a:schemeClr val="tx1">
                      <a:lumMod val="65000"/>
                      <a:lumOff val="35000"/>
                    </a:schemeClr>
                  </a:solidFill>
                  <a:cs typeface="+mn-ea"/>
                  <a:sym typeface="+mn-lt"/>
                </a:rPr>
                <a:t>用户可以在</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投影仪或者计</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算机上进行演示也可</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以将演示文</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稿打印出来制</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作成胶片</a:t>
              </a:r>
            </a:p>
          </p:txBody>
        </p:sp>
        <p:sp>
          <p:nvSpPr>
            <p:cNvPr id="37" name="椭圆 28"/>
            <p:cNvSpPr/>
            <p:nvPr/>
          </p:nvSpPr>
          <p:spPr>
            <a:xfrm>
              <a:off x="862240" y="2221251"/>
              <a:ext cx="609600" cy="590704"/>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3" name="TextBox 19"/>
            <p:cNvSpPr txBox="1"/>
            <p:nvPr/>
          </p:nvSpPr>
          <p:spPr>
            <a:xfrm>
              <a:off x="806808" y="5310366"/>
              <a:ext cx="1882624" cy="369332"/>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800" dirty="0">
                  <a:solidFill>
                    <a:schemeClr val="bg1"/>
                  </a:solidFill>
                  <a:latin typeface="+mn-lt"/>
                  <a:cs typeface="+mn-ea"/>
                  <a:sym typeface="+mn-lt"/>
                </a:rPr>
                <a:t>年度工作回顾</a:t>
              </a:r>
            </a:p>
          </p:txBody>
        </p:sp>
      </p:grpSp>
      <p:grpSp>
        <p:nvGrpSpPr>
          <p:cNvPr id="42" name="组合 41"/>
          <p:cNvGrpSpPr/>
          <p:nvPr/>
        </p:nvGrpSpPr>
        <p:grpSpPr>
          <a:xfrm>
            <a:off x="3754353" y="2366282"/>
            <a:ext cx="1996986" cy="3526971"/>
            <a:chOff x="3642632" y="2170339"/>
            <a:chExt cx="1996986" cy="3526971"/>
          </a:xfrm>
        </p:grpSpPr>
        <p:grpSp>
          <p:nvGrpSpPr>
            <p:cNvPr id="8" name="组合 7"/>
            <p:cNvGrpSpPr/>
            <p:nvPr/>
          </p:nvGrpSpPr>
          <p:grpSpPr>
            <a:xfrm>
              <a:off x="3642632" y="2170339"/>
              <a:ext cx="1959429" cy="3526971"/>
              <a:chOff x="1219199" y="1915886"/>
              <a:chExt cx="1959429" cy="3526971"/>
            </a:xfrm>
          </p:grpSpPr>
          <p:cxnSp>
            <p:nvCxnSpPr>
              <p:cNvPr id="9" name="直接连接符 8"/>
              <p:cNvCxnSpPr/>
              <p:nvPr/>
            </p:nvCxnSpPr>
            <p:spPr>
              <a:xfrm>
                <a:off x="1219199" y="1915886"/>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219199" y="5036457"/>
                <a:ext cx="1959429" cy="406400"/>
              </a:xfrm>
              <a:prstGeom prst="rect">
                <a:avLst/>
              </a:prstGeom>
              <a:solidFill>
                <a:srgbClr val="6868AC"/>
              </a:soli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1" name="TextBox 19"/>
            <p:cNvSpPr txBox="1"/>
            <p:nvPr/>
          </p:nvSpPr>
          <p:spPr>
            <a:xfrm>
              <a:off x="3718082" y="3096392"/>
              <a:ext cx="1882624"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b="1" dirty="0">
                  <a:latin typeface="+mn-lt"/>
                  <a:cs typeface="+mn-ea"/>
                  <a:sym typeface="+mn-lt"/>
                </a:rPr>
                <a:t>年度工作回顾</a:t>
              </a:r>
            </a:p>
          </p:txBody>
        </p:sp>
        <p:sp>
          <p:nvSpPr>
            <p:cNvPr id="22" name="文本框 21"/>
            <p:cNvSpPr txBox="1"/>
            <p:nvPr/>
          </p:nvSpPr>
          <p:spPr>
            <a:xfrm>
              <a:off x="3718082" y="3513512"/>
              <a:ext cx="1882623" cy="147732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000" dirty="0">
                  <a:solidFill>
                    <a:schemeClr val="tx1">
                      <a:lumMod val="65000"/>
                      <a:lumOff val="35000"/>
                    </a:schemeClr>
                  </a:solidFill>
                  <a:cs typeface="+mn-ea"/>
                  <a:sym typeface="+mn-lt"/>
                </a:rPr>
                <a:t>用户可以在</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投影仪或者计</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算机上进行演示也可</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以将演示文</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稿打印出来制</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作成胶片</a:t>
              </a:r>
            </a:p>
          </p:txBody>
        </p:sp>
        <p:sp>
          <p:nvSpPr>
            <p:cNvPr id="38" name="椭圆 29"/>
            <p:cNvSpPr/>
            <p:nvPr/>
          </p:nvSpPr>
          <p:spPr>
            <a:xfrm>
              <a:off x="3809547" y="2290508"/>
              <a:ext cx="609600" cy="452190"/>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4" name="TextBox 19"/>
            <p:cNvSpPr txBox="1"/>
            <p:nvPr/>
          </p:nvSpPr>
          <p:spPr>
            <a:xfrm>
              <a:off x="3756994" y="5310366"/>
              <a:ext cx="1882624" cy="369332"/>
            </a:xfrm>
            <a:prstGeom prst="rect">
              <a:avLst/>
            </a:prstGeom>
            <a:noFill/>
            <a:effectLst>
              <a:outerShdw blurRad="101600" dist="38100" dir="2700000" algn="tl" rotWithShape="0">
                <a:prstClr val="black">
                  <a:alpha val="25000"/>
                </a:prstClr>
              </a:outerShdw>
            </a:effectLst>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800" dirty="0">
                  <a:solidFill>
                    <a:schemeClr val="bg1"/>
                  </a:solidFill>
                  <a:latin typeface="+mn-lt"/>
                  <a:cs typeface="+mn-ea"/>
                  <a:sym typeface="+mn-lt"/>
                </a:rPr>
                <a:t>年度工作回顾</a:t>
              </a:r>
            </a:p>
          </p:txBody>
        </p:sp>
      </p:grpSp>
      <p:grpSp>
        <p:nvGrpSpPr>
          <p:cNvPr id="43" name="组合 42"/>
          <p:cNvGrpSpPr/>
          <p:nvPr/>
        </p:nvGrpSpPr>
        <p:grpSpPr>
          <a:xfrm>
            <a:off x="6506019" y="2366282"/>
            <a:ext cx="1994107" cy="3526971"/>
            <a:chOff x="6589939" y="2170339"/>
            <a:chExt cx="1994107" cy="3526971"/>
          </a:xfrm>
        </p:grpSpPr>
        <p:grpSp>
          <p:nvGrpSpPr>
            <p:cNvPr id="11" name="组合 10"/>
            <p:cNvGrpSpPr/>
            <p:nvPr/>
          </p:nvGrpSpPr>
          <p:grpSpPr>
            <a:xfrm>
              <a:off x="6589939" y="2170339"/>
              <a:ext cx="1959429" cy="3526971"/>
              <a:chOff x="1219199" y="1915886"/>
              <a:chExt cx="1959429" cy="3526971"/>
            </a:xfrm>
          </p:grpSpPr>
          <p:cxnSp>
            <p:nvCxnSpPr>
              <p:cNvPr id="12" name="直接连接符 11"/>
              <p:cNvCxnSpPr/>
              <p:nvPr/>
            </p:nvCxnSpPr>
            <p:spPr>
              <a:xfrm>
                <a:off x="1219199" y="1915886"/>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19199" y="5036457"/>
                <a:ext cx="1959429" cy="406400"/>
              </a:xfrm>
              <a:prstGeom prst="rect">
                <a:avLst/>
              </a:prstGeom>
              <a:solidFill>
                <a:srgbClr val="9998C8"/>
              </a:soli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4" name="TextBox 19"/>
            <p:cNvSpPr txBox="1"/>
            <p:nvPr/>
          </p:nvSpPr>
          <p:spPr>
            <a:xfrm>
              <a:off x="6662510" y="3096392"/>
              <a:ext cx="1882624"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b="1" dirty="0">
                  <a:latin typeface="+mn-lt"/>
                  <a:cs typeface="+mn-ea"/>
                  <a:sym typeface="+mn-lt"/>
                </a:rPr>
                <a:t>年度工作回顾</a:t>
              </a:r>
            </a:p>
          </p:txBody>
        </p:sp>
        <p:sp>
          <p:nvSpPr>
            <p:cNvPr id="25" name="文本框 24"/>
            <p:cNvSpPr txBox="1"/>
            <p:nvPr/>
          </p:nvSpPr>
          <p:spPr>
            <a:xfrm>
              <a:off x="6662510" y="3513512"/>
              <a:ext cx="1882623" cy="147732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000" dirty="0">
                  <a:solidFill>
                    <a:schemeClr val="tx1">
                      <a:lumMod val="65000"/>
                      <a:lumOff val="35000"/>
                    </a:schemeClr>
                  </a:solidFill>
                  <a:cs typeface="+mn-ea"/>
                  <a:sym typeface="+mn-lt"/>
                </a:rPr>
                <a:t>用户可以在</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投影仪或者计</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算机上进行演示也可</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以将演示文</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稿打印出来制</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作成胶片</a:t>
              </a:r>
            </a:p>
          </p:txBody>
        </p:sp>
        <p:sp>
          <p:nvSpPr>
            <p:cNvPr id="39" name="椭圆 30"/>
            <p:cNvSpPr/>
            <p:nvPr/>
          </p:nvSpPr>
          <p:spPr>
            <a:xfrm>
              <a:off x="6756854" y="2228975"/>
              <a:ext cx="609600" cy="575256"/>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rgbClr val="9998C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5" name="TextBox 19"/>
            <p:cNvSpPr txBox="1"/>
            <p:nvPr/>
          </p:nvSpPr>
          <p:spPr>
            <a:xfrm>
              <a:off x="6701422" y="5310366"/>
              <a:ext cx="1882624" cy="369332"/>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800" dirty="0">
                  <a:solidFill>
                    <a:schemeClr val="bg1"/>
                  </a:solidFill>
                  <a:latin typeface="+mn-lt"/>
                  <a:cs typeface="+mn-ea"/>
                  <a:sym typeface="+mn-lt"/>
                </a:rPr>
                <a:t>年度工作回顾</a:t>
              </a:r>
            </a:p>
          </p:txBody>
        </p:sp>
      </p:grpSp>
      <p:grpSp>
        <p:nvGrpSpPr>
          <p:cNvPr id="44" name="组合 43"/>
          <p:cNvGrpSpPr/>
          <p:nvPr/>
        </p:nvGrpSpPr>
        <p:grpSpPr>
          <a:xfrm>
            <a:off x="9254805" y="2366282"/>
            <a:ext cx="1998342" cy="3526971"/>
            <a:chOff x="9537246" y="2170339"/>
            <a:chExt cx="1998342" cy="3526971"/>
          </a:xfrm>
        </p:grpSpPr>
        <p:grpSp>
          <p:nvGrpSpPr>
            <p:cNvPr id="14" name="组合 13"/>
            <p:cNvGrpSpPr/>
            <p:nvPr/>
          </p:nvGrpSpPr>
          <p:grpSpPr>
            <a:xfrm>
              <a:off x="9537246" y="2170339"/>
              <a:ext cx="1959429" cy="3526971"/>
              <a:chOff x="1219199" y="1915886"/>
              <a:chExt cx="1959429" cy="3526971"/>
            </a:xfrm>
          </p:grpSpPr>
          <p:cxnSp>
            <p:nvCxnSpPr>
              <p:cNvPr id="15" name="直接连接符 14"/>
              <p:cNvCxnSpPr/>
              <p:nvPr/>
            </p:nvCxnSpPr>
            <p:spPr>
              <a:xfrm>
                <a:off x="1219199" y="1915886"/>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219199" y="5036457"/>
                <a:ext cx="1959429" cy="406400"/>
              </a:xfrm>
              <a:prstGeom prst="rect">
                <a:avLst/>
              </a:prstGeom>
              <a:solidFill>
                <a:srgbClr val="6868AC"/>
              </a:soli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7" name="TextBox 19"/>
            <p:cNvSpPr txBox="1"/>
            <p:nvPr/>
          </p:nvSpPr>
          <p:spPr>
            <a:xfrm>
              <a:off x="9614052" y="3096392"/>
              <a:ext cx="1882624"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b="1" dirty="0">
                  <a:latin typeface="+mn-lt"/>
                  <a:cs typeface="+mn-ea"/>
                  <a:sym typeface="+mn-lt"/>
                </a:rPr>
                <a:t>年度工作回顾</a:t>
              </a:r>
            </a:p>
          </p:txBody>
        </p:sp>
        <p:sp>
          <p:nvSpPr>
            <p:cNvPr id="28" name="文本框 27"/>
            <p:cNvSpPr txBox="1"/>
            <p:nvPr/>
          </p:nvSpPr>
          <p:spPr>
            <a:xfrm>
              <a:off x="9614052" y="3513512"/>
              <a:ext cx="1882623" cy="147732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000" dirty="0">
                  <a:solidFill>
                    <a:schemeClr val="tx1">
                      <a:lumMod val="65000"/>
                      <a:lumOff val="35000"/>
                    </a:schemeClr>
                  </a:solidFill>
                  <a:cs typeface="+mn-ea"/>
                  <a:sym typeface="+mn-lt"/>
                </a:rPr>
                <a:t>用户可以在</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投影仪或者计</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算机上进行演示也可</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以将演示文</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稿打印出来制</a:t>
              </a:r>
              <a:endParaRPr lang="en-US" altLang="zh-CN" sz="1000" dirty="0">
                <a:solidFill>
                  <a:schemeClr val="tx1">
                    <a:lumMod val="65000"/>
                    <a:lumOff val="35000"/>
                  </a:schemeClr>
                </a:solidFill>
                <a:cs typeface="+mn-ea"/>
                <a:sym typeface="+mn-lt"/>
              </a:endParaRPr>
            </a:p>
            <a:p>
              <a:pPr>
                <a:lnSpc>
                  <a:spcPct val="150000"/>
                </a:lnSpc>
              </a:pPr>
              <a:r>
                <a:rPr lang="zh-CN" altLang="en-US" sz="1000" dirty="0">
                  <a:solidFill>
                    <a:schemeClr val="tx1">
                      <a:lumMod val="65000"/>
                      <a:lumOff val="35000"/>
                    </a:schemeClr>
                  </a:solidFill>
                  <a:cs typeface="+mn-ea"/>
                  <a:sym typeface="+mn-lt"/>
                </a:rPr>
                <a:t>作成胶片</a:t>
              </a:r>
            </a:p>
          </p:txBody>
        </p:sp>
        <p:sp>
          <p:nvSpPr>
            <p:cNvPr id="40" name="椭圆 31"/>
            <p:cNvSpPr/>
            <p:nvPr/>
          </p:nvSpPr>
          <p:spPr>
            <a:xfrm>
              <a:off x="9704161" y="2270139"/>
              <a:ext cx="609600" cy="492928"/>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rgbClr val="6868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6" name="TextBox 19"/>
            <p:cNvSpPr txBox="1"/>
            <p:nvPr/>
          </p:nvSpPr>
          <p:spPr>
            <a:xfrm>
              <a:off x="9652964" y="5310366"/>
              <a:ext cx="1882624" cy="369332"/>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800" dirty="0">
                  <a:solidFill>
                    <a:schemeClr val="bg1"/>
                  </a:solidFill>
                  <a:latin typeface="+mn-lt"/>
                  <a:cs typeface="+mn-ea"/>
                  <a:sym typeface="+mn-lt"/>
                </a:rPr>
                <a:t>年度工作回顾</a:t>
              </a:r>
            </a:p>
          </p:txBody>
        </p:sp>
      </p:grpSp>
      <p:grpSp>
        <p:nvGrpSpPr>
          <p:cNvPr id="45" name="组合 44"/>
          <p:cNvGrpSpPr/>
          <p:nvPr/>
        </p:nvGrpSpPr>
        <p:grpSpPr>
          <a:xfrm>
            <a:off x="3059425" y="564714"/>
            <a:ext cx="6073146" cy="747188"/>
            <a:chOff x="3059425" y="564714"/>
            <a:chExt cx="6073146" cy="747188"/>
          </a:xfrm>
        </p:grpSpPr>
        <p:sp>
          <p:nvSpPr>
            <p:cNvPr id="46" name="文本框 45"/>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年度工作概述</a:t>
              </a:r>
            </a:p>
          </p:txBody>
        </p:sp>
        <p:sp>
          <p:nvSpPr>
            <p:cNvPr id="47" name="文本框 46"/>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1000" fill="hold"/>
                                        <p:tgtEl>
                                          <p:spTgt spid="41"/>
                                        </p:tgtEl>
                                        <p:attrNameLst>
                                          <p:attrName>ppt_x</p:attrName>
                                        </p:attrNameLst>
                                      </p:cBhvr>
                                      <p:tavLst>
                                        <p:tav tm="0">
                                          <p:val>
                                            <p:strVal val="#ppt_x"/>
                                          </p:val>
                                        </p:tav>
                                        <p:tav tm="100000">
                                          <p:val>
                                            <p:strVal val="#ppt_x"/>
                                          </p:val>
                                        </p:tav>
                                      </p:tavLst>
                                    </p:anim>
                                    <p:anim calcmode="lin" valueType="num">
                                      <p:cBhvr additive="base">
                                        <p:cTn id="12" dur="10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1000" fill="hold"/>
                                        <p:tgtEl>
                                          <p:spTgt spid="42"/>
                                        </p:tgtEl>
                                        <p:attrNameLst>
                                          <p:attrName>ppt_x</p:attrName>
                                        </p:attrNameLst>
                                      </p:cBhvr>
                                      <p:tavLst>
                                        <p:tav tm="0">
                                          <p:val>
                                            <p:strVal val="#ppt_x"/>
                                          </p:val>
                                        </p:tav>
                                        <p:tav tm="100000">
                                          <p:val>
                                            <p:strVal val="#ppt_x"/>
                                          </p:val>
                                        </p:tav>
                                      </p:tavLst>
                                    </p:anim>
                                    <p:anim calcmode="lin" valueType="num">
                                      <p:cBhvr additive="base">
                                        <p:cTn id="16" dur="1000" fill="hold"/>
                                        <p:tgtEl>
                                          <p:spTgt spid="42"/>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1000" fill="hold"/>
                                        <p:tgtEl>
                                          <p:spTgt spid="44"/>
                                        </p:tgtEl>
                                        <p:attrNameLst>
                                          <p:attrName>ppt_x</p:attrName>
                                        </p:attrNameLst>
                                      </p:cBhvr>
                                      <p:tavLst>
                                        <p:tav tm="0">
                                          <p:val>
                                            <p:strVal val="#ppt_x"/>
                                          </p:val>
                                        </p:tav>
                                        <p:tav tm="100000">
                                          <p:val>
                                            <p:strVal val="#ppt_x"/>
                                          </p:val>
                                        </p:tav>
                                      </p:tavLst>
                                    </p:anim>
                                    <p:anim calcmode="lin" valueType="num">
                                      <p:cBhvr additive="base">
                                        <p:cTn id="20" dur="10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6016" y="2442753"/>
            <a:ext cx="2190980" cy="3369918"/>
            <a:chOff x="3315079" y="1746739"/>
            <a:chExt cx="2559932" cy="3937397"/>
          </a:xfrm>
        </p:grpSpPr>
        <p:sp>
          <p:nvSpPr>
            <p:cNvPr id="6" name="圆角矩形 12"/>
            <p:cNvSpPr/>
            <p:nvPr/>
          </p:nvSpPr>
          <p:spPr>
            <a:xfrm rot="2700000">
              <a:off x="3875509" y="1746739"/>
              <a:ext cx="1447800" cy="1447800"/>
            </a:xfrm>
            <a:prstGeom prst="roundRect">
              <a:avLst>
                <a:gd name="adj" fmla="val 13232"/>
              </a:avLst>
            </a:prstGeom>
            <a:solidFill>
              <a:srgbClr val="9998C8"/>
            </a:solidFill>
            <a:ln w="19050">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Freeform 5"/>
            <p:cNvSpPr>
              <a:spLocks noEditPoints="1"/>
            </p:cNvSpPr>
            <p:nvPr/>
          </p:nvSpPr>
          <p:spPr bwMode="auto">
            <a:xfrm>
              <a:off x="4336401" y="2251363"/>
              <a:ext cx="517288" cy="445634"/>
            </a:xfrm>
            <a:custGeom>
              <a:avLst/>
              <a:gdLst>
                <a:gd name="T0" fmla="*/ 2494 w 2858"/>
                <a:gd name="T1" fmla="*/ 517 h 2456"/>
                <a:gd name="T2" fmla="*/ 2133 w 2858"/>
                <a:gd name="T3" fmla="*/ 517 h 2456"/>
                <a:gd name="T4" fmla="*/ 1978 w 2858"/>
                <a:gd name="T5" fmla="*/ 143 h 2456"/>
                <a:gd name="T6" fmla="*/ 1764 w 2858"/>
                <a:gd name="T7" fmla="*/ 0 h 2456"/>
                <a:gd name="T8" fmla="*/ 1094 w 2858"/>
                <a:gd name="T9" fmla="*/ 0 h 2456"/>
                <a:gd name="T10" fmla="*/ 880 w 2858"/>
                <a:gd name="T11" fmla="*/ 143 h 2456"/>
                <a:gd name="T12" fmla="*/ 725 w 2858"/>
                <a:gd name="T13" fmla="*/ 517 h 2456"/>
                <a:gd name="T14" fmla="*/ 364 w 2858"/>
                <a:gd name="T15" fmla="*/ 517 h 2456"/>
                <a:gd name="T16" fmla="*/ 0 w 2858"/>
                <a:gd name="T17" fmla="*/ 881 h 2456"/>
                <a:gd name="T18" fmla="*/ 0 w 2858"/>
                <a:gd name="T19" fmla="*/ 2092 h 2456"/>
                <a:gd name="T20" fmla="*/ 364 w 2858"/>
                <a:gd name="T21" fmla="*/ 2456 h 2456"/>
                <a:gd name="T22" fmla="*/ 2494 w 2858"/>
                <a:gd name="T23" fmla="*/ 2456 h 2456"/>
                <a:gd name="T24" fmla="*/ 2858 w 2858"/>
                <a:gd name="T25" fmla="*/ 2092 h 2456"/>
                <a:gd name="T26" fmla="*/ 2858 w 2858"/>
                <a:gd name="T27" fmla="*/ 881 h 2456"/>
                <a:gd name="T28" fmla="*/ 2494 w 2858"/>
                <a:gd name="T29" fmla="*/ 517 h 2456"/>
                <a:gd name="T30" fmla="*/ 2726 w 2858"/>
                <a:gd name="T31" fmla="*/ 2092 h 2456"/>
                <a:gd name="T32" fmla="*/ 2494 w 2858"/>
                <a:gd name="T33" fmla="*/ 2323 h 2456"/>
                <a:gd name="T34" fmla="*/ 364 w 2858"/>
                <a:gd name="T35" fmla="*/ 2323 h 2456"/>
                <a:gd name="T36" fmla="*/ 132 w 2858"/>
                <a:gd name="T37" fmla="*/ 2092 h 2456"/>
                <a:gd name="T38" fmla="*/ 132 w 2858"/>
                <a:gd name="T39" fmla="*/ 881 h 2456"/>
                <a:gd name="T40" fmla="*/ 364 w 2858"/>
                <a:gd name="T41" fmla="*/ 649 h 2456"/>
                <a:gd name="T42" fmla="*/ 769 w 2858"/>
                <a:gd name="T43" fmla="*/ 649 h 2456"/>
                <a:gd name="T44" fmla="*/ 830 w 2858"/>
                <a:gd name="T45" fmla="*/ 608 h 2456"/>
                <a:gd name="T46" fmla="*/ 1002 w 2858"/>
                <a:gd name="T47" fmla="*/ 194 h 2456"/>
                <a:gd name="T48" fmla="*/ 1094 w 2858"/>
                <a:gd name="T49" fmla="*/ 133 h 2456"/>
                <a:gd name="T50" fmla="*/ 1764 w 2858"/>
                <a:gd name="T51" fmla="*/ 133 h 2456"/>
                <a:gd name="T52" fmla="*/ 1856 w 2858"/>
                <a:gd name="T53" fmla="*/ 194 h 2456"/>
                <a:gd name="T54" fmla="*/ 2028 w 2858"/>
                <a:gd name="T55" fmla="*/ 608 h 2456"/>
                <a:gd name="T56" fmla="*/ 2089 w 2858"/>
                <a:gd name="T57" fmla="*/ 649 h 2456"/>
                <a:gd name="T58" fmla="*/ 2494 w 2858"/>
                <a:gd name="T59" fmla="*/ 649 h 2456"/>
                <a:gd name="T60" fmla="*/ 2726 w 2858"/>
                <a:gd name="T61" fmla="*/ 881 h 2456"/>
                <a:gd name="T62" fmla="*/ 2726 w 2858"/>
                <a:gd name="T63" fmla="*/ 2092 h 2456"/>
                <a:gd name="T64" fmla="*/ 1429 w 2858"/>
                <a:gd name="T65" fmla="*/ 712 h 2456"/>
                <a:gd name="T66" fmla="*/ 757 w 2858"/>
                <a:gd name="T67" fmla="*/ 1384 h 2456"/>
                <a:gd name="T68" fmla="*/ 1429 w 2858"/>
                <a:gd name="T69" fmla="*/ 2056 h 2456"/>
                <a:gd name="T70" fmla="*/ 2101 w 2858"/>
                <a:gd name="T71" fmla="*/ 1384 h 2456"/>
                <a:gd name="T72" fmla="*/ 1429 w 2858"/>
                <a:gd name="T73" fmla="*/ 712 h 2456"/>
                <a:gd name="T74" fmla="*/ 1429 w 2858"/>
                <a:gd name="T75" fmla="*/ 1924 h 2456"/>
                <a:gd name="T76" fmla="*/ 889 w 2858"/>
                <a:gd name="T77" fmla="*/ 1384 h 2456"/>
                <a:gd name="T78" fmla="*/ 1429 w 2858"/>
                <a:gd name="T79" fmla="*/ 844 h 2456"/>
                <a:gd name="T80" fmla="*/ 1969 w 2858"/>
                <a:gd name="T81" fmla="*/ 1384 h 2456"/>
                <a:gd name="T82" fmla="*/ 1429 w 2858"/>
                <a:gd name="T83" fmla="*/ 1924 h 2456"/>
                <a:gd name="T84" fmla="*/ 1246 w 2858"/>
                <a:gd name="T85" fmla="*/ 1656 h 2456"/>
                <a:gd name="T86" fmla="*/ 1101 w 2858"/>
                <a:gd name="T87" fmla="*/ 1384 h 2456"/>
                <a:gd name="T88" fmla="*/ 1035 w 2858"/>
                <a:gd name="T89" fmla="*/ 1318 h 2456"/>
                <a:gd name="T90" fmla="*/ 968 w 2858"/>
                <a:gd name="T91" fmla="*/ 1384 h 2456"/>
                <a:gd name="T92" fmla="*/ 1171 w 2858"/>
                <a:gd name="T93" fmla="*/ 1766 h 2456"/>
                <a:gd name="T94" fmla="*/ 1208 w 2858"/>
                <a:gd name="T95" fmla="*/ 1777 h 2456"/>
                <a:gd name="T96" fmla="*/ 1263 w 2858"/>
                <a:gd name="T97" fmla="*/ 1748 h 2456"/>
                <a:gd name="T98" fmla="*/ 1246 w 2858"/>
                <a:gd name="T99" fmla="*/ 1656 h 2456"/>
                <a:gd name="T100" fmla="*/ 630 w 2858"/>
                <a:gd name="T101" fmla="*/ 812 h 2456"/>
                <a:gd name="T102" fmla="*/ 352 w 2858"/>
                <a:gd name="T103" fmla="*/ 812 h 2456"/>
                <a:gd name="T104" fmla="*/ 285 w 2858"/>
                <a:gd name="T105" fmla="*/ 878 h 2456"/>
                <a:gd name="T106" fmla="*/ 352 w 2858"/>
                <a:gd name="T107" fmla="*/ 944 h 2456"/>
                <a:gd name="T108" fmla="*/ 630 w 2858"/>
                <a:gd name="T109" fmla="*/ 944 h 2456"/>
                <a:gd name="T110" fmla="*/ 696 w 2858"/>
                <a:gd name="T111" fmla="*/ 878 h 2456"/>
                <a:gd name="T112" fmla="*/ 630 w 2858"/>
                <a:gd name="T113" fmla="*/ 812 h 2456"/>
                <a:gd name="T114" fmla="*/ 630 w 2858"/>
                <a:gd name="T115" fmla="*/ 812 h 2456"/>
                <a:gd name="T116" fmla="*/ 630 w 2858"/>
                <a:gd name="T117" fmla="*/ 812 h 2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58" h="2456">
                  <a:moveTo>
                    <a:pt x="2494" y="517"/>
                  </a:moveTo>
                  <a:cubicBezTo>
                    <a:pt x="2133" y="517"/>
                    <a:pt x="2133" y="517"/>
                    <a:pt x="2133" y="517"/>
                  </a:cubicBezTo>
                  <a:cubicBezTo>
                    <a:pt x="1978" y="143"/>
                    <a:pt x="1978" y="143"/>
                    <a:pt x="1978" y="143"/>
                  </a:cubicBezTo>
                  <a:cubicBezTo>
                    <a:pt x="1942" y="56"/>
                    <a:pt x="1858" y="0"/>
                    <a:pt x="1764" y="0"/>
                  </a:cubicBezTo>
                  <a:cubicBezTo>
                    <a:pt x="1094" y="0"/>
                    <a:pt x="1094" y="0"/>
                    <a:pt x="1094" y="0"/>
                  </a:cubicBezTo>
                  <a:cubicBezTo>
                    <a:pt x="1000" y="0"/>
                    <a:pt x="916" y="56"/>
                    <a:pt x="880" y="143"/>
                  </a:cubicBezTo>
                  <a:cubicBezTo>
                    <a:pt x="725" y="517"/>
                    <a:pt x="725" y="517"/>
                    <a:pt x="725" y="517"/>
                  </a:cubicBezTo>
                  <a:cubicBezTo>
                    <a:pt x="364" y="517"/>
                    <a:pt x="364" y="517"/>
                    <a:pt x="364" y="517"/>
                  </a:cubicBezTo>
                  <a:cubicBezTo>
                    <a:pt x="163" y="517"/>
                    <a:pt x="0" y="680"/>
                    <a:pt x="0" y="881"/>
                  </a:cubicBezTo>
                  <a:cubicBezTo>
                    <a:pt x="0" y="2092"/>
                    <a:pt x="0" y="2092"/>
                    <a:pt x="0" y="2092"/>
                  </a:cubicBezTo>
                  <a:cubicBezTo>
                    <a:pt x="0" y="2292"/>
                    <a:pt x="163" y="2456"/>
                    <a:pt x="364" y="2456"/>
                  </a:cubicBezTo>
                  <a:cubicBezTo>
                    <a:pt x="2494" y="2456"/>
                    <a:pt x="2494" y="2456"/>
                    <a:pt x="2494" y="2456"/>
                  </a:cubicBezTo>
                  <a:cubicBezTo>
                    <a:pt x="2695" y="2456"/>
                    <a:pt x="2858" y="2292"/>
                    <a:pt x="2858" y="2092"/>
                  </a:cubicBezTo>
                  <a:cubicBezTo>
                    <a:pt x="2858" y="881"/>
                    <a:pt x="2858" y="881"/>
                    <a:pt x="2858" y="881"/>
                  </a:cubicBezTo>
                  <a:cubicBezTo>
                    <a:pt x="2858" y="680"/>
                    <a:pt x="2695" y="517"/>
                    <a:pt x="2494" y="517"/>
                  </a:cubicBezTo>
                  <a:close/>
                  <a:moveTo>
                    <a:pt x="2726" y="2092"/>
                  </a:moveTo>
                  <a:cubicBezTo>
                    <a:pt x="2726" y="2219"/>
                    <a:pt x="2622" y="2323"/>
                    <a:pt x="2494" y="2323"/>
                  </a:cubicBezTo>
                  <a:cubicBezTo>
                    <a:pt x="364" y="2323"/>
                    <a:pt x="364" y="2323"/>
                    <a:pt x="364" y="2323"/>
                  </a:cubicBezTo>
                  <a:cubicBezTo>
                    <a:pt x="236" y="2323"/>
                    <a:pt x="132" y="2219"/>
                    <a:pt x="132" y="2092"/>
                  </a:cubicBezTo>
                  <a:cubicBezTo>
                    <a:pt x="132" y="881"/>
                    <a:pt x="132" y="881"/>
                    <a:pt x="132" y="881"/>
                  </a:cubicBezTo>
                  <a:cubicBezTo>
                    <a:pt x="132" y="753"/>
                    <a:pt x="236" y="649"/>
                    <a:pt x="364" y="649"/>
                  </a:cubicBezTo>
                  <a:cubicBezTo>
                    <a:pt x="769" y="649"/>
                    <a:pt x="769" y="649"/>
                    <a:pt x="769" y="649"/>
                  </a:cubicBezTo>
                  <a:cubicBezTo>
                    <a:pt x="796" y="649"/>
                    <a:pt x="820" y="633"/>
                    <a:pt x="830" y="608"/>
                  </a:cubicBezTo>
                  <a:cubicBezTo>
                    <a:pt x="1002" y="194"/>
                    <a:pt x="1002" y="194"/>
                    <a:pt x="1002" y="194"/>
                  </a:cubicBezTo>
                  <a:cubicBezTo>
                    <a:pt x="1017" y="157"/>
                    <a:pt x="1053" y="133"/>
                    <a:pt x="1094" y="133"/>
                  </a:cubicBezTo>
                  <a:cubicBezTo>
                    <a:pt x="1764" y="133"/>
                    <a:pt x="1764" y="133"/>
                    <a:pt x="1764" y="133"/>
                  </a:cubicBezTo>
                  <a:cubicBezTo>
                    <a:pt x="1805" y="133"/>
                    <a:pt x="1841" y="157"/>
                    <a:pt x="1856" y="194"/>
                  </a:cubicBezTo>
                  <a:cubicBezTo>
                    <a:pt x="2028" y="608"/>
                    <a:pt x="2028" y="608"/>
                    <a:pt x="2028" y="608"/>
                  </a:cubicBezTo>
                  <a:cubicBezTo>
                    <a:pt x="2038" y="633"/>
                    <a:pt x="2062" y="649"/>
                    <a:pt x="2089" y="649"/>
                  </a:cubicBezTo>
                  <a:cubicBezTo>
                    <a:pt x="2494" y="649"/>
                    <a:pt x="2494" y="649"/>
                    <a:pt x="2494" y="649"/>
                  </a:cubicBezTo>
                  <a:cubicBezTo>
                    <a:pt x="2622" y="649"/>
                    <a:pt x="2726" y="753"/>
                    <a:pt x="2726" y="881"/>
                  </a:cubicBezTo>
                  <a:cubicBezTo>
                    <a:pt x="2726" y="2092"/>
                    <a:pt x="2726" y="2092"/>
                    <a:pt x="2726" y="2092"/>
                  </a:cubicBezTo>
                  <a:close/>
                  <a:moveTo>
                    <a:pt x="1429" y="712"/>
                  </a:moveTo>
                  <a:cubicBezTo>
                    <a:pt x="1058" y="712"/>
                    <a:pt x="757" y="1013"/>
                    <a:pt x="757" y="1384"/>
                  </a:cubicBezTo>
                  <a:cubicBezTo>
                    <a:pt x="757" y="1755"/>
                    <a:pt x="1058" y="2056"/>
                    <a:pt x="1429" y="2056"/>
                  </a:cubicBezTo>
                  <a:cubicBezTo>
                    <a:pt x="1800" y="2056"/>
                    <a:pt x="2101" y="1755"/>
                    <a:pt x="2101" y="1384"/>
                  </a:cubicBezTo>
                  <a:cubicBezTo>
                    <a:pt x="2101" y="1013"/>
                    <a:pt x="1800" y="712"/>
                    <a:pt x="1429" y="712"/>
                  </a:cubicBezTo>
                  <a:close/>
                  <a:moveTo>
                    <a:pt x="1429" y="1924"/>
                  </a:moveTo>
                  <a:cubicBezTo>
                    <a:pt x="1131" y="1924"/>
                    <a:pt x="889" y="1682"/>
                    <a:pt x="889" y="1384"/>
                  </a:cubicBezTo>
                  <a:cubicBezTo>
                    <a:pt x="889" y="1086"/>
                    <a:pt x="1131" y="844"/>
                    <a:pt x="1429" y="844"/>
                  </a:cubicBezTo>
                  <a:cubicBezTo>
                    <a:pt x="1727" y="844"/>
                    <a:pt x="1969" y="1086"/>
                    <a:pt x="1969" y="1384"/>
                  </a:cubicBezTo>
                  <a:cubicBezTo>
                    <a:pt x="1969" y="1682"/>
                    <a:pt x="1727" y="1924"/>
                    <a:pt x="1429" y="1924"/>
                  </a:cubicBezTo>
                  <a:close/>
                  <a:moveTo>
                    <a:pt x="1246" y="1656"/>
                  </a:moveTo>
                  <a:cubicBezTo>
                    <a:pt x="1155" y="1595"/>
                    <a:pt x="1101" y="1493"/>
                    <a:pt x="1101" y="1384"/>
                  </a:cubicBezTo>
                  <a:cubicBezTo>
                    <a:pt x="1101" y="1348"/>
                    <a:pt x="1071" y="1318"/>
                    <a:pt x="1035" y="1318"/>
                  </a:cubicBezTo>
                  <a:cubicBezTo>
                    <a:pt x="998" y="1318"/>
                    <a:pt x="968" y="1348"/>
                    <a:pt x="968" y="1384"/>
                  </a:cubicBezTo>
                  <a:cubicBezTo>
                    <a:pt x="968" y="1537"/>
                    <a:pt x="1044" y="1680"/>
                    <a:pt x="1171" y="1766"/>
                  </a:cubicBezTo>
                  <a:cubicBezTo>
                    <a:pt x="1182" y="1773"/>
                    <a:pt x="1195" y="1777"/>
                    <a:pt x="1208" y="1777"/>
                  </a:cubicBezTo>
                  <a:cubicBezTo>
                    <a:pt x="1230" y="1777"/>
                    <a:pt x="1251" y="1767"/>
                    <a:pt x="1263" y="1748"/>
                  </a:cubicBezTo>
                  <a:cubicBezTo>
                    <a:pt x="1284" y="1718"/>
                    <a:pt x="1276" y="1677"/>
                    <a:pt x="1246" y="1656"/>
                  </a:cubicBezTo>
                  <a:close/>
                  <a:moveTo>
                    <a:pt x="630" y="812"/>
                  </a:moveTo>
                  <a:cubicBezTo>
                    <a:pt x="352" y="812"/>
                    <a:pt x="352" y="812"/>
                    <a:pt x="352" y="812"/>
                  </a:cubicBezTo>
                  <a:cubicBezTo>
                    <a:pt x="315" y="812"/>
                    <a:pt x="285" y="842"/>
                    <a:pt x="285" y="878"/>
                  </a:cubicBezTo>
                  <a:cubicBezTo>
                    <a:pt x="285" y="915"/>
                    <a:pt x="315" y="944"/>
                    <a:pt x="352" y="944"/>
                  </a:cubicBezTo>
                  <a:cubicBezTo>
                    <a:pt x="630" y="944"/>
                    <a:pt x="630" y="944"/>
                    <a:pt x="630" y="944"/>
                  </a:cubicBezTo>
                  <a:cubicBezTo>
                    <a:pt x="666" y="944"/>
                    <a:pt x="696" y="915"/>
                    <a:pt x="696" y="878"/>
                  </a:cubicBezTo>
                  <a:cubicBezTo>
                    <a:pt x="696" y="842"/>
                    <a:pt x="666" y="812"/>
                    <a:pt x="630" y="812"/>
                  </a:cubicBezTo>
                  <a:close/>
                  <a:moveTo>
                    <a:pt x="630" y="812"/>
                  </a:moveTo>
                  <a:cubicBezTo>
                    <a:pt x="630" y="812"/>
                    <a:pt x="630" y="812"/>
                    <a:pt x="630" y="812"/>
                  </a:cubicBezTo>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cxnSp>
          <p:nvCxnSpPr>
            <p:cNvPr id="10" name="直接箭头连接符 9"/>
            <p:cNvCxnSpPr/>
            <p:nvPr/>
          </p:nvCxnSpPr>
          <p:spPr>
            <a:xfrm>
              <a:off x="4606768" y="3541281"/>
              <a:ext cx="0" cy="576000"/>
            </a:xfrm>
            <a:prstGeom prst="straightConnector1">
              <a:avLst/>
            </a:prstGeom>
            <a:ln w="1905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5079" y="4303629"/>
              <a:ext cx="2559932" cy="395565"/>
            </a:xfrm>
            <a:prstGeom prst="rect">
              <a:avLst/>
            </a:prstGeom>
            <a:noFill/>
          </p:spPr>
          <p:txBody>
            <a:bodyPr wrap="square" rtlCol="0">
              <a:spAutoFit/>
            </a:bodyPr>
            <a:lstStyle/>
            <a:p>
              <a:pPr algn="ctr"/>
              <a:r>
                <a:rPr lang="zh-CN" altLang="en-US" sz="1600" spc="-150" dirty="0">
                  <a:solidFill>
                    <a:schemeClr val="tx1">
                      <a:lumMod val="75000"/>
                      <a:lumOff val="25000"/>
                    </a:schemeClr>
                  </a:solidFill>
                  <a:cs typeface="+mn-ea"/>
                  <a:sym typeface="+mn-lt"/>
                </a:rPr>
                <a:t>添加内容标题</a:t>
              </a:r>
            </a:p>
          </p:txBody>
        </p:sp>
        <p:sp>
          <p:nvSpPr>
            <p:cNvPr id="12" name="文本框 11"/>
            <p:cNvSpPr txBox="1"/>
            <p:nvPr/>
          </p:nvSpPr>
          <p:spPr>
            <a:xfrm>
              <a:off x="3427903" y="4804603"/>
              <a:ext cx="2357731" cy="879533"/>
            </a:xfrm>
            <a:prstGeom prst="rect">
              <a:avLst/>
            </a:prstGeom>
            <a:noFill/>
          </p:spPr>
          <p:txBody>
            <a:bodyPr wrap="square" rtlCol="0">
              <a:spAutoFit/>
            </a:bodyPr>
            <a:lstStyle>
              <a:defPPr>
                <a:defRPr lang="zh-CN"/>
              </a:defPPr>
              <a:lvl1pPr algn="ctr">
                <a:lnSpc>
                  <a:spcPct val="150000"/>
                </a:lnSpc>
                <a:defRPr sz="1400">
                  <a:solidFill>
                    <a:schemeClr val="tx1">
                      <a:lumMod val="75000"/>
                      <a:lumOff val="25000"/>
                    </a:schemeClr>
                  </a:solidFill>
                  <a:latin typeface="字魂70号-灵悦黑体" panose="00000500000000000000" pitchFamily="2" charset="-122"/>
                  <a:ea typeface="字魂70号-灵悦黑体" panose="00000500000000000000" pitchFamily="2" charset="-122"/>
                  <a:cs typeface="+mn-ea"/>
                </a:defRPr>
              </a:lvl1pPr>
            </a:lstStyle>
            <a:p>
              <a:r>
                <a:rPr lang="zh-CN" altLang="en-US" sz="1000" dirty="0">
                  <a:solidFill>
                    <a:schemeClr val="tx1">
                      <a:lumMod val="50000"/>
                      <a:lumOff val="50000"/>
                    </a:schemeClr>
                  </a:solidFill>
                  <a:latin typeface="+mn-lt"/>
                  <a:ea typeface="+mn-ea"/>
                  <a:sym typeface="+mn-lt"/>
                </a:rPr>
                <a:t>请在此处输入您的文本，或者复制您的文本粘贴到此处请在此处输入您的文本。</a:t>
              </a:r>
              <a:endParaRPr lang="en-GB" altLang="zh-CN" sz="1000" dirty="0">
                <a:solidFill>
                  <a:schemeClr val="tx1">
                    <a:lumMod val="50000"/>
                    <a:lumOff val="50000"/>
                  </a:schemeClr>
                </a:solidFill>
                <a:latin typeface="+mn-lt"/>
                <a:ea typeface="+mn-ea"/>
                <a:sym typeface="+mn-lt"/>
              </a:endParaRPr>
            </a:p>
          </p:txBody>
        </p:sp>
      </p:grpSp>
      <p:grpSp>
        <p:nvGrpSpPr>
          <p:cNvPr id="13" name="组合 12"/>
          <p:cNvGrpSpPr/>
          <p:nvPr/>
        </p:nvGrpSpPr>
        <p:grpSpPr>
          <a:xfrm>
            <a:off x="6280458" y="2442755"/>
            <a:ext cx="2190980" cy="3374854"/>
            <a:chOff x="6339409" y="1746740"/>
            <a:chExt cx="2559932" cy="3943166"/>
          </a:xfrm>
        </p:grpSpPr>
        <p:sp>
          <p:nvSpPr>
            <p:cNvPr id="14" name="圆角矩形 13"/>
            <p:cNvSpPr/>
            <p:nvPr/>
          </p:nvSpPr>
          <p:spPr>
            <a:xfrm rot="2700000">
              <a:off x="6895475" y="1746740"/>
              <a:ext cx="1447800" cy="1447800"/>
            </a:xfrm>
            <a:prstGeom prst="roundRect">
              <a:avLst>
                <a:gd name="adj" fmla="val 13232"/>
              </a:avLst>
            </a:prstGeom>
            <a:solidFill>
              <a:srgbClr val="6868AC"/>
            </a:solidFill>
            <a:ln w="19050">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15" name="Freeform 11"/>
            <p:cNvSpPr>
              <a:spLocks noEditPoints="1"/>
            </p:cNvSpPr>
            <p:nvPr/>
          </p:nvSpPr>
          <p:spPr bwMode="auto">
            <a:xfrm>
              <a:off x="7371782" y="2228449"/>
              <a:ext cx="495631" cy="492371"/>
            </a:xfrm>
            <a:custGeom>
              <a:avLst/>
              <a:gdLst>
                <a:gd name="T0" fmla="*/ 1819 w 2881"/>
                <a:gd name="T1" fmla="*/ 1849 h 2857"/>
                <a:gd name="T2" fmla="*/ 1380 w 2881"/>
                <a:gd name="T3" fmla="*/ 1410 h 2857"/>
                <a:gd name="T4" fmla="*/ 2696 w 2881"/>
                <a:gd name="T5" fmla="*/ 446 h 2857"/>
                <a:gd name="T6" fmla="*/ 2784 w 2881"/>
                <a:gd name="T7" fmla="*/ 885 h 2857"/>
                <a:gd name="T8" fmla="*/ 1751 w 2881"/>
                <a:gd name="T9" fmla="*/ 1740 h 2857"/>
                <a:gd name="T10" fmla="*/ 1512 w 2881"/>
                <a:gd name="T11" fmla="*/ 1453 h 2857"/>
                <a:gd name="T12" fmla="*/ 1329 w 2881"/>
                <a:gd name="T13" fmla="*/ 1898 h 2857"/>
                <a:gd name="T14" fmla="*/ 1863 w 2881"/>
                <a:gd name="T15" fmla="*/ 1629 h 2857"/>
                <a:gd name="T16" fmla="*/ 2256 w 2881"/>
                <a:gd name="T17" fmla="*/ 709 h 2857"/>
                <a:gd name="T18" fmla="*/ 2696 w 2881"/>
                <a:gd name="T19" fmla="*/ 620 h 2857"/>
                <a:gd name="T20" fmla="*/ 2433 w 2881"/>
                <a:gd name="T21" fmla="*/ 532 h 2857"/>
                <a:gd name="T22" fmla="*/ 2607 w 2881"/>
                <a:gd name="T23" fmla="*/ 884 h 2857"/>
                <a:gd name="T24" fmla="*/ 2696 w 2881"/>
                <a:gd name="T25" fmla="*/ 620 h 2857"/>
                <a:gd name="T26" fmla="*/ 434 w 2881"/>
                <a:gd name="T27" fmla="*/ 2050 h 2857"/>
                <a:gd name="T28" fmla="*/ 998 w 2881"/>
                <a:gd name="T29" fmla="*/ 2174 h 2857"/>
                <a:gd name="T30" fmla="*/ 1139 w 2881"/>
                <a:gd name="T31" fmla="*/ 1801 h 2857"/>
                <a:gd name="T32" fmla="*/ 434 w 2881"/>
                <a:gd name="T33" fmla="*/ 1677 h 2857"/>
                <a:gd name="T34" fmla="*/ 1139 w 2881"/>
                <a:gd name="T35" fmla="*/ 1801 h 2857"/>
                <a:gd name="T36" fmla="*/ 1055 w 2881"/>
                <a:gd name="T37" fmla="*/ 932 h 2857"/>
                <a:gd name="T38" fmla="*/ 434 w 2881"/>
                <a:gd name="T39" fmla="*/ 1056 h 2857"/>
                <a:gd name="T40" fmla="*/ 1055 w 2881"/>
                <a:gd name="T41" fmla="*/ 1429 h 2857"/>
                <a:gd name="T42" fmla="*/ 434 w 2881"/>
                <a:gd name="T43" fmla="*/ 1304 h 2857"/>
                <a:gd name="T44" fmla="*/ 1055 w 2881"/>
                <a:gd name="T45" fmla="*/ 1429 h 2857"/>
                <a:gd name="T46" fmla="*/ 1800 w 2881"/>
                <a:gd name="T47" fmla="*/ 2174 h 2857"/>
                <a:gd name="T48" fmla="*/ 1530 w 2881"/>
                <a:gd name="T49" fmla="*/ 2050 h 2857"/>
                <a:gd name="T50" fmla="*/ 1490 w 2881"/>
                <a:gd name="T51" fmla="*/ 228 h 2857"/>
                <a:gd name="T52" fmla="*/ 1614 w 2881"/>
                <a:gd name="T53" fmla="*/ 808 h 2857"/>
                <a:gd name="T54" fmla="*/ 1682 w 2881"/>
                <a:gd name="T55" fmla="*/ 932 h 2857"/>
                <a:gd name="T56" fmla="*/ 1366 w 2881"/>
                <a:gd name="T57" fmla="*/ 684 h 2857"/>
                <a:gd name="T58" fmla="*/ 248 w 2881"/>
                <a:gd name="T59" fmla="*/ 125 h 2857"/>
                <a:gd name="T60" fmla="*/ 124 w 2881"/>
                <a:gd name="T61" fmla="*/ 2608 h 2857"/>
                <a:gd name="T62" fmla="*/ 1987 w 2881"/>
                <a:gd name="T63" fmla="*/ 2733 h 2857"/>
                <a:gd name="T64" fmla="*/ 2111 w 2881"/>
                <a:gd name="T65" fmla="*/ 1733 h 2857"/>
                <a:gd name="T66" fmla="*/ 2235 w 2881"/>
                <a:gd name="T67" fmla="*/ 2608 h 2857"/>
                <a:gd name="T68" fmla="*/ 248 w 2881"/>
                <a:gd name="T69" fmla="*/ 2857 h 2857"/>
                <a:gd name="T70" fmla="*/ 0 w 2881"/>
                <a:gd name="T71" fmla="*/ 249 h 2857"/>
                <a:gd name="T72" fmla="*/ 1450 w 2881"/>
                <a:gd name="T73" fmla="*/ 0 h 2857"/>
                <a:gd name="T74" fmla="*/ 1924 w 2881"/>
                <a:gd name="T75" fmla="*/ 691 h 2857"/>
                <a:gd name="T76" fmla="*/ 1490 w 2881"/>
                <a:gd name="T77" fmla="*/ 228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81" h="2857">
                  <a:moveTo>
                    <a:pt x="2784" y="885"/>
                  </a:moveTo>
                  <a:cubicBezTo>
                    <a:pt x="1819" y="1849"/>
                    <a:pt x="1819" y="1849"/>
                    <a:pt x="1819" y="1849"/>
                  </a:cubicBezTo>
                  <a:cubicBezTo>
                    <a:pt x="1116" y="2111"/>
                    <a:pt x="1116" y="2111"/>
                    <a:pt x="1116" y="2111"/>
                  </a:cubicBezTo>
                  <a:cubicBezTo>
                    <a:pt x="1380" y="1410"/>
                    <a:pt x="1380" y="1410"/>
                    <a:pt x="1380" y="1410"/>
                  </a:cubicBezTo>
                  <a:cubicBezTo>
                    <a:pt x="2344" y="446"/>
                    <a:pt x="2344" y="446"/>
                    <a:pt x="2344" y="446"/>
                  </a:cubicBezTo>
                  <a:cubicBezTo>
                    <a:pt x="2442" y="349"/>
                    <a:pt x="2599" y="349"/>
                    <a:pt x="2696" y="446"/>
                  </a:cubicBezTo>
                  <a:cubicBezTo>
                    <a:pt x="2784" y="534"/>
                    <a:pt x="2784" y="534"/>
                    <a:pt x="2784" y="534"/>
                  </a:cubicBezTo>
                  <a:cubicBezTo>
                    <a:pt x="2881" y="631"/>
                    <a:pt x="2881" y="788"/>
                    <a:pt x="2784" y="885"/>
                  </a:cubicBezTo>
                  <a:close/>
                  <a:moveTo>
                    <a:pt x="1329" y="1898"/>
                  </a:moveTo>
                  <a:cubicBezTo>
                    <a:pt x="1751" y="1740"/>
                    <a:pt x="1751" y="1740"/>
                    <a:pt x="1751" y="1740"/>
                  </a:cubicBezTo>
                  <a:cubicBezTo>
                    <a:pt x="1775" y="1717"/>
                    <a:pt x="1775" y="1717"/>
                    <a:pt x="1775" y="1717"/>
                  </a:cubicBezTo>
                  <a:cubicBezTo>
                    <a:pt x="1512" y="1453"/>
                    <a:pt x="1512" y="1453"/>
                    <a:pt x="1512" y="1453"/>
                  </a:cubicBezTo>
                  <a:cubicBezTo>
                    <a:pt x="1488" y="1477"/>
                    <a:pt x="1488" y="1477"/>
                    <a:pt x="1488" y="1477"/>
                  </a:cubicBezTo>
                  <a:lnTo>
                    <a:pt x="1329" y="1898"/>
                  </a:lnTo>
                  <a:close/>
                  <a:moveTo>
                    <a:pt x="1599" y="1365"/>
                  </a:moveTo>
                  <a:cubicBezTo>
                    <a:pt x="1863" y="1629"/>
                    <a:pt x="1863" y="1629"/>
                    <a:pt x="1863" y="1629"/>
                  </a:cubicBezTo>
                  <a:cubicBezTo>
                    <a:pt x="2520" y="972"/>
                    <a:pt x="2520" y="972"/>
                    <a:pt x="2520" y="972"/>
                  </a:cubicBezTo>
                  <a:cubicBezTo>
                    <a:pt x="2256" y="709"/>
                    <a:pt x="2256" y="709"/>
                    <a:pt x="2256" y="709"/>
                  </a:cubicBezTo>
                  <a:lnTo>
                    <a:pt x="1599" y="1365"/>
                  </a:lnTo>
                  <a:close/>
                  <a:moveTo>
                    <a:pt x="2696" y="620"/>
                  </a:moveTo>
                  <a:cubicBezTo>
                    <a:pt x="2609" y="532"/>
                    <a:pt x="2609" y="532"/>
                    <a:pt x="2609" y="532"/>
                  </a:cubicBezTo>
                  <a:cubicBezTo>
                    <a:pt x="2560" y="484"/>
                    <a:pt x="2481" y="484"/>
                    <a:pt x="2433" y="532"/>
                  </a:cubicBezTo>
                  <a:cubicBezTo>
                    <a:pt x="2344" y="621"/>
                    <a:pt x="2344" y="621"/>
                    <a:pt x="2344" y="621"/>
                  </a:cubicBezTo>
                  <a:cubicBezTo>
                    <a:pt x="2607" y="884"/>
                    <a:pt x="2607" y="884"/>
                    <a:pt x="2607" y="884"/>
                  </a:cubicBezTo>
                  <a:cubicBezTo>
                    <a:pt x="2696" y="795"/>
                    <a:pt x="2696" y="795"/>
                    <a:pt x="2696" y="795"/>
                  </a:cubicBezTo>
                  <a:cubicBezTo>
                    <a:pt x="2745" y="747"/>
                    <a:pt x="2745" y="668"/>
                    <a:pt x="2696" y="620"/>
                  </a:cubicBezTo>
                  <a:close/>
                  <a:moveTo>
                    <a:pt x="434" y="2174"/>
                  </a:moveTo>
                  <a:cubicBezTo>
                    <a:pt x="434" y="2050"/>
                    <a:pt x="434" y="2050"/>
                    <a:pt x="434" y="2050"/>
                  </a:cubicBezTo>
                  <a:cubicBezTo>
                    <a:pt x="1045" y="2050"/>
                    <a:pt x="1045" y="2050"/>
                    <a:pt x="1045" y="2050"/>
                  </a:cubicBezTo>
                  <a:cubicBezTo>
                    <a:pt x="998" y="2174"/>
                    <a:pt x="998" y="2174"/>
                    <a:pt x="998" y="2174"/>
                  </a:cubicBezTo>
                  <a:lnTo>
                    <a:pt x="434" y="2174"/>
                  </a:lnTo>
                  <a:close/>
                  <a:moveTo>
                    <a:pt x="1139" y="1801"/>
                  </a:moveTo>
                  <a:cubicBezTo>
                    <a:pt x="434" y="1801"/>
                    <a:pt x="434" y="1801"/>
                    <a:pt x="434" y="1801"/>
                  </a:cubicBezTo>
                  <a:cubicBezTo>
                    <a:pt x="434" y="1677"/>
                    <a:pt x="434" y="1677"/>
                    <a:pt x="434" y="1677"/>
                  </a:cubicBezTo>
                  <a:cubicBezTo>
                    <a:pt x="1185" y="1677"/>
                    <a:pt x="1185" y="1677"/>
                    <a:pt x="1185" y="1677"/>
                  </a:cubicBezTo>
                  <a:lnTo>
                    <a:pt x="1139" y="1801"/>
                  </a:lnTo>
                  <a:close/>
                  <a:moveTo>
                    <a:pt x="434" y="932"/>
                  </a:moveTo>
                  <a:cubicBezTo>
                    <a:pt x="1055" y="932"/>
                    <a:pt x="1055" y="932"/>
                    <a:pt x="1055" y="932"/>
                  </a:cubicBezTo>
                  <a:cubicBezTo>
                    <a:pt x="1055" y="1056"/>
                    <a:pt x="1055" y="1056"/>
                    <a:pt x="1055" y="1056"/>
                  </a:cubicBezTo>
                  <a:cubicBezTo>
                    <a:pt x="434" y="1056"/>
                    <a:pt x="434" y="1056"/>
                    <a:pt x="434" y="1056"/>
                  </a:cubicBezTo>
                  <a:lnTo>
                    <a:pt x="434" y="932"/>
                  </a:lnTo>
                  <a:close/>
                  <a:moveTo>
                    <a:pt x="1055" y="1429"/>
                  </a:moveTo>
                  <a:cubicBezTo>
                    <a:pt x="434" y="1429"/>
                    <a:pt x="434" y="1429"/>
                    <a:pt x="434" y="1429"/>
                  </a:cubicBezTo>
                  <a:cubicBezTo>
                    <a:pt x="434" y="1304"/>
                    <a:pt x="434" y="1304"/>
                    <a:pt x="434" y="1304"/>
                  </a:cubicBezTo>
                  <a:cubicBezTo>
                    <a:pt x="1055" y="1304"/>
                    <a:pt x="1055" y="1304"/>
                    <a:pt x="1055" y="1304"/>
                  </a:cubicBezTo>
                  <a:lnTo>
                    <a:pt x="1055" y="1429"/>
                  </a:lnTo>
                  <a:close/>
                  <a:moveTo>
                    <a:pt x="1800" y="2050"/>
                  </a:moveTo>
                  <a:cubicBezTo>
                    <a:pt x="1800" y="2174"/>
                    <a:pt x="1800" y="2174"/>
                    <a:pt x="1800" y="2174"/>
                  </a:cubicBezTo>
                  <a:cubicBezTo>
                    <a:pt x="1197" y="2174"/>
                    <a:pt x="1197" y="2174"/>
                    <a:pt x="1197" y="2174"/>
                  </a:cubicBezTo>
                  <a:cubicBezTo>
                    <a:pt x="1530" y="2050"/>
                    <a:pt x="1530" y="2050"/>
                    <a:pt x="1530" y="2050"/>
                  </a:cubicBezTo>
                  <a:lnTo>
                    <a:pt x="1800" y="2050"/>
                  </a:lnTo>
                  <a:close/>
                  <a:moveTo>
                    <a:pt x="1490" y="228"/>
                  </a:moveTo>
                  <a:cubicBezTo>
                    <a:pt x="1490" y="684"/>
                    <a:pt x="1490" y="684"/>
                    <a:pt x="1490" y="684"/>
                  </a:cubicBezTo>
                  <a:cubicBezTo>
                    <a:pt x="1490" y="752"/>
                    <a:pt x="1545" y="808"/>
                    <a:pt x="1614" y="808"/>
                  </a:cubicBezTo>
                  <a:cubicBezTo>
                    <a:pt x="1807" y="808"/>
                    <a:pt x="1807" y="808"/>
                    <a:pt x="1807" y="808"/>
                  </a:cubicBezTo>
                  <a:cubicBezTo>
                    <a:pt x="1682" y="932"/>
                    <a:pt x="1682" y="932"/>
                    <a:pt x="1682" y="932"/>
                  </a:cubicBezTo>
                  <a:cubicBezTo>
                    <a:pt x="1614" y="932"/>
                    <a:pt x="1614" y="932"/>
                    <a:pt x="1614" y="932"/>
                  </a:cubicBezTo>
                  <a:cubicBezTo>
                    <a:pt x="1477" y="932"/>
                    <a:pt x="1366" y="821"/>
                    <a:pt x="1366" y="684"/>
                  </a:cubicBezTo>
                  <a:cubicBezTo>
                    <a:pt x="1366" y="125"/>
                    <a:pt x="1366" y="125"/>
                    <a:pt x="1366" y="125"/>
                  </a:cubicBezTo>
                  <a:cubicBezTo>
                    <a:pt x="248" y="125"/>
                    <a:pt x="248" y="125"/>
                    <a:pt x="248" y="125"/>
                  </a:cubicBezTo>
                  <a:cubicBezTo>
                    <a:pt x="179" y="125"/>
                    <a:pt x="124" y="180"/>
                    <a:pt x="124" y="249"/>
                  </a:cubicBezTo>
                  <a:cubicBezTo>
                    <a:pt x="124" y="2608"/>
                    <a:pt x="124" y="2608"/>
                    <a:pt x="124" y="2608"/>
                  </a:cubicBezTo>
                  <a:cubicBezTo>
                    <a:pt x="124" y="2677"/>
                    <a:pt x="179" y="2733"/>
                    <a:pt x="248" y="2733"/>
                  </a:cubicBezTo>
                  <a:cubicBezTo>
                    <a:pt x="1987" y="2733"/>
                    <a:pt x="1987" y="2733"/>
                    <a:pt x="1987" y="2733"/>
                  </a:cubicBezTo>
                  <a:cubicBezTo>
                    <a:pt x="2055" y="2733"/>
                    <a:pt x="2111" y="2677"/>
                    <a:pt x="2111" y="2608"/>
                  </a:cubicBezTo>
                  <a:cubicBezTo>
                    <a:pt x="2111" y="1733"/>
                    <a:pt x="2111" y="1733"/>
                    <a:pt x="2111" y="1733"/>
                  </a:cubicBezTo>
                  <a:cubicBezTo>
                    <a:pt x="2235" y="1609"/>
                    <a:pt x="2235" y="1609"/>
                    <a:pt x="2235" y="1609"/>
                  </a:cubicBezTo>
                  <a:cubicBezTo>
                    <a:pt x="2235" y="2608"/>
                    <a:pt x="2235" y="2608"/>
                    <a:pt x="2235" y="2608"/>
                  </a:cubicBezTo>
                  <a:cubicBezTo>
                    <a:pt x="2235" y="2746"/>
                    <a:pt x="2124" y="2857"/>
                    <a:pt x="1987" y="2857"/>
                  </a:cubicBezTo>
                  <a:cubicBezTo>
                    <a:pt x="248" y="2857"/>
                    <a:pt x="248" y="2857"/>
                    <a:pt x="248" y="2857"/>
                  </a:cubicBezTo>
                  <a:cubicBezTo>
                    <a:pt x="111" y="2857"/>
                    <a:pt x="0" y="2746"/>
                    <a:pt x="0" y="2608"/>
                  </a:cubicBezTo>
                  <a:cubicBezTo>
                    <a:pt x="0" y="249"/>
                    <a:pt x="0" y="249"/>
                    <a:pt x="0" y="249"/>
                  </a:cubicBezTo>
                  <a:cubicBezTo>
                    <a:pt x="0" y="112"/>
                    <a:pt x="111" y="0"/>
                    <a:pt x="248" y="0"/>
                  </a:cubicBezTo>
                  <a:cubicBezTo>
                    <a:pt x="1450" y="0"/>
                    <a:pt x="1450" y="0"/>
                    <a:pt x="1450" y="0"/>
                  </a:cubicBezTo>
                  <a:cubicBezTo>
                    <a:pt x="2010" y="604"/>
                    <a:pt x="2010" y="604"/>
                    <a:pt x="2010" y="604"/>
                  </a:cubicBezTo>
                  <a:cubicBezTo>
                    <a:pt x="1924" y="691"/>
                    <a:pt x="1924" y="691"/>
                    <a:pt x="1924" y="691"/>
                  </a:cubicBezTo>
                  <a:lnTo>
                    <a:pt x="1490" y="228"/>
                  </a:lnTo>
                  <a:close/>
                  <a:moveTo>
                    <a:pt x="1490" y="228"/>
                  </a:moveTo>
                  <a:cubicBezTo>
                    <a:pt x="1490" y="228"/>
                    <a:pt x="1490" y="228"/>
                    <a:pt x="1490" y="228"/>
                  </a:cubicBezTo>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cxnSp>
          <p:nvCxnSpPr>
            <p:cNvPr id="16" name="直接箭头连接符 15"/>
            <p:cNvCxnSpPr/>
            <p:nvPr/>
          </p:nvCxnSpPr>
          <p:spPr>
            <a:xfrm>
              <a:off x="7619375" y="3541281"/>
              <a:ext cx="0" cy="576000"/>
            </a:xfrm>
            <a:prstGeom prst="straightConnector1">
              <a:avLst/>
            </a:prstGeom>
            <a:ln w="1905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339409" y="4303629"/>
              <a:ext cx="2559932" cy="395565"/>
            </a:xfrm>
            <a:prstGeom prst="rect">
              <a:avLst/>
            </a:prstGeom>
            <a:noFill/>
          </p:spPr>
          <p:txBody>
            <a:bodyPr wrap="square" rtlCol="0">
              <a:spAutoFit/>
            </a:bodyPr>
            <a:lstStyle/>
            <a:p>
              <a:pPr algn="ctr"/>
              <a:r>
                <a:rPr lang="zh-CN" altLang="en-US" sz="1600" spc="-150" dirty="0">
                  <a:solidFill>
                    <a:schemeClr val="tx1">
                      <a:lumMod val="75000"/>
                      <a:lumOff val="25000"/>
                    </a:schemeClr>
                  </a:solidFill>
                  <a:cs typeface="+mn-ea"/>
                  <a:sym typeface="+mn-lt"/>
                </a:rPr>
                <a:t>添加内容标题</a:t>
              </a:r>
            </a:p>
          </p:txBody>
        </p:sp>
        <p:sp>
          <p:nvSpPr>
            <p:cNvPr id="18" name="文本框 17"/>
            <p:cNvSpPr txBox="1"/>
            <p:nvPr/>
          </p:nvSpPr>
          <p:spPr>
            <a:xfrm>
              <a:off x="6440510" y="4804603"/>
              <a:ext cx="2357731" cy="885303"/>
            </a:xfrm>
            <a:prstGeom prst="rect">
              <a:avLst/>
            </a:prstGeom>
            <a:noFill/>
          </p:spPr>
          <p:txBody>
            <a:bodyPr wrap="square" rtlCol="0">
              <a:spAutoFit/>
            </a:bodyPr>
            <a:lstStyle>
              <a:defPPr>
                <a:defRPr lang="zh-CN"/>
              </a:defPPr>
              <a:lvl1pPr algn="ctr">
                <a:lnSpc>
                  <a:spcPct val="150000"/>
                </a:lnSpc>
                <a:defRPr sz="1400">
                  <a:solidFill>
                    <a:schemeClr val="tx1">
                      <a:lumMod val="75000"/>
                      <a:lumOff val="25000"/>
                    </a:schemeClr>
                  </a:solidFill>
                  <a:latin typeface="字魂70号-灵悦黑体" panose="00000500000000000000" pitchFamily="2" charset="-122"/>
                  <a:ea typeface="字魂70号-灵悦黑体" panose="00000500000000000000" pitchFamily="2" charset="-122"/>
                  <a:cs typeface="+mn-ea"/>
                </a:defRPr>
              </a:lvl1pPr>
            </a:lstStyle>
            <a:p>
              <a:r>
                <a:rPr lang="zh-CN" altLang="en-US" sz="1000" dirty="0">
                  <a:solidFill>
                    <a:schemeClr val="tx1">
                      <a:lumMod val="50000"/>
                      <a:lumOff val="50000"/>
                    </a:schemeClr>
                  </a:solidFill>
                  <a:latin typeface="+mn-lt"/>
                  <a:ea typeface="+mn-ea"/>
                  <a:sym typeface="+mn-lt"/>
                </a:rPr>
                <a:t>请在此处输入您的文本，或者复制您的文本粘贴到此处请在此处输入您的文本。</a:t>
              </a:r>
              <a:endParaRPr lang="en-GB" altLang="zh-CN" sz="1000" dirty="0">
                <a:solidFill>
                  <a:schemeClr val="tx1">
                    <a:lumMod val="50000"/>
                    <a:lumOff val="50000"/>
                  </a:schemeClr>
                </a:solidFill>
                <a:latin typeface="+mn-lt"/>
                <a:ea typeface="+mn-ea"/>
                <a:sym typeface="+mn-lt"/>
              </a:endParaRPr>
            </a:p>
          </p:txBody>
        </p:sp>
      </p:grpSp>
      <p:grpSp>
        <p:nvGrpSpPr>
          <p:cNvPr id="19" name="组合 18"/>
          <p:cNvGrpSpPr/>
          <p:nvPr/>
        </p:nvGrpSpPr>
        <p:grpSpPr>
          <a:xfrm>
            <a:off x="8934900" y="2442755"/>
            <a:ext cx="2190980" cy="3374854"/>
            <a:chOff x="9363739" y="1746740"/>
            <a:chExt cx="2559932" cy="3943166"/>
          </a:xfrm>
        </p:grpSpPr>
        <p:sp>
          <p:nvSpPr>
            <p:cNvPr id="20" name="圆角矩形 14"/>
            <p:cNvSpPr/>
            <p:nvPr/>
          </p:nvSpPr>
          <p:spPr>
            <a:xfrm rot="2700000">
              <a:off x="9915887" y="1746740"/>
              <a:ext cx="1447800" cy="1447800"/>
            </a:xfrm>
            <a:prstGeom prst="roundRect">
              <a:avLst>
                <a:gd name="adj" fmla="val 13232"/>
              </a:avLst>
            </a:prstGeom>
            <a:solidFill>
              <a:srgbClr val="9998C8"/>
            </a:solidFill>
            <a:ln w="19050">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21" name="Freeform 15"/>
            <p:cNvSpPr>
              <a:spLocks noEditPoints="1"/>
            </p:cNvSpPr>
            <p:nvPr/>
          </p:nvSpPr>
          <p:spPr bwMode="auto">
            <a:xfrm>
              <a:off x="10388711" y="2218667"/>
              <a:ext cx="502152" cy="502153"/>
            </a:xfrm>
            <a:custGeom>
              <a:avLst/>
              <a:gdLst>
                <a:gd name="T0" fmla="*/ 2204 w 2599"/>
                <a:gd name="T1" fmla="*/ 392 h 2595"/>
                <a:gd name="T2" fmla="*/ 1893 w 2599"/>
                <a:gd name="T3" fmla="*/ 233 h 2595"/>
                <a:gd name="T4" fmla="*/ 772 w 2599"/>
                <a:gd name="T5" fmla="*/ 165 h 2595"/>
                <a:gd name="T6" fmla="*/ 100 w 2599"/>
                <a:gd name="T7" fmla="*/ 838 h 2595"/>
                <a:gd name="T8" fmla="*/ 100 w 2599"/>
                <a:gd name="T9" fmla="*/ 1822 h 2595"/>
                <a:gd name="T10" fmla="*/ 772 w 2599"/>
                <a:gd name="T11" fmla="*/ 2495 h 2595"/>
                <a:gd name="T12" fmla="*/ 1757 w 2599"/>
                <a:gd name="T13" fmla="*/ 2495 h 2595"/>
                <a:gd name="T14" fmla="*/ 2430 w 2599"/>
                <a:gd name="T15" fmla="*/ 1822 h 2595"/>
                <a:gd name="T16" fmla="*/ 2364 w 2599"/>
                <a:gd name="T17" fmla="*/ 705 h 2595"/>
                <a:gd name="T18" fmla="*/ 1976 w 2599"/>
                <a:gd name="T19" fmla="*/ 1081 h 2595"/>
                <a:gd name="T20" fmla="*/ 2024 w 2599"/>
                <a:gd name="T21" fmla="*/ 1330 h 2595"/>
                <a:gd name="T22" fmla="*/ 1265 w 2599"/>
                <a:gd name="T23" fmla="*/ 2089 h 2595"/>
                <a:gd name="T24" fmla="*/ 506 w 2599"/>
                <a:gd name="T25" fmla="*/ 1330 h 2595"/>
                <a:gd name="T26" fmla="*/ 1265 w 2599"/>
                <a:gd name="T27" fmla="*/ 571 h 2595"/>
                <a:gd name="T28" fmla="*/ 1512 w 2599"/>
                <a:gd name="T29" fmla="*/ 613 h 2595"/>
                <a:gd name="T30" fmla="*/ 1523 w 2599"/>
                <a:gd name="T31" fmla="*/ 970 h 2595"/>
                <a:gd name="T32" fmla="*/ 822 w 2599"/>
                <a:gd name="T33" fmla="*/ 1329 h 2595"/>
                <a:gd name="T34" fmla="*/ 1707 w 2599"/>
                <a:gd name="T35" fmla="*/ 1329 h 2595"/>
                <a:gd name="T36" fmla="*/ 1669 w 2599"/>
                <a:gd name="T37" fmla="*/ 1014 h 2595"/>
                <a:gd name="T38" fmla="*/ 1580 w 2599"/>
                <a:gd name="T39" fmla="*/ 1330 h 2595"/>
                <a:gd name="T40" fmla="*/ 949 w 2599"/>
                <a:gd name="T41" fmla="*/ 1330 h 2595"/>
                <a:gd name="T42" fmla="*/ 1439 w 2599"/>
                <a:gd name="T43" fmla="*/ 1066 h 2595"/>
                <a:gd name="T44" fmla="*/ 1264 w 2599"/>
                <a:gd name="T45" fmla="*/ 1203 h 2595"/>
                <a:gd name="T46" fmla="*/ 1264 w 2599"/>
                <a:gd name="T47" fmla="*/ 1457 h 2595"/>
                <a:gd name="T48" fmla="*/ 1387 w 2599"/>
                <a:gd name="T49" fmla="*/ 1297 h 2595"/>
                <a:gd name="T50" fmla="*/ 1580 w 2599"/>
                <a:gd name="T51" fmla="*/ 1330 h 2595"/>
                <a:gd name="T52" fmla="*/ 1802 w 2599"/>
                <a:gd name="T53" fmla="*/ 502 h 2595"/>
                <a:gd name="T54" fmla="*/ 1916 w 2599"/>
                <a:gd name="T55" fmla="*/ 588 h 2595"/>
                <a:gd name="T56" fmla="*/ 1750 w 2599"/>
                <a:gd name="T57" fmla="*/ 555 h 2595"/>
                <a:gd name="T58" fmla="*/ 1682 w 2599"/>
                <a:gd name="T59" fmla="*/ 816 h 2595"/>
                <a:gd name="T60" fmla="*/ 1750 w 2599"/>
                <a:gd name="T61" fmla="*/ 555 h 2595"/>
                <a:gd name="T62" fmla="*/ 1936 w 2599"/>
                <a:gd name="T63" fmla="*/ 943 h 2595"/>
                <a:gd name="T64" fmla="*/ 1881 w 2599"/>
                <a:gd name="T65" fmla="*/ 802 h 2595"/>
                <a:gd name="T66" fmla="*/ 2021 w 2599"/>
                <a:gd name="T67" fmla="*/ 861 h 2595"/>
                <a:gd name="T68" fmla="*/ 1935 w 2599"/>
                <a:gd name="T69" fmla="*/ 749 h 2595"/>
                <a:gd name="T70" fmla="*/ 2177 w 2599"/>
                <a:gd name="T71" fmla="*/ 710 h 2595"/>
                <a:gd name="T72" fmla="*/ 2232 w 2599"/>
                <a:gd name="T73" fmla="*/ 656 h 2595"/>
                <a:gd name="T74" fmla="*/ 2159 w 2599"/>
                <a:gd name="T75" fmla="*/ 528 h 2595"/>
                <a:gd name="T76" fmla="*/ 2341 w 2599"/>
                <a:gd name="T77" fmla="*/ 551 h 2595"/>
                <a:gd name="T78" fmla="*/ 2081 w 2599"/>
                <a:gd name="T79" fmla="*/ 424 h 2595"/>
                <a:gd name="T80" fmla="*/ 1928 w 2599"/>
                <a:gd name="T81" fmla="*/ 376 h 2595"/>
                <a:gd name="T82" fmla="*/ 2081 w 2599"/>
                <a:gd name="T83" fmla="*/ 424 h 2595"/>
                <a:gd name="T84" fmla="*/ 2069 w 2599"/>
                <a:gd name="T85" fmla="*/ 2134 h 2595"/>
                <a:gd name="T86" fmla="*/ 460 w 2599"/>
                <a:gd name="T87" fmla="*/ 2134 h 2595"/>
                <a:gd name="T88" fmla="*/ 460 w 2599"/>
                <a:gd name="T89" fmla="*/ 525 h 2595"/>
                <a:gd name="T90" fmla="*/ 1800 w 2599"/>
                <a:gd name="T91" fmla="*/ 325 h 2595"/>
                <a:gd name="T92" fmla="*/ 1265 w 2599"/>
                <a:gd name="T93" fmla="*/ 444 h 2595"/>
                <a:gd name="T94" fmla="*/ 380 w 2599"/>
                <a:gd name="T95" fmla="*/ 1329 h 2595"/>
                <a:gd name="T96" fmla="*/ 1265 w 2599"/>
                <a:gd name="T97" fmla="*/ 2214 h 2595"/>
                <a:gd name="T98" fmla="*/ 2150 w 2599"/>
                <a:gd name="T99" fmla="*/ 1329 h 2595"/>
                <a:gd name="T100" fmla="*/ 2269 w 2599"/>
                <a:gd name="T101" fmla="*/ 796 h 2595"/>
                <a:gd name="T102" fmla="*/ 2403 w 2599"/>
                <a:gd name="T103" fmla="*/ 133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99" h="2595">
                  <a:moveTo>
                    <a:pt x="2599" y="477"/>
                  </a:moveTo>
                  <a:cubicBezTo>
                    <a:pt x="2204" y="392"/>
                    <a:pt x="2204" y="392"/>
                    <a:pt x="2204" y="392"/>
                  </a:cubicBezTo>
                  <a:cubicBezTo>
                    <a:pt x="2126" y="0"/>
                    <a:pt x="2126" y="0"/>
                    <a:pt x="2126" y="0"/>
                  </a:cubicBezTo>
                  <a:cubicBezTo>
                    <a:pt x="1893" y="233"/>
                    <a:pt x="1893" y="233"/>
                    <a:pt x="1893" y="233"/>
                  </a:cubicBezTo>
                  <a:cubicBezTo>
                    <a:pt x="1703" y="123"/>
                    <a:pt x="1487" y="65"/>
                    <a:pt x="1265" y="65"/>
                  </a:cubicBezTo>
                  <a:cubicBezTo>
                    <a:pt x="1094" y="65"/>
                    <a:pt x="928" y="99"/>
                    <a:pt x="772" y="165"/>
                  </a:cubicBezTo>
                  <a:cubicBezTo>
                    <a:pt x="622" y="228"/>
                    <a:pt x="487" y="320"/>
                    <a:pt x="371" y="436"/>
                  </a:cubicBezTo>
                  <a:cubicBezTo>
                    <a:pt x="254" y="552"/>
                    <a:pt x="163" y="687"/>
                    <a:pt x="100" y="838"/>
                  </a:cubicBezTo>
                  <a:cubicBezTo>
                    <a:pt x="34" y="994"/>
                    <a:pt x="0" y="1159"/>
                    <a:pt x="0" y="1330"/>
                  </a:cubicBezTo>
                  <a:cubicBezTo>
                    <a:pt x="0" y="1500"/>
                    <a:pt x="34" y="1666"/>
                    <a:pt x="100" y="1822"/>
                  </a:cubicBezTo>
                  <a:cubicBezTo>
                    <a:pt x="163" y="1973"/>
                    <a:pt x="254" y="2108"/>
                    <a:pt x="371" y="2224"/>
                  </a:cubicBezTo>
                  <a:cubicBezTo>
                    <a:pt x="487" y="2340"/>
                    <a:pt x="622" y="2431"/>
                    <a:pt x="772" y="2495"/>
                  </a:cubicBezTo>
                  <a:cubicBezTo>
                    <a:pt x="928" y="2561"/>
                    <a:pt x="1094" y="2595"/>
                    <a:pt x="1265" y="2595"/>
                  </a:cubicBezTo>
                  <a:cubicBezTo>
                    <a:pt x="1435" y="2595"/>
                    <a:pt x="1601" y="2561"/>
                    <a:pt x="1757" y="2495"/>
                  </a:cubicBezTo>
                  <a:cubicBezTo>
                    <a:pt x="1908" y="2431"/>
                    <a:pt x="2043" y="2340"/>
                    <a:pt x="2159" y="2224"/>
                  </a:cubicBezTo>
                  <a:cubicBezTo>
                    <a:pt x="2275" y="2108"/>
                    <a:pt x="2366" y="1973"/>
                    <a:pt x="2430" y="1822"/>
                  </a:cubicBezTo>
                  <a:cubicBezTo>
                    <a:pt x="2496" y="1666"/>
                    <a:pt x="2529" y="1500"/>
                    <a:pt x="2529" y="1330"/>
                  </a:cubicBezTo>
                  <a:cubicBezTo>
                    <a:pt x="2529" y="1109"/>
                    <a:pt x="2472" y="894"/>
                    <a:pt x="2364" y="705"/>
                  </a:cubicBezTo>
                  <a:lnTo>
                    <a:pt x="2599" y="477"/>
                  </a:lnTo>
                  <a:close/>
                  <a:moveTo>
                    <a:pt x="1976" y="1081"/>
                  </a:moveTo>
                  <a:cubicBezTo>
                    <a:pt x="1980" y="1076"/>
                    <a:pt x="1980" y="1076"/>
                    <a:pt x="1980" y="1076"/>
                  </a:cubicBezTo>
                  <a:cubicBezTo>
                    <a:pt x="2009" y="1157"/>
                    <a:pt x="2024" y="1242"/>
                    <a:pt x="2024" y="1330"/>
                  </a:cubicBezTo>
                  <a:cubicBezTo>
                    <a:pt x="2024" y="1532"/>
                    <a:pt x="1945" y="1723"/>
                    <a:pt x="1801" y="1866"/>
                  </a:cubicBezTo>
                  <a:cubicBezTo>
                    <a:pt x="1658" y="2010"/>
                    <a:pt x="1468" y="2089"/>
                    <a:pt x="1265" y="2089"/>
                  </a:cubicBezTo>
                  <a:cubicBezTo>
                    <a:pt x="1062" y="2089"/>
                    <a:pt x="871" y="2010"/>
                    <a:pt x="728" y="1866"/>
                  </a:cubicBezTo>
                  <a:cubicBezTo>
                    <a:pt x="585" y="1723"/>
                    <a:pt x="506" y="1532"/>
                    <a:pt x="506" y="1330"/>
                  </a:cubicBezTo>
                  <a:cubicBezTo>
                    <a:pt x="506" y="1127"/>
                    <a:pt x="585" y="936"/>
                    <a:pt x="728" y="793"/>
                  </a:cubicBezTo>
                  <a:cubicBezTo>
                    <a:pt x="871" y="650"/>
                    <a:pt x="1062" y="571"/>
                    <a:pt x="1265" y="571"/>
                  </a:cubicBezTo>
                  <a:cubicBezTo>
                    <a:pt x="1351" y="571"/>
                    <a:pt x="1434" y="585"/>
                    <a:pt x="1513" y="612"/>
                  </a:cubicBezTo>
                  <a:cubicBezTo>
                    <a:pt x="1512" y="613"/>
                    <a:pt x="1512" y="613"/>
                    <a:pt x="1512" y="613"/>
                  </a:cubicBezTo>
                  <a:cubicBezTo>
                    <a:pt x="1574" y="920"/>
                    <a:pt x="1574" y="920"/>
                    <a:pt x="1574" y="920"/>
                  </a:cubicBezTo>
                  <a:cubicBezTo>
                    <a:pt x="1523" y="970"/>
                    <a:pt x="1523" y="970"/>
                    <a:pt x="1523" y="970"/>
                  </a:cubicBezTo>
                  <a:cubicBezTo>
                    <a:pt x="1450" y="918"/>
                    <a:pt x="1361" y="887"/>
                    <a:pt x="1265" y="887"/>
                  </a:cubicBezTo>
                  <a:cubicBezTo>
                    <a:pt x="1021" y="887"/>
                    <a:pt x="822" y="1085"/>
                    <a:pt x="822" y="1329"/>
                  </a:cubicBezTo>
                  <a:cubicBezTo>
                    <a:pt x="822" y="1573"/>
                    <a:pt x="1020" y="1772"/>
                    <a:pt x="1265" y="1772"/>
                  </a:cubicBezTo>
                  <a:cubicBezTo>
                    <a:pt x="1509" y="1772"/>
                    <a:pt x="1707" y="1573"/>
                    <a:pt x="1707" y="1329"/>
                  </a:cubicBezTo>
                  <a:cubicBezTo>
                    <a:pt x="1707" y="1230"/>
                    <a:pt x="1675" y="1139"/>
                    <a:pt x="1619" y="1065"/>
                  </a:cubicBezTo>
                  <a:cubicBezTo>
                    <a:pt x="1669" y="1014"/>
                    <a:pt x="1669" y="1014"/>
                    <a:pt x="1669" y="1014"/>
                  </a:cubicBezTo>
                  <a:lnTo>
                    <a:pt x="1976" y="1081"/>
                  </a:lnTo>
                  <a:close/>
                  <a:moveTo>
                    <a:pt x="1580" y="1330"/>
                  </a:moveTo>
                  <a:cubicBezTo>
                    <a:pt x="1580" y="1504"/>
                    <a:pt x="1439" y="1645"/>
                    <a:pt x="1265" y="1645"/>
                  </a:cubicBezTo>
                  <a:cubicBezTo>
                    <a:pt x="1091" y="1645"/>
                    <a:pt x="949" y="1504"/>
                    <a:pt x="949" y="1330"/>
                  </a:cubicBezTo>
                  <a:cubicBezTo>
                    <a:pt x="949" y="1156"/>
                    <a:pt x="1091" y="1014"/>
                    <a:pt x="1265" y="1014"/>
                  </a:cubicBezTo>
                  <a:cubicBezTo>
                    <a:pt x="1329" y="1014"/>
                    <a:pt x="1389" y="1033"/>
                    <a:pt x="1439" y="1066"/>
                  </a:cubicBezTo>
                  <a:cubicBezTo>
                    <a:pt x="1297" y="1208"/>
                    <a:pt x="1297" y="1208"/>
                    <a:pt x="1297" y="1208"/>
                  </a:cubicBezTo>
                  <a:cubicBezTo>
                    <a:pt x="1287" y="1205"/>
                    <a:pt x="1276" y="1203"/>
                    <a:pt x="1264" y="1203"/>
                  </a:cubicBezTo>
                  <a:cubicBezTo>
                    <a:pt x="1195" y="1203"/>
                    <a:pt x="1138" y="1260"/>
                    <a:pt x="1138" y="1330"/>
                  </a:cubicBezTo>
                  <a:cubicBezTo>
                    <a:pt x="1138" y="1400"/>
                    <a:pt x="1194" y="1457"/>
                    <a:pt x="1264" y="1457"/>
                  </a:cubicBezTo>
                  <a:cubicBezTo>
                    <a:pt x="1334" y="1457"/>
                    <a:pt x="1391" y="1399"/>
                    <a:pt x="1391" y="1330"/>
                  </a:cubicBezTo>
                  <a:cubicBezTo>
                    <a:pt x="1391" y="1318"/>
                    <a:pt x="1390" y="1307"/>
                    <a:pt x="1387" y="1297"/>
                  </a:cubicBezTo>
                  <a:cubicBezTo>
                    <a:pt x="1528" y="1155"/>
                    <a:pt x="1528" y="1155"/>
                    <a:pt x="1528" y="1155"/>
                  </a:cubicBezTo>
                  <a:cubicBezTo>
                    <a:pt x="1561" y="1205"/>
                    <a:pt x="1580" y="1265"/>
                    <a:pt x="1580" y="1330"/>
                  </a:cubicBezTo>
                  <a:close/>
                  <a:moveTo>
                    <a:pt x="1841" y="661"/>
                  </a:moveTo>
                  <a:cubicBezTo>
                    <a:pt x="1802" y="502"/>
                    <a:pt x="1802" y="502"/>
                    <a:pt x="1802" y="502"/>
                  </a:cubicBezTo>
                  <a:cubicBezTo>
                    <a:pt x="1876" y="428"/>
                    <a:pt x="1876" y="428"/>
                    <a:pt x="1876" y="428"/>
                  </a:cubicBezTo>
                  <a:cubicBezTo>
                    <a:pt x="1916" y="588"/>
                    <a:pt x="1916" y="588"/>
                    <a:pt x="1916" y="588"/>
                  </a:cubicBezTo>
                  <a:lnTo>
                    <a:pt x="1841" y="661"/>
                  </a:lnTo>
                  <a:close/>
                  <a:moveTo>
                    <a:pt x="1750" y="555"/>
                  </a:moveTo>
                  <a:cubicBezTo>
                    <a:pt x="1789" y="712"/>
                    <a:pt x="1789" y="712"/>
                    <a:pt x="1789" y="712"/>
                  </a:cubicBezTo>
                  <a:cubicBezTo>
                    <a:pt x="1682" y="816"/>
                    <a:pt x="1682" y="816"/>
                    <a:pt x="1682" y="816"/>
                  </a:cubicBezTo>
                  <a:cubicBezTo>
                    <a:pt x="1649" y="655"/>
                    <a:pt x="1649" y="655"/>
                    <a:pt x="1649" y="655"/>
                  </a:cubicBezTo>
                  <a:lnTo>
                    <a:pt x="1750" y="555"/>
                  </a:lnTo>
                  <a:close/>
                  <a:moveTo>
                    <a:pt x="2021" y="861"/>
                  </a:moveTo>
                  <a:cubicBezTo>
                    <a:pt x="1936" y="943"/>
                    <a:pt x="1936" y="943"/>
                    <a:pt x="1936" y="943"/>
                  </a:cubicBezTo>
                  <a:cubicBezTo>
                    <a:pt x="1775" y="908"/>
                    <a:pt x="1775" y="908"/>
                    <a:pt x="1775" y="908"/>
                  </a:cubicBezTo>
                  <a:cubicBezTo>
                    <a:pt x="1881" y="802"/>
                    <a:pt x="1881" y="802"/>
                    <a:pt x="1881" y="802"/>
                  </a:cubicBezTo>
                  <a:cubicBezTo>
                    <a:pt x="2047" y="835"/>
                    <a:pt x="2047" y="835"/>
                    <a:pt x="2047" y="835"/>
                  </a:cubicBezTo>
                  <a:lnTo>
                    <a:pt x="2021" y="861"/>
                  </a:lnTo>
                  <a:close/>
                  <a:moveTo>
                    <a:pt x="2102" y="782"/>
                  </a:moveTo>
                  <a:cubicBezTo>
                    <a:pt x="1935" y="749"/>
                    <a:pt x="1935" y="749"/>
                    <a:pt x="1935" y="749"/>
                  </a:cubicBezTo>
                  <a:cubicBezTo>
                    <a:pt x="2008" y="676"/>
                    <a:pt x="2008" y="676"/>
                    <a:pt x="2008" y="676"/>
                  </a:cubicBezTo>
                  <a:cubicBezTo>
                    <a:pt x="2177" y="710"/>
                    <a:pt x="2177" y="710"/>
                    <a:pt x="2177" y="710"/>
                  </a:cubicBezTo>
                  <a:lnTo>
                    <a:pt x="2102" y="782"/>
                  </a:lnTo>
                  <a:close/>
                  <a:moveTo>
                    <a:pt x="2232" y="656"/>
                  </a:moveTo>
                  <a:cubicBezTo>
                    <a:pt x="2062" y="622"/>
                    <a:pt x="2062" y="622"/>
                    <a:pt x="2062" y="622"/>
                  </a:cubicBezTo>
                  <a:cubicBezTo>
                    <a:pt x="2159" y="528"/>
                    <a:pt x="2159" y="528"/>
                    <a:pt x="2159" y="528"/>
                  </a:cubicBezTo>
                  <a:cubicBezTo>
                    <a:pt x="2174" y="515"/>
                    <a:pt x="2174" y="515"/>
                    <a:pt x="2174" y="515"/>
                  </a:cubicBezTo>
                  <a:cubicBezTo>
                    <a:pt x="2341" y="551"/>
                    <a:pt x="2341" y="551"/>
                    <a:pt x="2341" y="551"/>
                  </a:cubicBezTo>
                  <a:lnTo>
                    <a:pt x="2232" y="656"/>
                  </a:lnTo>
                  <a:close/>
                  <a:moveTo>
                    <a:pt x="2081" y="424"/>
                  </a:moveTo>
                  <a:cubicBezTo>
                    <a:pt x="1968" y="537"/>
                    <a:pt x="1968" y="537"/>
                    <a:pt x="1968" y="537"/>
                  </a:cubicBezTo>
                  <a:cubicBezTo>
                    <a:pt x="1928" y="376"/>
                    <a:pt x="1928" y="376"/>
                    <a:pt x="1928" y="376"/>
                  </a:cubicBezTo>
                  <a:cubicBezTo>
                    <a:pt x="2048" y="256"/>
                    <a:pt x="2048" y="256"/>
                    <a:pt x="2048" y="256"/>
                  </a:cubicBezTo>
                  <a:lnTo>
                    <a:pt x="2081" y="424"/>
                  </a:lnTo>
                  <a:close/>
                  <a:moveTo>
                    <a:pt x="2403" y="1330"/>
                  </a:moveTo>
                  <a:cubicBezTo>
                    <a:pt x="2403" y="1634"/>
                    <a:pt x="2284" y="1919"/>
                    <a:pt x="2069" y="2134"/>
                  </a:cubicBezTo>
                  <a:cubicBezTo>
                    <a:pt x="1854" y="2349"/>
                    <a:pt x="1569" y="2468"/>
                    <a:pt x="1265" y="2468"/>
                  </a:cubicBezTo>
                  <a:cubicBezTo>
                    <a:pt x="961" y="2468"/>
                    <a:pt x="675" y="2349"/>
                    <a:pt x="460" y="2134"/>
                  </a:cubicBezTo>
                  <a:cubicBezTo>
                    <a:pt x="245" y="1919"/>
                    <a:pt x="127" y="1634"/>
                    <a:pt x="127" y="1330"/>
                  </a:cubicBezTo>
                  <a:cubicBezTo>
                    <a:pt x="127" y="1026"/>
                    <a:pt x="245" y="740"/>
                    <a:pt x="460" y="525"/>
                  </a:cubicBezTo>
                  <a:cubicBezTo>
                    <a:pt x="675" y="310"/>
                    <a:pt x="961" y="191"/>
                    <a:pt x="1265" y="191"/>
                  </a:cubicBezTo>
                  <a:cubicBezTo>
                    <a:pt x="1454" y="191"/>
                    <a:pt x="1637" y="237"/>
                    <a:pt x="1800" y="325"/>
                  </a:cubicBezTo>
                  <a:cubicBezTo>
                    <a:pt x="1611" y="515"/>
                    <a:pt x="1611" y="515"/>
                    <a:pt x="1611" y="515"/>
                  </a:cubicBezTo>
                  <a:cubicBezTo>
                    <a:pt x="1502" y="468"/>
                    <a:pt x="1386" y="444"/>
                    <a:pt x="1265" y="444"/>
                  </a:cubicBezTo>
                  <a:cubicBezTo>
                    <a:pt x="1028" y="444"/>
                    <a:pt x="806" y="536"/>
                    <a:pt x="639" y="703"/>
                  </a:cubicBezTo>
                  <a:cubicBezTo>
                    <a:pt x="472" y="870"/>
                    <a:pt x="380" y="1093"/>
                    <a:pt x="380" y="1329"/>
                  </a:cubicBezTo>
                  <a:cubicBezTo>
                    <a:pt x="380" y="1566"/>
                    <a:pt x="472" y="1788"/>
                    <a:pt x="639" y="1955"/>
                  </a:cubicBezTo>
                  <a:cubicBezTo>
                    <a:pt x="806" y="2122"/>
                    <a:pt x="1028" y="2214"/>
                    <a:pt x="1265" y="2214"/>
                  </a:cubicBezTo>
                  <a:cubicBezTo>
                    <a:pt x="1501" y="2214"/>
                    <a:pt x="1724" y="2122"/>
                    <a:pt x="1891" y="1955"/>
                  </a:cubicBezTo>
                  <a:cubicBezTo>
                    <a:pt x="2058" y="1788"/>
                    <a:pt x="2150" y="1566"/>
                    <a:pt x="2150" y="1329"/>
                  </a:cubicBezTo>
                  <a:cubicBezTo>
                    <a:pt x="2150" y="1208"/>
                    <a:pt x="2126" y="1091"/>
                    <a:pt x="2078" y="981"/>
                  </a:cubicBezTo>
                  <a:cubicBezTo>
                    <a:pt x="2269" y="796"/>
                    <a:pt x="2269" y="796"/>
                    <a:pt x="2269" y="796"/>
                  </a:cubicBezTo>
                  <a:cubicBezTo>
                    <a:pt x="2357" y="959"/>
                    <a:pt x="2403" y="1142"/>
                    <a:pt x="2403" y="1330"/>
                  </a:cubicBezTo>
                  <a:close/>
                  <a:moveTo>
                    <a:pt x="2403" y="1330"/>
                  </a:moveTo>
                  <a:cubicBezTo>
                    <a:pt x="2403" y="1330"/>
                    <a:pt x="2403" y="1330"/>
                    <a:pt x="2403" y="1330"/>
                  </a:cubicBezTo>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cxnSp>
          <p:nvCxnSpPr>
            <p:cNvPr id="22" name="直接箭头连接符 21"/>
            <p:cNvCxnSpPr/>
            <p:nvPr/>
          </p:nvCxnSpPr>
          <p:spPr>
            <a:xfrm>
              <a:off x="10639162" y="3541281"/>
              <a:ext cx="0" cy="576000"/>
            </a:xfrm>
            <a:prstGeom prst="straightConnector1">
              <a:avLst/>
            </a:prstGeom>
            <a:ln w="1905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363739" y="4303629"/>
              <a:ext cx="2559932" cy="395565"/>
            </a:xfrm>
            <a:prstGeom prst="rect">
              <a:avLst/>
            </a:prstGeom>
            <a:noFill/>
          </p:spPr>
          <p:txBody>
            <a:bodyPr wrap="square" rtlCol="0">
              <a:spAutoFit/>
            </a:bodyPr>
            <a:lstStyle/>
            <a:p>
              <a:pPr algn="ctr"/>
              <a:r>
                <a:rPr lang="zh-CN" altLang="en-US" sz="1600" spc="-150" dirty="0">
                  <a:solidFill>
                    <a:schemeClr val="tx1">
                      <a:lumMod val="75000"/>
                      <a:lumOff val="25000"/>
                    </a:schemeClr>
                  </a:solidFill>
                  <a:cs typeface="+mn-ea"/>
                  <a:sym typeface="+mn-lt"/>
                </a:rPr>
                <a:t>添加内容标题</a:t>
              </a:r>
            </a:p>
          </p:txBody>
        </p:sp>
        <p:sp>
          <p:nvSpPr>
            <p:cNvPr id="24" name="文本框 23"/>
            <p:cNvSpPr txBox="1"/>
            <p:nvPr/>
          </p:nvSpPr>
          <p:spPr>
            <a:xfrm>
              <a:off x="9460298" y="4804603"/>
              <a:ext cx="2357731" cy="885303"/>
            </a:xfrm>
            <a:prstGeom prst="rect">
              <a:avLst/>
            </a:prstGeom>
            <a:noFill/>
          </p:spPr>
          <p:txBody>
            <a:bodyPr wrap="square" rtlCol="0">
              <a:spAutoFit/>
            </a:bodyPr>
            <a:lstStyle/>
            <a:p>
              <a:pPr algn="ctr">
                <a:lnSpc>
                  <a:spcPct val="150000"/>
                </a:lnSpc>
              </a:pPr>
              <a:r>
                <a:rPr lang="zh-CN" altLang="en-US" sz="1000" dirty="0">
                  <a:solidFill>
                    <a:schemeClr val="tx1">
                      <a:lumMod val="50000"/>
                      <a:lumOff val="50000"/>
                    </a:schemeClr>
                  </a:solidFill>
                  <a:cs typeface="+mn-ea"/>
                  <a:sym typeface="+mn-lt"/>
                </a:rPr>
                <a:t>请在此处输入您的文本，或者复制您的文本粘贴到此处请在此处输入您的文本。</a:t>
              </a:r>
              <a:endParaRPr lang="en-GB" altLang="zh-CN" sz="1000" dirty="0">
                <a:solidFill>
                  <a:schemeClr val="tx1">
                    <a:lumMod val="50000"/>
                    <a:lumOff val="50000"/>
                  </a:schemeClr>
                </a:solidFill>
                <a:cs typeface="+mn-ea"/>
                <a:sym typeface="+mn-lt"/>
              </a:endParaRPr>
            </a:p>
          </p:txBody>
        </p:sp>
      </p:grpSp>
      <p:grpSp>
        <p:nvGrpSpPr>
          <p:cNvPr id="25" name="组合 24"/>
          <p:cNvGrpSpPr/>
          <p:nvPr/>
        </p:nvGrpSpPr>
        <p:grpSpPr>
          <a:xfrm>
            <a:off x="971574" y="2442753"/>
            <a:ext cx="2190980" cy="3374857"/>
            <a:chOff x="294890" y="1746739"/>
            <a:chExt cx="2559932" cy="3943167"/>
          </a:xfrm>
        </p:grpSpPr>
        <p:sp>
          <p:nvSpPr>
            <p:cNvPr id="26" name="圆角矩形 7"/>
            <p:cNvSpPr/>
            <p:nvPr/>
          </p:nvSpPr>
          <p:spPr>
            <a:xfrm rot="2700000">
              <a:off x="850956" y="1746739"/>
              <a:ext cx="1447800" cy="1447800"/>
            </a:xfrm>
            <a:prstGeom prst="roundRect">
              <a:avLst>
                <a:gd name="adj" fmla="val 13232"/>
              </a:avLst>
            </a:prstGeom>
            <a:solidFill>
              <a:srgbClr val="6868AC"/>
            </a:solidFill>
            <a:ln w="19050">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27" name="Freeform 10"/>
            <p:cNvSpPr>
              <a:spLocks noEditPoints="1"/>
            </p:cNvSpPr>
            <p:nvPr/>
          </p:nvSpPr>
          <p:spPr bwMode="auto">
            <a:xfrm>
              <a:off x="1328634" y="2220330"/>
              <a:ext cx="492444" cy="492443"/>
            </a:xfrm>
            <a:custGeom>
              <a:avLst/>
              <a:gdLst>
                <a:gd name="T0" fmla="*/ 168 w 227"/>
                <a:gd name="T1" fmla="*/ 15 h 227"/>
                <a:gd name="T2" fmla="*/ 212 w 227"/>
                <a:gd name="T3" fmla="*/ 59 h 227"/>
                <a:gd name="T4" fmla="*/ 68 w 227"/>
                <a:gd name="T5" fmla="*/ 203 h 227"/>
                <a:gd name="T6" fmla="*/ 13 w 227"/>
                <a:gd name="T7" fmla="*/ 214 h 227"/>
                <a:gd name="T8" fmla="*/ 24 w 227"/>
                <a:gd name="T9" fmla="*/ 159 h 227"/>
                <a:gd name="T10" fmla="*/ 168 w 227"/>
                <a:gd name="T11" fmla="*/ 15 h 227"/>
                <a:gd name="T12" fmla="*/ 168 w 227"/>
                <a:gd name="T13" fmla="*/ 0 h 227"/>
                <a:gd name="T14" fmla="*/ 15 w 227"/>
                <a:gd name="T15" fmla="*/ 154 h 227"/>
                <a:gd name="T16" fmla="*/ 0 w 227"/>
                <a:gd name="T17" fmla="*/ 227 h 227"/>
                <a:gd name="T18" fmla="*/ 74 w 227"/>
                <a:gd name="T19" fmla="*/ 213 h 227"/>
                <a:gd name="T20" fmla="*/ 227 w 227"/>
                <a:gd name="T21" fmla="*/ 59 h 227"/>
                <a:gd name="T22" fmla="*/ 168 w 227"/>
                <a:gd name="T23" fmla="*/ 0 h 227"/>
                <a:gd name="T24" fmla="*/ 141 w 227"/>
                <a:gd name="T25" fmla="*/ 27 h 227"/>
                <a:gd name="T26" fmla="*/ 134 w 227"/>
                <a:gd name="T27" fmla="*/ 34 h 227"/>
                <a:gd name="T28" fmla="*/ 193 w 227"/>
                <a:gd name="T29" fmla="*/ 93 h 227"/>
                <a:gd name="T30" fmla="*/ 200 w 227"/>
                <a:gd name="T31" fmla="*/ 86 h 227"/>
                <a:gd name="T32" fmla="*/ 141 w 227"/>
                <a:gd name="T33" fmla="*/ 27 h 227"/>
                <a:gd name="T34" fmla="*/ 128 w 227"/>
                <a:gd name="T35" fmla="*/ 40 h 227"/>
                <a:gd name="T36" fmla="*/ 120 w 227"/>
                <a:gd name="T37" fmla="*/ 48 h 227"/>
                <a:gd name="T38" fmla="*/ 179 w 227"/>
                <a:gd name="T39" fmla="*/ 107 h 227"/>
                <a:gd name="T40" fmla="*/ 187 w 227"/>
                <a:gd name="T41" fmla="*/ 99 h 227"/>
                <a:gd name="T42" fmla="*/ 128 w 227"/>
                <a:gd name="T43" fmla="*/ 40 h 227"/>
                <a:gd name="T44" fmla="*/ 22 w 227"/>
                <a:gd name="T45" fmla="*/ 146 h 227"/>
                <a:gd name="T46" fmla="*/ 14 w 227"/>
                <a:gd name="T47" fmla="*/ 154 h 227"/>
                <a:gd name="T48" fmla="*/ 73 w 227"/>
                <a:gd name="T49" fmla="*/ 213 h 227"/>
                <a:gd name="T50" fmla="*/ 81 w 227"/>
                <a:gd name="T51" fmla="*/ 205 h 227"/>
                <a:gd name="T52" fmla="*/ 22 w 227"/>
                <a:gd name="T53" fmla="*/ 146 h 227"/>
                <a:gd name="T54" fmla="*/ 140 w 227"/>
                <a:gd name="T55" fmla="*/ 64 h 227"/>
                <a:gd name="T56" fmla="*/ 38 w 227"/>
                <a:gd name="T57" fmla="*/ 166 h 227"/>
                <a:gd name="T58" fmla="*/ 45 w 227"/>
                <a:gd name="T59" fmla="*/ 173 h 227"/>
                <a:gd name="T60" fmla="*/ 147 w 227"/>
                <a:gd name="T61" fmla="*/ 72 h 227"/>
                <a:gd name="T62" fmla="*/ 140 w 227"/>
                <a:gd name="T63" fmla="*/ 64 h 227"/>
                <a:gd name="T64" fmla="*/ 155 w 227"/>
                <a:gd name="T65" fmla="*/ 80 h 227"/>
                <a:gd name="T66" fmla="*/ 54 w 227"/>
                <a:gd name="T67" fmla="*/ 182 h 227"/>
                <a:gd name="T68" fmla="*/ 61 w 227"/>
                <a:gd name="T69" fmla="*/ 189 h 227"/>
                <a:gd name="T70" fmla="*/ 163 w 227"/>
                <a:gd name="T71" fmla="*/ 88 h 227"/>
                <a:gd name="T72" fmla="*/ 155 w 227"/>
                <a:gd name="T73" fmla="*/ 80 h 227"/>
                <a:gd name="T74" fmla="*/ 155 w 227"/>
                <a:gd name="T75" fmla="*/ 80 h 227"/>
                <a:gd name="T76" fmla="*/ 155 w 227"/>
                <a:gd name="T77" fmla="*/ 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7" h="227">
                  <a:moveTo>
                    <a:pt x="168" y="15"/>
                  </a:moveTo>
                  <a:lnTo>
                    <a:pt x="212" y="59"/>
                  </a:lnTo>
                  <a:lnTo>
                    <a:pt x="68" y="203"/>
                  </a:lnTo>
                  <a:lnTo>
                    <a:pt x="13" y="214"/>
                  </a:lnTo>
                  <a:lnTo>
                    <a:pt x="24" y="159"/>
                  </a:lnTo>
                  <a:lnTo>
                    <a:pt x="168" y="15"/>
                  </a:lnTo>
                  <a:close/>
                  <a:moveTo>
                    <a:pt x="168" y="0"/>
                  </a:moveTo>
                  <a:lnTo>
                    <a:pt x="15" y="154"/>
                  </a:lnTo>
                  <a:lnTo>
                    <a:pt x="0" y="227"/>
                  </a:lnTo>
                  <a:lnTo>
                    <a:pt x="74" y="213"/>
                  </a:lnTo>
                  <a:lnTo>
                    <a:pt x="227" y="59"/>
                  </a:lnTo>
                  <a:lnTo>
                    <a:pt x="168" y="0"/>
                  </a:lnTo>
                  <a:close/>
                  <a:moveTo>
                    <a:pt x="141" y="27"/>
                  </a:moveTo>
                  <a:lnTo>
                    <a:pt x="134" y="34"/>
                  </a:lnTo>
                  <a:lnTo>
                    <a:pt x="193" y="93"/>
                  </a:lnTo>
                  <a:lnTo>
                    <a:pt x="200" y="86"/>
                  </a:lnTo>
                  <a:lnTo>
                    <a:pt x="141" y="27"/>
                  </a:lnTo>
                  <a:close/>
                  <a:moveTo>
                    <a:pt x="128" y="40"/>
                  </a:moveTo>
                  <a:lnTo>
                    <a:pt x="120" y="48"/>
                  </a:lnTo>
                  <a:lnTo>
                    <a:pt x="179" y="107"/>
                  </a:lnTo>
                  <a:lnTo>
                    <a:pt x="187" y="99"/>
                  </a:lnTo>
                  <a:lnTo>
                    <a:pt x="128" y="40"/>
                  </a:lnTo>
                  <a:close/>
                  <a:moveTo>
                    <a:pt x="22" y="146"/>
                  </a:moveTo>
                  <a:lnTo>
                    <a:pt x="14" y="154"/>
                  </a:lnTo>
                  <a:lnTo>
                    <a:pt x="73" y="213"/>
                  </a:lnTo>
                  <a:lnTo>
                    <a:pt x="81" y="205"/>
                  </a:lnTo>
                  <a:lnTo>
                    <a:pt x="22" y="146"/>
                  </a:lnTo>
                  <a:close/>
                  <a:moveTo>
                    <a:pt x="140" y="64"/>
                  </a:moveTo>
                  <a:lnTo>
                    <a:pt x="38" y="166"/>
                  </a:lnTo>
                  <a:lnTo>
                    <a:pt x="45" y="173"/>
                  </a:lnTo>
                  <a:lnTo>
                    <a:pt x="147" y="72"/>
                  </a:lnTo>
                  <a:lnTo>
                    <a:pt x="140" y="64"/>
                  </a:lnTo>
                  <a:close/>
                  <a:moveTo>
                    <a:pt x="155" y="80"/>
                  </a:moveTo>
                  <a:lnTo>
                    <a:pt x="54" y="182"/>
                  </a:lnTo>
                  <a:lnTo>
                    <a:pt x="61" y="189"/>
                  </a:lnTo>
                  <a:lnTo>
                    <a:pt x="163" y="88"/>
                  </a:lnTo>
                  <a:lnTo>
                    <a:pt x="155" y="80"/>
                  </a:lnTo>
                  <a:close/>
                  <a:moveTo>
                    <a:pt x="155" y="80"/>
                  </a:moveTo>
                  <a:lnTo>
                    <a:pt x="155" y="80"/>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cxnSp>
          <p:nvCxnSpPr>
            <p:cNvPr id="28" name="直接箭头连接符 27"/>
            <p:cNvCxnSpPr/>
            <p:nvPr/>
          </p:nvCxnSpPr>
          <p:spPr>
            <a:xfrm>
              <a:off x="1574856" y="3541281"/>
              <a:ext cx="0" cy="576000"/>
            </a:xfrm>
            <a:prstGeom prst="straightConnector1">
              <a:avLst/>
            </a:prstGeom>
            <a:ln w="1905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94890" y="4303630"/>
              <a:ext cx="2559932" cy="395565"/>
            </a:xfrm>
            <a:prstGeom prst="rect">
              <a:avLst/>
            </a:prstGeom>
            <a:noFill/>
          </p:spPr>
          <p:txBody>
            <a:bodyPr wrap="square" rtlCol="0">
              <a:spAutoFit/>
            </a:bodyPr>
            <a:lstStyle/>
            <a:p>
              <a:pPr algn="ctr"/>
              <a:r>
                <a:rPr lang="zh-CN" altLang="en-US" sz="1600" spc="-150" dirty="0">
                  <a:solidFill>
                    <a:schemeClr val="tx1">
                      <a:lumMod val="75000"/>
                      <a:lumOff val="25000"/>
                    </a:schemeClr>
                  </a:solidFill>
                  <a:cs typeface="+mn-ea"/>
                  <a:sym typeface="+mn-lt"/>
                </a:rPr>
                <a:t>添加内容标题</a:t>
              </a:r>
            </a:p>
          </p:txBody>
        </p:sp>
        <p:sp>
          <p:nvSpPr>
            <p:cNvPr id="30" name="文本框 29"/>
            <p:cNvSpPr txBox="1"/>
            <p:nvPr/>
          </p:nvSpPr>
          <p:spPr>
            <a:xfrm>
              <a:off x="395991" y="4804603"/>
              <a:ext cx="2357731" cy="885303"/>
            </a:xfrm>
            <a:prstGeom prst="rect">
              <a:avLst/>
            </a:prstGeom>
            <a:noFill/>
          </p:spPr>
          <p:txBody>
            <a:bodyPr wrap="square" rtlCol="0">
              <a:spAutoFit/>
            </a:bodyPr>
            <a:lstStyle>
              <a:defPPr>
                <a:defRPr lang="zh-CN"/>
              </a:defPPr>
              <a:lvl1pPr algn="ctr">
                <a:lnSpc>
                  <a:spcPct val="150000"/>
                </a:lnSpc>
                <a:defRPr sz="1400">
                  <a:solidFill>
                    <a:schemeClr val="tx1">
                      <a:lumMod val="75000"/>
                      <a:lumOff val="25000"/>
                    </a:schemeClr>
                  </a:solidFill>
                  <a:latin typeface="字魂70号-灵悦黑体" panose="00000500000000000000" pitchFamily="2" charset="-122"/>
                  <a:ea typeface="字魂70号-灵悦黑体" panose="00000500000000000000" pitchFamily="2" charset="-122"/>
                  <a:cs typeface="+mn-ea"/>
                </a:defRPr>
              </a:lvl1pPr>
            </a:lstStyle>
            <a:p>
              <a:r>
                <a:rPr lang="zh-CN" altLang="en-US" sz="1000" dirty="0">
                  <a:solidFill>
                    <a:schemeClr val="tx1">
                      <a:lumMod val="50000"/>
                      <a:lumOff val="50000"/>
                    </a:schemeClr>
                  </a:solidFill>
                  <a:latin typeface="+mn-lt"/>
                  <a:ea typeface="+mn-ea"/>
                  <a:sym typeface="+mn-lt"/>
                </a:rPr>
                <a:t>请在此处输入您的文本，或者复制您的文本粘贴到此处请在此处输入您的文本。</a:t>
              </a:r>
              <a:endParaRPr lang="en-GB" altLang="zh-CN" sz="1000" dirty="0">
                <a:solidFill>
                  <a:schemeClr val="tx1">
                    <a:lumMod val="50000"/>
                    <a:lumOff val="50000"/>
                  </a:schemeClr>
                </a:solidFill>
                <a:latin typeface="+mn-lt"/>
                <a:ea typeface="+mn-ea"/>
                <a:sym typeface="+mn-lt"/>
              </a:endParaRPr>
            </a:p>
          </p:txBody>
        </p:sp>
      </p:grpSp>
      <p:grpSp>
        <p:nvGrpSpPr>
          <p:cNvPr id="31" name="组合 30"/>
          <p:cNvGrpSpPr/>
          <p:nvPr/>
        </p:nvGrpSpPr>
        <p:grpSpPr>
          <a:xfrm>
            <a:off x="3059425" y="564714"/>
            <a:ext cx="6073146" cy="747188"/>
            <a:chOff x="3059425" y="564714"/>
            <a:chExt cx="6073146" cy="747188"/>
          </a:xfrm>
        </p:grpSpPr>
        <p:sp>
          <p:nvSpPr>
            <p:cNvPr id="34" name="文本框 33"/>
            <p:cNvSpPr txBox="1"/>
            <p:nvPr/>
          </p:nvSpPr>
          <p:spPr>
            <a:xfrm>
              <a:off x="3059425" y="564714"/>
              <a:ext cx="6073146" cy="523220"/>
            </a:xfrm>
            <a:prstGeom prst="rect">
              <a:avLst/>
            </a:prstGeom>
            <a:noFill/>
          </p:spPr>
          <p:txBody>
            <a:bodyPr wrap="square" rtlCol="0">
              <a:spAutoFit/>
            </a:bodyPr>
            <a:lstStyle>
              <a:defPPr>
                <a:defRPr lang="zh-CN"/>
              </a:defPPr>
              <a:lvl1pPr algn="ctr">
                <a:defRPr sz="1200" spc="300">
                  <a:gradFill flip="none" rotWithShape="1">
                    <a:gsLst>
                      <a:gs pos="0">
                        <a:schemeClr val="accent5">
                          <a:lumMod val="60000"/>
                          <a:lumOff val="40000"/>
                        </a:schemeClr>
                      </a:gs>
                      <a:gs pos="100000">
                        <a:schemeClr val="accent3"/>
                      </a:gs>
                    </a:gsLst>
                    <a:lin ang="16200000" scaled="1"/>
                    <a:tileRect/>
                  </a:gradFill>
                  <a:cs typeface="+mn-ea"/>
                </a:defRPr>
              </a:lvl1pPr>
            </a:lstStyle>
            <a:p>
              <a:r>
                <a:rPr lang="zh-CN" altLang="en-US" sz="2800" spc="0" dirty="0">
                  <a:solidFill>
                    <a:schemeClr val="tx1">
                      <a:lumMod val="75000"/>
                      <a:lumOff val="25000"/>
                    </a:schemeClr>
                  </a:solidFill>
                  <a:sym typeface="+mn-lt"/>
                </a:rPr>
                <a:t>年度工作概述</a:t>
              </a:r>
            </a:p>
          </p:txBody>
        </p:sp>
        <p:sp>
          <p:nvSpPr>
            <p:cNvPr id="36" name="文本框 35"/>
            <p:cNvSpPr txBox="1"/>
            <p:nvPr/>
          </p:nvSpPr>
          <p:spPr>
            <a:xfrm>
              <a:off x="3247446" y="1081070"/>
              <a:ext cx="5697118" cy="230832"/>
            </a:xfrm>
            <a:prstGeom prst="rect">
              <a:avLst/>
            </a:prstGeom>
          </p:spPr>
          <p:txBody>
            <a:bodyPr wrap="square">
              <a:spAutoFit/>
            </a:bodyPr>
            <a:lstStyle>
              <a:defPPr>
                <a:defRPr lang="zh-CN"/>
              </a:defPPr>
              <a:lvl1pPr algn="ctr">
                <a:defRPr sz="2800">
                  <a:solidFill>
                    <a:srgbClr val="000000">
                      <a:lumMod val="65000"/>
                      <a:lumOff val="35000"/>
                    </a:srgbClr>
                  </a:solidFill>
                  <a:latin typeface="Century Gothic" panose="020B0502020202020204" pitchFamily="34" charset="0"/>
                  <a:cs typeface="Lato Thin" panose="020F0502020204030203" pitchFamily="34" charset="0"/>
                </a:defRPr>
              </a:lvl1pPr>
            </a:lstStyle>
            <a:p>
              <a:pPr>
                <a:lnSpc>
                  <a:spcPct val="90000"/>
                </a:lnSpc>
                <a:spcBef>
                  <a:spcPts val="1000"/>
                </a:spcBef>
              </a:pPr>
              <a:r>
                <a:rPr lang="en-US" altLang="zh-CN" sz="1000" dirty="0">
                  <a:solidFill>
                    <a:schemeClr val="tx1">
                      <a:lumMod val="50000"/>
                      <a:lumOff val="50000"/>
                    </a:schemeClr>
                  </a:solidFill>
                  <a:latin typeface="+mn-lt"/>
                  <a:cs typeface="+mn-ea"/>
                  <a:sym typeface="+mn-lt"/>
                </a:rPr>
                <a:t>Work report and work plan of air freshness Department</a:t>
              </a:r>
            </a:p>
          </p:txBody>
        </p:sp>
      </p:grpSp>
      <p:sp>
        <p:nvSpPr>
          <p:cNvPr id="3" name="TextBox 3"/>
          <p:cNvSpPr txBox="1"/>
          <p:nvPr/>
        </p:nvSpPr>
        <p:spPr>
          <a:xfrm>
            <a:off x="158004" y="6564769"/>
            <a:ext cx="1800200" cy="118430"/>
          </a:xfrm>
          <a:prstGeom prst="rect">
            <a:avLst/>
          </a:prstGeom>
          <a:noFill/>
        </p:spPr>
        <p:txBody>
          <a:bodyPr wrap="square" rtlCol="0">
            <a:spAutoFit/>
          </a:bodyPr>
          <a:lstStyle/>
          <a:p>
            <a:pPr>
              <a:lnSpc>
                <a:spcPct val="200000"/>
              </a:lnSpc>
            </a:pPr>
            <a:r>
              <a:rPr lang="en-US" altLang="zh-CN" sz="100" dirty="0">
                <a:solidFill>
                  <a:schemeClr val="bg1"/>
                </a:solidFill>
                <a:latin typeface="微软雅黑" panose="020B0503020204020204" pitchFamily="34" charset="-122"/>
              </a:rPr>
              <a:t>PPT</a:t>
            </a:r>
            <a:r>
              <a:rPr lang="zh-CN" altLang="en-US" sz="100" dirty="0">
                <a:solidFill>
                  <a:schemeClr val="bg1"/>
                </a:solidFill>
                <a:latin typeface="微软雅黑" panose="020B0503020204020204" pitchFamily="34" charset="-122"/>
              </a:rPr>
              <a:t>模板 </a:t>
            </a:r>
            <a:r>
              <a:rPr lang="en-US" altLang="zh-CN" sz="100" dirty="0">
                <a:solidFill>
                  <a:schemeClr val="bg1"/>
                </a:solidFill>
                <a:latin typeface="微软雅黑" panose="020B0503020204020204" pitchFamily="34" charset="-122"/>
              </a:rPr>
              <a:t>http://www.1ppt.com/moban/</a:t>
            </a:r>
            <a:r>
              <a:rPr lang="zh-CN" altLang="en-US" sz="100" dirty="0">
                <a:solidFill>
                  <a:schemeClr val="bg1"/>
                </a:solidFill>
                <a:latin typeface="微软雅黑" panose="020B0503020204020204" pitchFamily="34" charset="-122"/>
              </a:rPr>
              <a:t> </a:t>
            </a:r>
            <a:endParaRPr lang="en-US" altLang="zh-CN" sz="100" dirty="0">
              <a:solidFill>
                <a:schemeClr val="bg1"/>
              </a:solidFill>
              <a:latin typeface="微软雅黑" panose="020B0503020204020204" pitchFamily="34" charset="-122"/>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21b0a5e-8197-4cc7-91b0-c2b5ee05594c"/>
  <p:tag name="COMMONDATA" val="eyJoZGlkIjoiZjAxMTJhOTdhYmExNjczZmFmMDgzNzk2N2NkOGE2YTMifQ=="/>
</p:tagLst>
</file>

<file path=ppt/tags/tag2.xml><?xml version="1.0" encoding="utf-8"?>
<p:tagLst xmlns:a="http://schemas.openxmlformats.org/drawingml/2006/main" xmlns:r="http://schemas.openxmlformats.org/officeDocument/2006/relationships" xmlns:p="http://schemas.openxmlformats.org/presentationml/2006/main">
  <p:tag name="PA" val="v5.2.1"/>
  <p:tag name="RESOURCELIBID_ANIM" val="430"/>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sshc3dw">
      <a:majorFont>
        <a:latin typeface="印品黑体"/>
        <a:ea typeface="微软雅黑"/>
        <a:cs typeface=""/>
      </a:majorFont>
      <a:minorFont>
        <a:latin typeface="印品黑体"/>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3187</Words>
  <Application>Microsoft Office PowerPoint</Application>
  <PresentationFormat>宽屏</PresentationFormat>
  <Paragraphs>410</Paragraphs>
  <Slides>31</Slides>
  <Notes>16</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31</vt:i4>
      </vt:variant>
    </vt:vector>
  </HeadingPairs>
  <TitlesOfParts>
    <vt:vector size="37" baseType="lpstr">
      <vt:lpstr>微软雅黑</vt:lpstr>
      <vt:lpstr>Arial</vt:lpstr>
      <vt:lpstr>Calibri</vt:lpstr>
      <vt:lpstr>Wingdings</vt:lpstr>
      <vt:lpstr>www.2ppt.com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www.2ppt.com-爱PPT提供免费下载</Manager>
  <Company>www.2ppt.com-爱PPT提供免费下载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www.2ppt.com-爱PPT提供免费下载</dc:title>
  <dc:creator>www.2ppt.com-爱PPT提供免费下载</dc:creator>
  <cp:keywords>www.2ppt.com-爱PPT提供免费下载</cp:keywords>
  <dc:description>www.2ppt.com-爱PPT提供免费下载</dc:description>
  <cp:lastModifiedBy>Li Jack</cp:lastModifiedBy>
  <cp:revision>77</cp:revision>
  <dcterms:created xsi:type="dcterms:W3CDTF">2021-12-16T11:59:00Z</dcterms:created>
  <dcterms:modified xsi:type="dcterms:W3CDTF">2024-01-11T02:22:44Z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D9A6A8607BD7464B94C9DFADC1AB08BF_12</vt:lpwstr>
  </property>
  <property fmtid="{D5CDD505-2E9C-101B-9397-08002B2CF9AE}" pid="3" name="KSOProductBuildVer">
    <vt:lpwstr>2052-11.1.0.14036</vt:lpwstr>
  </property>
</Properties>
</file>