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_rels/presentation.xml.rels" ContentType="application/vnd.openxmlformats-package.relationships+xml"/>
  <Override PartName="/ppt/slideLayouts/_rels/slideLayout9.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91.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90.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25.xml.rels" ContentType="application/vnd.openxmlformats-package.relationships+xml"/>
  <Override PartName="/ppt/slideLayouts/_rels/slideLayout28.xml.rels" ContentType="application/vnd.openxmlformats-package.relationships+xml"/>
  <Override PartName="/ppt/slideLayouts/_rels/slideLayout92.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93.xml.rels" ContentType="application/vnd.openxmlformats-package.relationships+xml"/>
  <Override PartName="/ppt/slideLayouts/_rels/slideLayout86.xml.rels" ContentType="application/vnd.openxmlformats-package.relationships+xml"/>
  <Override PartName="/ppt/slideLayouts/_rels/slideLayout71.xml.rels" ContentType="application/vnd.openxmlformats-package.relationships+xml"/>
  <Override PartName="/ppt/slideLayouts/_rels/slideLayout67.xml.rels" ContentType="application/vnd.openxmlformats-package.relationships+xml"/>
  <Override PartName="/ppt/slideLayouts/_rels/slideLayout77.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54.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65.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74.xml.rels" ContentType="application/vnd.openxmlformats-package.relationships+xml"/>
  <Override PartName="/ppt/slideLayouts/_rels/slideLayout81.xml.rels" ContentType="application/vnd.openxmlformats-package.relationships+xml"/>
  <Override PartName="/ppt/slideLayouts/_rels/slideLayout58.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2.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95.xml.rels" ContentType="application/vnd.openxmlformats-package.relationships+xml"/>
  <Override PartName="/ppt/slideLayouts/_rels/slideLayout80.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8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61.xml" ContentType="application/vnd.openxmlformats-officedocument.presentationml.slideLayout+xml"/>
  <Override PartName="/ppt/slideLayouts/slideLayout96.xml" ContentType="application/vnd.openxmlformats-officedocument.presentationml.slideLayout+xml"/>
  <Override PartName="/ppt/slideLayouts/slideLayout60.xml" ContentType="application/vnd.openxmlformats-officedocument.presentationml.slideLayout+xml"/>
  <Override PartName="/ppt/slideLayouts/slideLayout95.xml" ContentType="application/vnd.openxmlformats-officedocument.presentationml.slideLayout+xml"/>
  <Override PartName="/ppt/slideLayouts/slideLayout89.xml" ContentType="application/vnd.openxmlformats-officedocument.presentationml.slideLayout+xml"/>
  <Override PartName="/ppt/slideLayouts/slideLayout77.xml" ContentType="application/vnd.openxmlformats-officedocument.presentationml.slideLayout+xml"/>
  <Override PartName="/ppt/slideLayouts/slideLayout88.xml" ContentType="application/vnd.openxmlformats-officedocument.presentationml.slideLayout+xml"/>
  <Override PartName="/ppt/slideLayouts/slideLayout76.xml" ContentType="application/vnd.openxmlformats-officedocument.presentationml.slideLayout+xml"/>
  <Override PartName="/ppt/slideLayouts/slideLayout87.xml" ContentType="application/vnd.openxmlformats-officedocument.presentationml.slideLayout+xml"/>
  <Override PartName="/ppt/slideLayouts/slideLayout75.xml" ContentType="application/vnd.openxmlformats-officedocument.presentationml.slideLayout+xml"/>
  <Override PartName="/ppt/slideLayouts/slideLayout86.xml" ContentType="application/vnd.openxmlformats-officedocument.presentationml.slideLayout+xml"/>
  <Override PartName="/ppt/slideLayouts/slideLayout74.xml" ContentType="application/vnd.openxmlformats-officedocument.presentationml.slideLayout+xml"/>
  <Override PartName="/ppt/slideLayouts/slideLayout85.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90.xml" ContentType="application/vnd.openxmlformats-officedocument.presentationml.slideLayout+xml"/>
  <Override PartName="/ppt/slideLayouts/slideLayout25.xml" ContentType="application/vnd.openxmlformats-officedocument.presentationml.slideLayout+xml"/>
  <Override PartName="/ppt/slideLayouts/slideLayout91.xml" ContentType="application/vnd.openxmlformats-officedocument.presentationml.slideLayout+xml"/>
  <Override PartName="/ppt/slideLayouts/slideLayout26.xml" ContentType="application/vnd.openxmlformats-officedocument.presentationml.slideLayout+xml"/>
  <Override PartName="/ppt/slideLayouts/slideLayout92.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media/image1.png" ContentType="image/png"/>
  <Override PartName="/ppt/media/image2.png" ContentType="image/png"/>
  <Override PartName="/ppt/media/image9.jpeg" ContentType="image/jpeg"/>
  <Override PartName="/ppt/media/image3.png" ContentType="image/png"/>
  <Override PartName="/ppt/media/image4.png" ContentType="image/png"/>
  <Override PartName="/ppt/media/image8.jpeg" ContentType="image/jpe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56"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5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58"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5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60"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6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6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63"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64" name="PlaceHolder 1"/>
          <p:cNvSpPr>
            <a:spLocks noGrp="1"/>
          </p:cNvSpPr>
          <p:nvPr>
            <p:ph type="subTitle"/>
          </p:nvPr>
        </p:nvSpPr>
        <p:spPr>
          <a:xfrm>
            <a:off x="1334880" y="839160"/>
            <a:ext cx="6474240" cy="39013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65"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6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6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6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69"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7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73"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7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7"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7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0"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8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5"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8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9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9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4"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9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6"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9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98"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9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0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01"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02" name="PlaceHolder 1"/>
          <p:cNvSpPr>
            <a:spLocks noGrp="1"/>
          </p:cNvSpPr>
          <p:nvPr>
            <p:ph type="subTitle"/>
          </p:nvPr>
        </p:nvSpPr>
        <p:spPr>
          <a:xfrm>
            <a:off x="1334880" y="839160"/>
            <a:ext cx="6474240" cy="39013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03"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0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0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0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07"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0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0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1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11"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1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1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1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5"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1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1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8"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1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2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2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3"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2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2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2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2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2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2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8"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5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0"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6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2"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6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6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5"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6" name="PlaceHolder 1"/>
          <p:cNvSpPr>
            <a:spLocks noGrp="1"/>
          </p:cNvSpPr>
          <p:nvPr>
            <p:ph type="subTitle"/>
          </p:nvPr>
        </p:nvSpPr>
        <p:spPr>
          <a:xfrm>
            <a:off x="1334880" y="839160"/>
            <a:ext cx="6474240" cy="39013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67"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6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6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7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1"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7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7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7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75"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7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7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7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79"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8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8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82"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8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8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8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8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87"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8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8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9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9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9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9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8"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9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0"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0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2"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0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0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5"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6" name="PlaceHolder 1"/>
          <p:cNvSpPr>
            <a:spLocks noGrp="1"/>
          </p:cNvSpPr>
          <p:nvPr>
            <p:ph type="subTitle"/>
          </p:nvPr>
        </p:nvSpPr>
        <p:spPr>
          <a:xfrm>
            <a:off x="1334880" y="839160"/>
            <a:ext cx="6474240" cy="39013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7"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0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0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1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1"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1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1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1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5"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1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1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19"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2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2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22"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2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2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334880" y="839160"/>
            <a:ext cx="6474240" cy="39013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27"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2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2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3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3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3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3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13"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1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15"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1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17"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1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1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20"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1" name="PlaceHolder 1"/>
          <p:cNvSpPr>
            <a:spLocks noGrp="1"/>
          </p:cNvSpPr>
          <p:nvPr>
            <p:ph type="subTitle"/>
          </p:nvPr>
        </p:nvSpPr>
        <p:spPr>
          <a:xfrm>
            <a:off x="1334880" y="839160"/>
            <a:ext cx="6474240" cy="39013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22"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2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2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26"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2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2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2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30"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3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3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3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34"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3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3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37"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3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3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4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4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42"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4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4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4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4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4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4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51"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5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53"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5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55"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5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58"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59" name="PlaceHolder 1"/>
          <p:cNvSpPr>
            <a:spLocks noGrp="1"/>
          </p:cNvSpPr>
          <p:nvPr>
            <p:ph type="subTitle"/>
          </p:nvPr>
        </p:nvSpPr>
        <p:spPr>
          <a:xfrm>
            <a:off x="1334880" y="839160"/>
            <a:ext cx="6474240" cy="39013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60"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6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6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6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64"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6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6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6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68"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7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72"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7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7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75"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7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7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7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7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80"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8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8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8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8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8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8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90"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9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92"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9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94"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9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9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97"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98" name="PlaceHolder 1"/>
          <p:cNvSpPr>
            <a:spLocks noGrp="1"/>
          </p:cNvSpPr>
          <p:nvPr>
            <p:ph type="subTitle"/>
          </p:nvPr>
        </p:nvSpPr>
        <p:spPr>
          <a:xfrm>
            <a:off x="1334880" y="839160"/>
            <a:ext cx="6474240" cy="39013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99"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0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0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0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03"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0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0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0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07"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0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0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1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11"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1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1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14"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1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1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19" name="PlaceHolder 1"/>
          <p:cNvSpPr>
            <a:spLocks noGrp="1"/>
          </p:cNvSpPr>
          <p:nvPr>
            <p:ph type="title"/>
          </p:nvPr>
        </p:nvSpPr>
        <p:spPr>
          <a:xfrm>
            <a:off x="1334880" y="839160"/>
            <a:ext cx="6474240" cy="841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2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2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2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2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2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2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4587"/>
        </a:solidFill>
      </p:bgPr>
    </p:bg>
    <p:spTree>
      <p:nvGrpSpPr>
        <p:cNvPr id="1" name=""/>
        <p:cNvGrpSpPr/>
        <p:nvPr/>
      </p:nvGrpSpPr>
      <p:grpSpPr>
        <a:xfrm>
          <a:off x="0" y="0"/>
          <a:ext cx="0" cy="0"/>
          <a:chOff x="0" y="0"/>
          <a:chExt cx="0" cy="0"/>
        </a:xfrm>
      </p:grpSpPr>
      <p:sp>
        <p:nvSpPr>
          <p:cNvPr id="0" name="Google Shape;9;p2"/>
          <p:cNvSpPr/>
          <p:nvPr/>
        </p:nvSpPr>
        <p:spPr>
          <a:xfrm>
            <a:off x="319320" y="244080"/>
            <a:ext cx="8505000" cy="4655520"/>
          </a:xfrm>
          <a:prstGeom prst="rect">
            <a:avLst/>
          </a:prstGeom>
          <a:noFill/>
          <a:ln w="38100">
            <a:solidFill>
              <a:srgbClr val="ffd966"/>
            </a:solidFill>
            <a:round/>
          </a:ln>
        </p:spPr>
        <p:style>
          <a:lnRef idx="0"/>
          <a:fillRef idx="0"/>
          <a:effectRef idx="0"/>
          <a:fontRef idx="minor"/>
        </p:style>
      </p:sp>
      <p:sp>
        <p:nvSpPr>
          <p:cNvPr id="1" name="PlaceHolder 1"/>
          <p:cNvSpPr>
            <a:spLocks noGrp="1"/>
          </p:cNvSpPr>
          <p:nvPr>
            <p:ph type="title"/>
          </p:nvPr>
        </p:nvSpPr>
        <p:spPr>
          <a:xfrm>
            <a:off x="1589760" y="2044440"/>
            <a:ext cx="5964120" cy="1828800"/>
          </a:xfrm>
          <a:prstGeom prst="rect">
            <a:avLst/>
          </a:prstGeom>
          <a:noFill/>
          <a:ln w="0">
            <a:noFill/>
          </a:ln>
        </p:spPr>
        <p:txBody>
          <a:bodyPr tIns="91440" bIns="91440" anchor="b">
            <a:noAutofit/>
          </a:bodyPr>
          <a:p>
            <a:r>
              <a:rPr b="0" lang="en-US" sz="5200" spc="-1" strike="noStrike">
                <a:solidFill>
                  <a:srgbClr val="000000"/>
                </a:solidFill>
                <a:latin typeface="Arial"/>
              </a:rPr>
              <a:t>Click to edit the title </a:t>
            </a:r>
            <a:r>
              <a:rPr b="0" lang="en-US" sz="5200" spc="-1" strike="noStrike">
                <a:solidFill>
                  <a:srgbClr val="000000"/>
                </a:solidFill>
                <a:latin typeface="Arial"/>
              </a:rPr>
              <a:t>text format</a:t>
            </a:r>
            <a:endParaRPr b="0" lang="en-US" sz="5200" spc="-1" strike="noStrike">
              <a:solidFill>
                <a:srgbClr val="000000"/>
              </a:solidFill>
              <a:latin typeface="Arial"/>
            </a:endParaRP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a:t>
            </a:r>
            <a:r>
              <a:rPr b="0" lang="en-US" sz="1400" spc="-1" strike="noStrike">
                <a:solidFill>
                  <a:srgbClr val="000000"/>
                </a:solidFill>
                <a:latin typeface="Arial"/>
              </a:rPr>
              <a:t>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a:t>
            </a:r>
            <a:r>
              <a:rPr b="0" lang="en-US" sz="1400" spc="-1" strike="noStrike">
                <a:solidFill>
                  <a:srgbClr val="000000"/>
                </a:solidFill>
                <a:latin typeface="Arial"/>
              </a:rPr>
              <a:t>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a:t>
            </a:r>
            <a:r>
              <a:rPr b="0" lang="en-US" sz="2000" spc="-1" strike="noStrike">
                <a:solidFill>
                  <a:srgbClr val="000000"/>
                </a:solidFill>
                <a:latin typeface="Arial"/>
              </a:rPr>
              <a:t>Outlin</a:t>
            </a:r>
            <a:r>
              <a:rPr b="0" lang="en-US" sz="2000" spc="-1" strike="noStrike">
                <a:solidFill>
                  <a:srgbClr val="000000"/>
                </a:solidFill>
                <a:latin typeface="Arial"/>
              </a:rPr>
              <a:t>e </a:t>
            </a:r>
            <a:r>
              <a:rPr b="0" lang="en-US" sz="2000" spc="-1" strike="noStrike">
                <a:solidFill>
                  <a:srgbClr val="000000"/>
                </a:solidFill>
                <a:latin typeface="Arial"/>
              </a:rPr>
              <a:t>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a:t>
            </a:r>
            <a:r>
              <a:rPr b="0" lang="en-US" sz="2000" spc="-1" strike="noStrike">
                <a:solidFill>
                  <a:srgbClr val="000000"/>
                </a:solidFill>
                <a:latin typeface="Arial"/>
              </a:rPr>
              <a:t>xt</a:t>
            </a:r>
            <a:r>
              <a:rPr b="0" lang="en-US" sz="2000" spc="-1" strike="noStrike">
                <a:solidFill>
                  <a:srgbClr val="000000"/>
                </a:solidFill>
                <a:latin typeface="Arial"/>
              </a:rPr>
              <a:t>h </a:t>
            </a:r>
            <a:r>
              <a:rPr b="0" lang="en-US" sz="2000" spc="-1" strike="noStrike">
                <a:solidFill>
                  <a:srgbClr val="000000"/>
                </a:solidFill>
                <a:latin typeface="Arial"/>
              </a:rPr>
              <a:t>O</a:t>
            </a:r>
            <a:r>
              <a:rPr b="0" lang="en-US" sz="2000" spc="-1" strike="noStrike">
                <a:solidFill>
                  <a:srgbClr val="000000"/>
                </a:solidFill>
                <a:latin typeface="Arial"/>
              </a:rPr>
              <a:t>utl</a:t>
            </a:r>
            <a:r>
              <a:rPr b="0" lang="en-US" sz="2000" spc="-1" strike="noStrike">
                <a:solidFill>
                  <a:srgbClr val="000000"/>
                </a:solidFill>
                <a:latin typeface="Arial"/>
              </a:rPr>
              <a:t>in</a:t>
            </a:r>
            <a:r>
              <a:rPr b="0" lang="en-US" sz="2000" spc="-1" strike="noStrike">
                <a:solidFill>
                  <a:srgbClr val="000000"/>
                </a:solidFill>
                <a:latin typeface="Arial"/>
              </a:rPr>
              <a:t>e </a:t>
            </a:r>
            <a:r>
              <a:rPr b="0" lang="en-US" sz="2000" spc="-1" strike="noStrike">
                <a:solidFill>
                  <a:srgbClr val="000000"/>
                </a:solidFill>
                <a:latin typeface="Arial"/>
              </a:rPr>
              <a:t>Le</a:t>
            </a:r>
            <a:r>
              <a:rPr b="0" lang="en-US" sz="2000" spc="-1" strike="noStrike">
                <a:solidFill>
                  <a:srgbClr val="000000"/>
                </a:solidFill>
                <a:latin typeface="Arial"/>
              </a:rPr>
              <a:t>ve</a:t>
            </a:r>
            <a:r>
              <a:rPr b="0" lang="en-US" sz="2000" spc="-1" strike="noStrike">
                <a:solidFill>
                  <a:srgbClr val="000000"/>
                </a:solidFill>
                <a:latin typeface="Arial"/>
              </a:rPr>
              <a:t>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a:t>
            </a:r>
            <a:r>
              <a:rPr b="0" lang="en-US" sz="2000" spc="-1" strike="noStrike">
                <a:solidFill>
                  <a:srgbClr val="000000"/>
                </a:solidFill>
                <a:latin typeface="Arial"/>
              </a:rPr>
              <a:t>e</a:t>
            </a:r>
            <a:r>
              <a:rPr b="0" lang="en-US" sz="2000" spc="-1" strike="noStrike">
                <a:solidFill>
                  <a:srgbClr val="000000"/>
                </a:solidFill>
                <a:latin typeface="Arial"/>
              </a:rPr>
              <a:t>v</a:t>
            </a:r>
            <a:r>
              <a:rPr b="0" lang="en-US" sz="2000" spc="-1" strike="noStrike">
                <a:solidFill>
                  <a:srgbClr val="000000"/>
                </a:solidFill>
                <a:latin typeface="Arial"/>
              </a:rPr>
              <a:t>e</a:t>
            </a:r>
            <a:r>
              <a:rPr b="0" lang="en-US" sz="2000" spc="-1" strike="noStrike">
                <a:solidFill>
                  <a:srgbClr val="000000"/>
                </a:solidFill>
                <a:latin typeface="Arial"/>
              </a:rPr>
              <a:t>n</a:t>
            </a:r>
            <a:r>
              <a:rPr b="0" lang="en-US" sz="2000" spc="-1" strike="noStrike">
                <a:solidFill>
                  <a:srgbClr val="000000"/>
                </a:solidFill>
                <a:latin typeface="Arial"/>
              </a:rPr>
              <a:t>t</a:t>
            </a:r>
            <a:r>
              <a:rPr b="0" lang="en-US" sz="2000" spc="-1" strike="noStrike">
                <a:solidFill>
                  <a:srgbClr val="000000"/>
                </a:solidFill>
                <a:latin typeface="Arial"/>
              </a:rPr>
              <a:t>h</a:t>
            </a:r>
            <a:r>
              <a:rPr b="0" lang="en-US" sz="2000" spc="-1" strike="noStrike">
                <a:solidFill>
                  <a:srgbClr val="000000"/>
                </a:solidFill>
                <a:latin typeface="Arial"/>
              </a:rPr>
              <a:t> </a:t>
            </a:r>
            <a:r>
              <a:rPr b="0" lang="en-US" sz="2000" spc="-1" strike="noStrike">
                <a:solidFill>
                  <a:srgbClr val="000000"/>
                </a:solidFill>
                <a:latin typeface="Arial"/>
              </a:rPr>
              <a:t>O</a:t>
            </a:r>
            <a:r>
              <a:rPr b="0" lang="en-US" sz="2000" spc="-1" strike="noStrike">
                <a:solidFill>
                  <a:srgbClr val="000000"/>
                </a:solidFill>
                <a:latin typeface="Arial"/>
              </a:rPr>
              <a:t>u</a:t>
            </a:r>
            <a:r>
              <a:rPr b="0" lang="en-US" sz="2000" spc="-1" strike="noStrike">
                <a:solidFill>
                  <a:srgbClr val="000000"/>
                </a:solidFill>
                <a:latin typeface="Arial"/>
              </a:rPr>
              <a:t>t</a:t>
            </a:r>
            <a:r>
              <a:rPr b="0" lang="en-US" sz="2000" spc="-1" strike="noStrike">
                <a:solidFill>
                  <a:srgbClr val="000000"/>
                </a:solidFill>
                <a:latin typeface="Arial"/>
              </a:rPr>
              <a:t>l</a:t>
            </a:r>
            <a:r>
              <a:rPr b="0" lang="en-US" sz="2000" spc="-1" strike="noStrike">
                <a:solidFill>
                  <a:srgbClr val="000000"/>
                </a:solidFill>
                <a:latin typeface="Arial"/>
              </a:rPr>
              <a:t>i</a:t>
            </a:r>
            <a:r>
              <a:rPr b="0" lang="en-US" sz="2000" spc="-1" strike="noStrike">
                <a:solidFill>
                  <a:srgbClr val="000000"/>
                </a:solidFill>
                <a:latin typeface="Arial"/>
              </a:rPr>
              <a:t>n</a:t>
            </a:r>
            <a:r>
              <a:rPr b="0" lang="en-US" sz="2000" spc="-1" strike="noStrike">
                <a:solidFill>
                  <a:srgbClr val="000000"/>
                </a:solidFill>
                <a:latin typeface="Arial"/>
              </a:rPr>
              <a:t>e</a:t>
            </a:r>
            <a:r>
              <a:rPr b="0" lang="en-US" sz="2000" spc="-1" strike="noStrike">
                <a:solidFill>
                  <a:srgbClr val="000000"/>
                </a:solidFill>
                <a:latin typeface="Arial"/>
              </a:rPr>
              <a:t> </a:t>
            </a:r>
            <a:r>
              <a:rPr b="0" lang="en-US" sz="2000" spc="-1" strike="noStrike">
                <a:solidFill>
                  <a:srgbClr val="000000"/>
                </a:solidFill>
                <a:latin typeface="Arial"/>
              </a:rPr>
              <a:t>L</a:t>
            </a:r>
            <a:r>
              <a:rPr b="0" lang="en-US" sz="2000" spc="-1" strike="noStrike">
                <a:solidFill>
                  <a:srgbClr val="000000"/>
                </a:solidFill>
                <a:latin typeface="Arial"/>
              </a:rPr>
              <a:t>e</a:t>
            </a:r>
            <a:r>
              <a:rPr b="0" lang="en-US" sz="2000" spc="-1" strike="noStrike">
                <a:solidFill>
                  <a:srgbClr val="000000"/>
                </a:solidFill>
                <a:latin typeface="Arial"/>
              </a:rPr>
              <a:t>v</a:t>
            </a:r>
            <a:r>
              <a:rPr b="0" lang="en-US" sz="2000" spc="-1" strike="noStrike">
                <a:solidFill>
                  <a:srgbClr val="000000"/>
                </a:solidFill>
                <a:latin typeface="Arial"/>
              </a:rPr>
              <a:t>e</a:t>
            </a:r>
            <a:r>
              <a:rPr b="0" lang="en-US" sz="2000" spc="-1" strike="noStrike">
                <a:solidFill>
                  <a:srgbClr val="000000"/>
                </a:solidFill>
                <a:latin typeface="Arial"/>
              </a:rPr>
              <a:t>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4587"/>
        </a:solidFill>
      </p:bgPr>
    </p:bg>
    <p:spTree>
      <p:nvGrpSpPr>
        <p:cNvPr id="1" name=""/>
        <p:cNvGrpSpPr/>
        <p:nvPr/>
      </p:nvGrpSpPr>
      <p:grpSpPr>
        <a:xfrm>
          <a:off x="0" y="0"/>
          <a:ext cx="0" cy="0"/>
          <a:chOff x="0" y="0"/>
          <a:chExt cx="0" cy="0"/>
        </a:xfrm>
      </p:grpSpPr>
      <p:grpSp>
        <p:nvGrpSpPr>
          <p:cNvPr id="39" name="Google Shape;13;p3"/>
          <p:cNvGrpSpPr/>
          <p:nvPr/>
        </p:nvGrpSpPr>
        <p:grpSpPr>
          <a:xfrm>
            <a:off x="-259920" y="786600"/>
            <a:ext cx="1443600" cy="721800"/>
            <a:chOff x="-259920" y="786600"/>
            <a:chExt cx="1443600" cy="721800"/>
          </a:xfrm>
        </p:grpSpPr>
        <p:sp>
          <p:nvSpPr>
            <p:cNvPr id="40" name="Google Shape;14;p3"/>
            <p:cNvSpPr/>
            <p:nvPr/>
          </p:nvSpPr>
          <p:spPr>
            <a:xfrm>
              <a:off x="420120" y="1460520"/>
              <a:ext cx="41760" cy="47880"/>
            </a:xfrm>
            <a:custGeom>
              <a:avLst/>
              <a:gdLst/>
              <a:ahLst/>
              <a:rect l="l" t="t" r="r" b="b"/>
              <a:pathLst>
                <a:path w="8334" h="9523">
                  <a:moveTo>
                    <a:pt x="1" y="0"/>
                  </a:moveTo>
                  <a:lnTo>
                    <a:pt x="1" y="9523"/>
                  </a:lnTo>
                  <a:lnTo>
                    <a:pt x="8334" y="9523"/>
                  </a:lnTo>
                  <a:lnTo>
                    <a:pt x="8334" y="0"/>
                  </a:lnTo>
                  <a:close/>
                </a:path>
              </a:pathLst>
            </a:custGeom>
            <a:solidFill>
              <a:schemeClr val="lt1"/>
            </a:solidFill>
            <a:ln w="9525">
              <a:solidFill>
                <a:srgbClr val="ffffff"/>
              </a:solidFill>
              <a:round/>
            </a:ln>
          </p:spPr>
          <p:style>
            <a:lnRef idx="0"/>
            <a:fillRef idx="0"/>
            <a:effectRef idx="0"/>
            <a:fontRef idx="minor"/>
          </p:style>
        </p:sp>
        <p:sp>
          <p:nvSpPr>
            <p:cNvPr id="41" name="Google Shape;15;p3"/>
            <p:cNvSpPr/>
            <p:nvPr/>
          </p:nvSpPr>
          <p:spPr>
            <a:xfrm>
              <a:off x="371880" y="146052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42" name="Google Shape;16;p3"/>
            <p:cNvSpPr/>
            <p:nvPr/>
          </p:nvSpPr>
          <p:spPr>
            <a:xfrm>
              <a:off x="317880" y="1460520"/>
              <a:ext cx="53640" cy="47880"/>
            </a:xfrm>
            <a:custGeom>
              <a:avLst/>
              <a:gdLst/>
              <a:ahLst/>
              <a:rect l="l" t="t" r="r" b="b"/>
              <a:pathLst>
                <a:path w="10714" h="9523">
                  <a:moveTo>
                    <a:pt x="1" y="0"/>
                  </a:moveTo>
                  <a:lnTo>
                    <a:pt x="1" y="9523"/>
                  </a:lnTo>
                  <a:lnTo>
                    <a:pt x="10713" y="9523"/>
                  </a:lnTo>
                  <a:lnTo>
                    <a:pt x="10713" y="0"/>
                  </a:lnTo>
                  <a:close/>
                </a:path>
              </a:pathLst>
            </a:custGeom>
            <a:solidFill>
              <a:schemeClr val="lt1"/>
            </a:solidFill>
            <a:ln w="9525">
              <a:solidFill>
                <a:srgbClr val="ffffff"/>
              </a:solidFill>
              <a:round/>
            </a:ln>
          </p:spPr>
          <p:style>
            <a:lnRef idx="0"/>
            <a:fillRef idx="0"/>
            <a:effectRef idx="0"/>
            <a:fontRef idx="minor"/>
          </p:style>
        </p:sp>
        <p:sp>
          <p:nvSpPr>
            <p:cNvPr id="43" name="Google Shape;17;p3"/>
            <p:cNvSpPr/>
            <p:nvPr/>
          </p:nvSpPr>
          <p:spPr>
            <a:xfrm>
              <a:off x="275760" y="1460520"/>
              <a:ext cx="41760" cy="47880"/>
            </a:xfrm>
            <a:custGeom>
              <a:avLst/>
              <a:gdLst/>
              <a:ahLst/>
              <a:rect l="l" t="t" r="r" b="b"/>
              <a:pathLst>
                <a:path w="8334" h="9523">
                  <a:moveTo>
                    <a:pt x="1" y="0"/>
                  </a:moveTo>
                  <a:lnTo>
                    <a:pt x="1" y="9523"/>
                  </a:lnTo>
                  <a:lnTo>
                    <a:pt x="8334" y="9523"/>
                  </a:lnTo>
                  <a:lnTo>
                    <a:pt x="8334" y="0"/>
                  </a:lnTo>
                  <a:close/>
                </a:path>
              </a:pathLst>
            </a:custGeom>
            <a:solidFill>
              <a:schemeClr val="lt1"/>
            </a:solidFill>
            <a:ln w="9525">
              <a:solidFill>
                <a:srgbClr val="ffffff"/>
              </a:solidFill>
              <a:round/>
            </a:ln>
          </p:spPr>
          <p:style>
            <a:lnRef idx="0"/>
            <a:fillRef idx="0"/>
            <a:effectRef idx="0"/>
            <a:fontRef idx="minor"/>
          </p:style>
        </p:sp>
        <p:sp>
          <p:nvSpPr>
            <p:cNvPr id="44" name="Google Shape;18;p3"/>
            <p:cNvSpPr/>
            <p:nvPr/>
          </p:nvSpPr>
          <p:spPr>
            <a:xfrm>
              <a:off x="221400" y="1460520"/>
              <a:ext cx="53640" cy="47880"/>
            </a:xfrm>
            <a:custGeom>
              <a:avLst/>
              <a:gdLst/>
              <a:ahLst/>
              <a:rect l="l" t="t" r="r" b="b"/>
              <a:pathLst>
                <a:path w="10713" h="9523">
                  <a:moveTo>
                    <a:pt x="0" y="0"/>
                  </a:moveTo>
                  <a:lnTo>
                    <a:pt x="0" y="9523"/>
                  </a:lnTo>
                  <a:lnTo>
                    <a:pt x="10713" y="9523"/>
                  </a:lnTo>
                  <a:lnTo>
                    <a:pt x="10713" y="0"/>
                  </a:lnTo>
                  <a:close/>
                </a:path>
              </a:pathLst>
            </a:custGeom>
            <a:solidFill>
              <a:schemeClr val="lt1"/>
            </a:solidFill>
            <a:ln w="9525">
              <a:solidFill>
                <a:srgbClr val="ffffff"/>
              </a:solidFill>
              <a:round/>
            </a:ln>
          </p:spPr>
          <p:style>
            <a:lnRef idx="0"/>
            <a:fillRef idx="0"/>
            <a:effectRef idx="0"/>
            <a:fontRef idx="minor"/>
          </p:style>
        </p:sp>
        <p:sp>
          <p:nvSpPr>
            <p:cNvPr id="45" name="Google Shape;19;p3"/>
            <p:cNvSpPr/>
            <p:nvPr/>
          </p:nvSpPr>
          <p:spPr>
            <a:xfrm>
              <a:off x="173160" y="1460520"/>
              <a:ext cx="47880" cy="47880"/>
            </a:xfrm>
            <a:custGeom>
              <a:avLst/>
              <a:gdLst/>
              <a:ahLst/>
              <a:rect l="l" t="t" r="r" b="b"/>
              <a:pathLst>
                <a:path w="9524" h="9523">
                  <a:moveTo>
                    <a:pt x="1" y="0"/>
                  </a:moveTo>
                  <a:lnTo>
                    <a:pt x="1" y="9523"/>
                  </a:lnTo>
                  <a:lnTo>
                    <a:pt x="9524" y="9523"/>
                  </a:lnTo>
                  <a:lnTo>
                    <a:pt x="9524" y="0"/>
                  </a:lnTo>
                  <a:close/>
                </a:path>
              </a:pathLst>
            </a:custGeom>
            <a:solidFill>
              <a:schemeClr val="lt1"/>
            </a:solidFill>
            <a:ln w="9525">
              <a:solidFill>
                <a:srgbClr val="ffffff"/>
              </a:solidFill>
              <a:round/>
            </a:ln>
          </p:spPr>
          <p:style>
            <a:lnRef idx="0"/>
            <a:fillRef idx="0"/>
            <a:effectRef idx="0"/>
            <a:fontRef idx="minor"/>
          </p:style>
        </p:sp>
        <p:sp>
          <p:nvSpPr>
            <p:cNvPr id="46" name="Google Shape;20;p3"/>
            <p:cNvSpPr/>
            <p:nvPr/>
          </p:nvSpPr>
          <p:spPr>
            <a:xfrm>
              <a:off x="131040" y="1460520"/>
              <a:ext cx="41760" cy="47880"/>
            </a:xfrm>
            <a:custGeom>
              <a:avLst/>
              <a:gdLst/>
              <a:ahLst/>
              <a:rect l="l" t="t" r="r" b="b"/>
              <a:pathLst>
                <a:path w="8333" h="9523">
                  <a:moveTo>
                    <a:pt x="0" y="0"/>
                  </a:moveTo>
                  <a:lnTo>
                    <a:pt x="0" y="9523"/>
                  </a:lnTo>
                  <a:lnTo>
                    <a:pt x="8333" y="9523"/>
                  </a:lnTo>
                  <a:lnTo>
                    <a:pt x="8333" y="0"/>
                  </a:lnTo>
                  <a:close/>
                </a:path>
              </a:pathLst>
            </a:custGeom>
            <a:solidFill>
              <a:schemeClr val="lt1"/>
            </a:solidFill>
            <a:ln w="9525">
              <a:solidFill>
                <a:srgbClr val="ffffff"/>
              </a:solidFill>
              <a:round/>
            </a:ln>
          </p:spPr>
          <p:style>
            <a:lnRef idx="0"/>
            <a:fillRef idx="0"/>
            <a:effectRef idx="0"/>
            <a:fontRef idx="minor"/>
          </p:style>
        </p:sp>
        <p:sp>
          <p:nvSpPr>
            <p:cNvPr id="47" name="Google Shape;21;p3"/>
            <p:cNvSpPr/>
            <p:nvPr/>
          </p:nvSpPr>
          <p:spPr>
            <a:xfrm>
              <a:off x="77040" y="1460520"/>
              <a:ext cx="53640" cy="47880"/>
            </a:xfrm>
            <a:custGeom>
              <a:avLst/>
              <a:gdLst/>
              <a:ahLst/>
              <a:rect l="l" t="t" r="r" b="b"/>
              <a:pathLst>
                <a:path w="10714" h="9523">
                  <a:moveTo>
                    <a:pt x="1" y="0"/>
                  </a:moveTo>
                  <a:lnTo>
                    <a:pt x="1" y="9523"/>
                  </a:lnTo>
                  <a:lnTo>
                    <a:pt x="10713" y="9523"/>
                  </a:lnTo>
                  <a:lnTo>
                    <a:pt x="10713" y="0"/>
                  </a:lnTo>
                  <a:close/>
                </a:path>
              </a:pathLst>
            </a:custGeom>
            <a:solidFill>
              <a:schemeClr val="lt1"/>
            </a:solidFill>
            <a:ln w="9525">
              <a:solidFill>
                <a:srgbClr val="ffffff"/>
              </a:solidFill>
              <a:round/>
            </a:ln>
          </p:spPr>
          <p:style>
            <a:lnRef idx="0"/>
            <a:fillRef idx="0"/>
            <a:effectRef idx="0"/>
            <a:fontRef idx="minor"/>
          </p:style>
        </p:sp>
        <p:sp>
          <p:nvSpPr>
            <p:cNvPr id="48" name="Google Shape;22;p3"/>
            <p:cNvSpPr/>
            <p:nvPr/>
          </p:nvSpPr>
          <p:spPr>
            <a:xfrm>
              <a:off x="28800" y="1460520"/>
              <a:ext cx="47880" cy="47880"/>
            </a:xfrm>
            <a:custGeom>
              <a:avLst/>
              <a:gdLst/>
              <a:ahLst/>
              <a:rect l="l" t="t" r="r" b="b"/>
              <a:pathLst>
                <a:path w="9524" h="9523">
                  <a:moveTo>
                    <a:pt x="1" y="0"/>
                  </a:moveTo>
                  <a:lnTo>
                    <a:pt x="1" y="9523"/>
                  </a:lnTo>
                  <a:lnTo>
                    <a:pt x="9524" y="9523"/>
                  </a:lnTo>
                  <a:lnTo>
                    <a:pt x="9524" y="0"/>
                  </a:lnTo>
                  <a:close/>
                </a:path>
              </a:pathLst>
            </a:custGeom>
            <a:solidFill>
              <a:schemeClr val="lt1"/>
            </a:solidFill>
            <a:ln w="9525">
              <a:solidFill>
                <a:srgbClr val="ffffff"/>
              </a:solidFill>
              <a:round/>
            </a:ln>
          </p:spPr>
          <p:style>
            <a:lnRef idx="0"/>
            <a:fillRef idx="0"/>
            <a:effectRef idx="0"/>
            <a:fontRef idx="minor"/>
          </p:style>
        </p:sp>
        <p:sp>
          <p:nvSpPr>
            <p:cNvPr id="49" name="Google Shape;23;p3"/>
            <p:cNvSpPr/>
            <p:nvPr/>
          </p:nvSpPr>
          <p:spPr>
            <a:xfrm>
              <a:off x="-13320" y="1460520"/>
              <a:ext cx="41760" cy="47880"/>
            </a:xfrm>
            <a:custGeom>
              <a:avLst/>
              <a:gdLst/>
              <a:ahLst/>
              <a:rect l="l" t="t" r="r" b="b"/>
              <a:pathLst>
                <a:path w="8333" h="9523">
                  <a:moveTo>
                    <a:pt x="0" y="0"/>
                  </a:moveTo>
                  <a:lnTo>
                    <a:pt x="0" y="9523"/>
                  </a:lnTo>
                  <a:lnTo>
                    <a:pt x="8333" y="9523"/>
                  </a:lnTo>
                  <a:lnTo>
                    <a:pt x="8333" y="0"/>
                  </a:lnTo>
                  <a:close/>
                </a:path>
              </a:pathLst>
            </a:custGeom>
            <a:solidFill>
              <a:schemeClr val="lt1"/>
            </a:solidFill>
            <a:ln w="9525">
              <a:solidFill>
                <a:srgbClr val="ffffff"/>
              </a:solidFill>
              <a:round/>
            </a:ln>
          </p:spPr>
          <p:style>
            <a:lnRef idx="0"/>
            <a:fillRef idx="0"/>
            <a:effectRef idx="0"/>
            <a:fontRef idx="minor"/>
          </p:style>
        </p:sp>
        <p:sp>
          <p:nvSpPr>
            <p:cNvPr id="50" name="Google Shape;24;p3"/>
            <p:cNvSpPr/>
            <p:nvPr/>
          </p:nvSpPr>
          <p:spPr>
            <a:xfrm>
              <a:off x="-67320" y="1460520"/>
              <a:ext cx="53640" cy="47880"/>
            </a:xfrm>
            <a:custGeom>
              <a:avLst/>
              <a:gdLst/>
              <a:ahLst/>
              <a:rect l="l" t="t" r="r" b="b"/>
              <a:pathLst>
                <a:path w="10714" h="9523">
                  <a:moveTo>
                    <a:pt x="0" y="0"/>
                  </a:moveTo>
                  <a:lnTo>
                    <a:pt x="0" y="9523"/>
                  </a:lnTo>
                  <a:lnTo>
                    <a:pt x="10713" y="9523"/>
                  </a:lnTo>
                  <a:lnTo>
                    <a:pt x="10713" y="0"/>
                  </a:lnTo>
                  <a:close/>
                </a:path>
              </a:pathLst>
            </a:custGeom>
            <a:solidFill>
              <a:schemeClr val="lt1"/>
            </a:solidFill>
            <a:ln w="9525">
              <a:solidFill>
                <a:srgbClr val="ffffff"/>
              </a:solidFill>
              <a:round/>
            </a:ln>
          </p:spPr>
          <p:style>
            <a:lnRef idx="0"/>
            <a:fillRef idx="0"/>
            <a:effectRef idx="0"/>
            <a:fontRef idx="minor"/>
          </p:style>
        </p:sp>
        <p:sp>
          <p:nvSpPr>
            <p:cNvPr id="51" name="Google Shape;25;p3"/>
            <p:cNvSpPr/>
            <p:nvPr/>
          </p:nvSpPr>
          <p:spPr>
            <a:xfrm>
              <a:off x="-115560" y="146052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52" name="Google Shape;26;p3"/>
            <p:cNvSpPr/>
            <p:nvPr/>
          </p:nvSpPr>
          <p:spPr>
            <a:xfrm>
              <a:off x="-157680" y="1460520"/>
              <a:ext cx="41760" cy="47880"/>
            </a:xfrm>
            <a:custGeom>
              <a:avLst/>
              <a:gdLst/>
              <a:ahLst/>
              <a:rect l="l" t="t" r="r" b="b"/>
              <a:pathLst>
                <a:path w="8334" h="9523">
                  <a:moveTo>
                    <a:pt x="0" y="0"/>
                  </a:moveTo>
                  <a:lnTo>
                    <a:pt x="0" y="9523"/>
                  </a:lnTo>
                  <a:lnTo>
                    <a:pt x="8333" y="9523"/>
                  </a:lnTo>
                  <a:lnTo>
                    <a:pt x="8333" y="0"/>
                  </a:lnTo>
                  <a:close/>
                </a:path>
              </a:pathLst>
            </a:custGeom>
            <a:solidFill>
              <a:schemeClr val="lt1"/>
            </a:solidFill>
            <a:ln w="9525">
              <a:solidFill>
                <a:srgbClr val="ffffff"/>
              </a:solidFill>
              <a:round/>
            </a:ln>
          </p:spPr>
          <p:style>
            <a:lnRef idx="0"/>
            <a:fillRef idx="0"/>
            <a:effectRef idx="0"/>
            <a:fontRef idx="minor"/>
          </p:style>
        </p:sp>
        <p:sp>
          <p:nvSpPr>
            <p:cNvPr id="53" name="Google Shape;27;p3"/>
            <p:cNvSpPr/>
            <p:nvPr/>
          </p:nvSpPr>
          <p:spPr>
            <a:xfrm>
              <a:off x="420120" y="141228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54" name="Google Shape;28;p3"/>
            <p:cNvSpPr/>
            <p:nvPr/>
          </p:nvSpPr>
          <p:spPr>
            <a:xfrm>
              <a:off x="371880" y="141228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55" name="Google Shape;29;p3"/>
            <p:cNvSpPr/>
            <p:nvPr/>
          </p:nvSpPr>
          <p:spPr>
            <a:xfrm>
              <a:off x="317880" y="141228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56" name="Google Shape;30;p3"/>
            <p:cNvSpPr/>
            <p:nvPr/>
          </p:nvSpPr>
          <p:spPr>
            <a:xfrm>
              <a:off x="275760" y="141228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57" name="Google Shape;31;p3"/>
            <p:cNvSpPr/>
            <p:nvPr/>
          </p:nvSpPr>
          <p:spPr>
            <a:xfrm>
              <a:off x="221400" y="1412280"/>
              <a:ext cx="53640" cy="47880"/>
            </a:xfrm>
            <a:custGeom>
              <a:avLst/>
              <a:gdLst/>
              <a:ahLst/>
              <a:rect l="l" t="t" r="r" b="b"/>
              <a:pathLst>
                <a:path w="10713"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58" name="Google Shape;32;p3"/>
            <p:cNvSpPr/>
            <p:nvPr/>
          </p:nvSpPr>
          <p:spPr>
            <a:xfrm>
              <a:off x="173160" y="141228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59" name="Google Shape;33;p3"/>
            <p:cNvSpPr/>
            <p:nvPr/>
          </p:nvSpPr>
          <p:spPr>
            <a:xfrm>
              <a:off x="131040" y="1412280"/>
              <a:ext cx="41760" cy="47880"/>
            </a:xfrm>
            <a:custGeom>
              <a:avLst/>
              <a:gdLst/>
              <a:ahLst/>
              <a:rect l="l" t="t" r="r" b="b"/>
              <a:pathLst>
                <a:path w="8333"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60" name="Google Shape;34;p3"/>
            <p:cNvSpPr/>
            <p:nvPr/>
          </p:nvSpPr>
          <p:spPr>
            <a:xfrm>
              <a:off x="77040" y="141228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61" name="Google Shape;35;p3"/>
            <p:cNvSpPr/>
            <p:nvPr/>
          </p:nvSpPr>
          <p:spPr>
            <a:xfrm>
              <a:off x="28800" y="141228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62" name="Google Shape;36;p3"/>
            <p:cNvSpPr/>
            <p:nvPr/>
          </p:nvSpPr>
          <p:spPr>
            <a:xfrm>
              <a:off x="-13320" y="1412280"/>
              <a:ext cx="41760" cy="47880"/>
            </a:xfrm>
            <a:custGeom>
              <a:avLst/>
              <a:gdLst/>
              <a:ahLst/>
              <a:rect l="l" t="t" r="r" b="b"/>
              <a:pathLst>
                <a:path w="8333"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63" name="Google Shape;37;p3"/>
            <p:cNvSpPr/>
            <p:nvPr/>
          </p:nvSpPr>
          <p:spPr>
            <a:xfrm>
              <a:off x="-67320" y="1412280"/>
              <a:ext cx="53640" cy="47880"/>
            </a:xfrm>
            <a:custGeom>
              <a:avLst/>
              <a:gdLst/>
              <a:ahLst/>
              <a:rect l="l" t="t" r="r" b="b"/>
              <a:pathLst>
                <a:path w="10714"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64" name="Google Shape;38;p3"/>
            <p:cNvSpPr/>
            <p:nvPr/>
          </p:nvSpPr>
          <p:spPr>
            <a:xfrm>
              <a:off x="-115560" y="141228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65" name="Google Shape;39;p3"/>
            <p:cNvSpPr/>
            <p:nvPr/>
          </p:nvSpPr>
          <p:spPr>
            <a:xfrm>
              <a:off x="-157680" y="1412280"/>
              <a:ext cx="41760" cy="47880"/>
            </a:xfrm>
            <a:custGeom>
              <a:avLst/>
              <a:gdLst/>
              <a:ahLst/>
              <a:rect l="l" t="t" r="r" b="b"/>
              <a:pathLst>
                <a:path w="8334"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66" name="Google Shape;40;p3"/>
            <p:cNvSpPr/>
            <p:nvPr/>
          </p:nvSpPr>
          <p:spPr>
            <a:xfrm>
              <a:off x="-211680" y="141228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67" name="Google Shape;41;p3"/>
            <p:cNvSpPr/>
            <p:nvPr/>
          </p:nvSpPr>
          <p:spPr>
            <a:xfrm>
              <a:off x="-259920" y="141228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68" name="Google Shape;42;p3"/>
            <p:cNvSpPr/>
            <p:nvPr/>
          </p:nvSpPr>
          <p:spPr>
            <a:xfrm>
              <a:off x="420120" y="135828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69" name="Google Shape;43;p3"/>
            <p:cNvSpPr/>
            <p:nvPr/>
          </p:nvSpPr>
          <p:spPr>
            <a:xfrm>
              <a:off x="371880" y="135828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70" name="Google Shape;44;p3"/>
            <p:cNvSpPr/>
            <p:nvPr/>
          </p:nvSpPr>
          <p:spPr>
            <a:xfrm>
              <a:off x="317880" y="135828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71" name="Google Shape;45;p3"/>
            <p:cNvSpPr/>
            <p:nvPr/>
          </p:nvSpPr>
          <p:spPr>
            <a:xfrm>
              <a:off x="275760" y="135828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72" name="Google Shape;46;p3"/>
            <p:cNvSpPr/>
            <p:nvPr/>
          </p:nvSpPr>
          <p:spPr>
            <a:xfrm>
              <a:off x="221400" y="1358280"/>
              <a:ext cx="53640" cy="53640"/>
            </a:xfrm>
            <a:custGeom>
              <a:avLst/>
              <a:gdLst/>
              <a:ahLst/>
              <a:rect l="l" t="t" r="r" b="b"/>
              <a:pathLst>
                <a:path w="10713"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73" name="Google Shape;47;p3"/>
            <p:cNvSpPr/>
            <p:nvPr/>
          </p:nvSpPr>
          <p:spPr>
            <a:xfrm>
              <a:off x="173160" y="135828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74" name="Google Shape;48;p3"/>
            <p:cNvSpPr/>
            <p:nvPr/>
          </p:nvSpPr>
          <p:spPr>
            <a:xfrm>
              <a:off x="131040" y="135828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75" name="Google Shape;49;p3"/>
            <p:cNvSpPr/>
            <p:nvPr/>
          </p:nvSpPr>
          <p:spPr>
            <a:xfrm>
              <a:off x="77040" y="135828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76" name="Google Shape;50;p3"/>
            <p:cNvSpPr/>
            <p:nvPr/>
          </p:nvSpPr>
          <p:spPr>
            <a:xfrm>
              <a:off x="28800" y="135828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77" name="Google Shape;51;p3"/>
            <p:cNvSpPr/>
            <p:nvPr/>
          </p:nvSpPr>
          <p:spPr>
            <a:xfrm>
              <a:off x="-13320" y="135828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78" name="Google Shape;52;p3"/>
            <p:cNvSpPr/>
            <p:nvPr/>
          </p:nvSpPr>
          <p:spPr>
            <a:xfrm>
              <a:off x="-67320" y="1358280"/>
              <a:ext cx="53640" cy="53640"/>
            </a:xfrm>
            <a:custGeom>
              <a:avLst/>
              <a:gdLst/>
              <a:ahLst/>
              <a:rect l="l" t="t" r="r" b="b"/>
              <a:pathLst>
                <a:path w="10714"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79" name="Google Shape;53;p3"/>
            <p:cNvSpPr/>
            <p:nvPr/>
          </p:nvSpPr>
          <p:spPr>
            <a:xfrm>
              <a:off x="-115560" y="135828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80" name="Google Shape;54;p3"/>
            <p:cNvSpPr/>
            <p:nvPr/>
          </p:nvSpPr>
          <p:spPr>
            <a:xfrm>
              <a:off x="-157680" y="135828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81" name="Google Shape;55;p3"/>
            <p:cNvSpPr/>
            <p:nvPr/>
          </p:nvSpPr>
          <p:spPr>
            <a:xfrm>
              <a:off x="-211680" y="135828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82" name="Google Shape;56;p3"/>
            <p:cNvSpPr/>
            <p:nvPr/>
          </p:nvSpPr>
          <p:spPr>
            <a:xfrm>
              <a:off x="-259920" y="135828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83" name="Google Shape;57;p3"/>
            <p:cNvSpPr/>
            <p:nvPr/>
          </p:nvSpPr>
          <p:spPr>
            <a:xfrm>
              <a:off x="420120" y="1316160"/>
              <a:ext cx="41760" cy="41760"/>
            </a:xfrm>
            <a:custGeom>
              <a:avLst/>
              <a:gdLst/>
              <a:ahLst/>
              <a:rect l="l" t="t" r="r" b="b"/>
              <a:pathLst>
                <a:path w="8334" h="8334">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84" name="Google Shape;58;p3"/>
            <p:cNvSpPr/>
            <p:nvPr/>
          </p:nvSpPr>
          <p:spPr>
            <a:xfrm>
              <a:off x="371880" y="131616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85" name="Google Shape;59;p3"/>
            <p:cNvSpPr/>
            <p:nvPr/>
          </p:nvSpPr>
          <p:spPr>
            <a:xfrm>
              <a:off x="317880" y="131616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86" name="Google Shape;60;p3"/>
            <p:cNvSpPr/>
            <p:nvPr/>
          </p:nvSpPr>
          <p:spPr>
            <a:xfrm>
              <a:off x="275760" y="1316160"/>
              <a:ext cx="41760" cy="41760"/>
            </a:xfrm>
            <a:custGeom>
              <a:avLst/>
              <a:gdLst/>
              <a:ahLst/>
              <a:rect l="l" t="t" r="r" b="b"/>
              <a:pathLst>
                <a:path w="8334" h="8334">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87" name="Google Shape;61;p3"/>
            <p:cNvSpPr/>
            <p:nvPr/>
          </p:nvSpPr>
          <p:spPr>
            <a:xfrm>
              <a:off x="221400" y="1316160"/>
              <a:ext cx="53640" cy="41760"/>
            </a:xfrm>
            <a:custGeom>
              <a:avLst/>
              <a:gdLst/>
              <a:ahLst/>
              <a:rect l="l" t="t" r="r" b="b"/>
              <a:pathLst>
                <a:path w="10713" h="8334">
                  <a:moveTo>
                    <a:pt x="0" y="0"/>
                  </a:moveTo>
                  <a:lnTo>
                    <a:pt x="0"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88" name="Google Shape;62;p3"/>
            <p:cNvSpPr/>
            <p:nvPr/>
          </p:nvSpPr>
          <p:spPr>
            <a:xfrm>
              <a:off x="173160" y="131616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89" name="Google Shape;63;p3"/>
            <p:cNvSpPr/>
            <p:nvPr/>
          </p:nvSpPr>
          <p:spPr>
            <a:xfrm>
              <a:off x="131040" y="1316160"/>
              <a:ext cx="41760" cy="41760"/>
            </a:xfrm>
            <a:custGeom>
              <a:avLst/>
              <a:gdLst/>
              <a:ahLst/>
              <a:rect l="l" t="t" r="r" b="b"/>
              <a:pathLst>
                <a:path w="8333"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90" name="Google Shape;64;p3"/>
            <p:cNvSpPr/>
            <p:nvPr/>
          </p:nvSpPr>
          <p:spPr>
            <a:xfrm>
              <a:off x="77040" y="131616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91" name="Google Shape;65;p3"/>
            <p:cNvSpPr/>
            <p:nvPr/>
          </p:nvSpPr>
          <p:spPr>
            <a:xfrm>
              <a:off x="28800" y="131616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92" name="Google Shape;66;p3"/>
            <p:cNvSpPr/>
            <p:nvPr/>
          </p:nvSpPr>
          <p:spPr>
            <a:xfrm>
              <a:off x="-13320" y="1316160"/>
              <a:ext cx="41760" cy="41760"/>
            </a:xfrm>
            <a:custGeom>
              <a:avLst/>
              <a:gdLst/>
              <a:ahLst/>
              <a:rect l="l" t="t" r="r" b="b"/>
              <a:pathLst>
                <a:path w="8333"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93" name="Google Shape;67;p3"/>
            <p:cNvSpPr/>
            <p:nvPr/>
          </p:nvSpPr>
          <p:spPr>
            <a:xfrm>
              <a:off x="-67320" y="1316160"/>
              <a:ext cx="53640" cy="41760"/>
            </a:xfrm>
            <a:custGeom>
              <a:avLst/>
              <a:gdLst/>
              <a:ahLst/>
              <a:rect l="l" t="t" r="r" b="b"/>
              <a:pathLst>
                <a:path w="10714" h="8334">
                  <a:moveTo>
                    <a:pt x="0" y="0"/>
                  </a:moveTo>
                  <a:lnTo>
                    <a:pt x="0"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94" name="Google Shape;68;p3"/>
            <p:cNvSpPr/>
            <p:nvPr/>
          </p:nvSpPr>
          <p:spPr>
            <a:xfrm>
              <a:off x="-115560" y="131616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95" name="Google Shape;69;p3"/>
            <p:cNvSpPr/>
            <p:nvPr/>
          </p:nvSpPr>
          <p:spPr>
            <a:xfrm>
              <a:off x="-157680" y="1316160"/>
              <a:ext cx="41760" cy="41760"/>
            </a:xfrm>
            <a:custGeom>
              <a:avLst/>
              <a:gdLst/>
              <a:ahLst/>
              <a:rect l="l" t="t" r="r" b="b"/>
              <a:pathLst>
                <a:path w="8334"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96" name="Google Shape;70;p3"/>
            <p:cNvSpPr/>
            <p:nvPr/>
          </p:nvSpPr>
          <p:spPr>
            <a:xfrm>
              <a:off x="-211680" y="131616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97" name="Google Shape;71;p3"/>
            <p:cNvSpPr/>
            <p:nvPr/>
          </p:nvSpPr>
          <p:spPr>
            <a:xfrm>
              <a:off x="-259920" y="131616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98" name="Google Shape;72;p3"/>
            <p:cNvSpPr/>
            <p:nvPr/>
          </p:nvSpPr>
          <p:spPr>
            <a:xfrm>
              <a:off x="420120" y="126180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99" name="Google Shape;73;p3"/>
            <p:cNvSpPr/>
            <p:nvPr/>
          </p:nvSpPr>
          <p:spPr>
            <a:xfrm>
              <a:off x="371880" y="12618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00" name="Google Shape;74;p3"/>
            <p:cNvSpPr/>
            <p:nvPr/>
          </p:nvSpPr>
          <p:spPr>
            <a:xfrm>
              <a:off x="317880" y="126180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01" name="Google Shape;75;p3"/>
            <p:cNvSpPr/>
            <p:nvPr/>
          </p:nvSpPr>
          <p:spPr>
            <a:xfrm>
              <a:off x="275760" y="126180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102" name="Google Shape;76;p3"/>
            <p:cNvSpPr/>
            <p:nvPr/>
          </p:nvSpPr>
          <p:spPr>
            <a:xfrm>
              <a:off x="221400" y="1261800"/>
              <a:ext cx="53640" cy="53640"/>
            </a:xfrm>
            <a:custGeom>
              <a:avLst/>
              <a:gdLst/>
              <a:ahLst/>
              <a:rect l="l" t="t" r="r" b="b"/>
              <a:pathLst>
                <a:path w="10713"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03" name="Google Shape;77;p3"/>
            <p:cNvSpPr/>
            <p:nvPr/>
          </p:nvSpPr>
          <p:spPr>
            <a:xfrm>
              <a:off x="173160" y="126180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04" name="Google Shape;78;p3"/>
            <p:cNvSpPr/>
            <p:nvPr/>
          </p:nvSpPr>
          <p:spPr>
            <a:xfrm>
              <a:off x="131040" y="126180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05" name="Google Shape;79;p3"/>
            <p:cNvSpPr/>
            <p:nvPr/>
          </p:nvSpPr>
          <p:spPr>
            <a:xfrm>
              <a:off x="77040" y="126180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06" name="Google Shape;80;p3"/>
            <p:cNvSpPr/>
            <p:nvPr/>
          </p:nvSpPr>
          <p:spPr>
            <a:xfrm>
              <a:off x="28800" y="126180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07" name="Google Shape;81;p3"/>
            <p:cNvSpPr/>
            <p:nvPr/>
          </p:nvSpPr>
          <p:spPr>
            <a:xfrm>
              <a:off x="-13320" y="126180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08" name="Google Shape;82;p3"/>
            <p:cNvSpPr/>
            <p:nvPr/>
          </p:nvSpPr>
          <p:spPr>
            <a:xfrm>
              <a:off x="-67320" y="1261800"/>
              <a:ext cx="53640" cy="53640"/>
            </a:xfrm>
            <a:custGeom>
              <a:avLst/>
              <a:gdLst/>
              <a:ahLst/>
              <a:rect l="l" t="t" r="r" b="b"/>
              <a:pathLst>
                <a:path w="10714"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09" name="Google Shape;83;p3"/>
            <p:cNvSpPr/>
            <p:nvPr/>
          </p:nvSpPr>
          <p:spPr>
            <a:xfrm>
              <a:off x="-115560" y="12618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0" name="Google Shape;84;p3"/>
            <p:cNvSpPr/>
            <p:nvPr/>
          </p:nvSpPr>
          <p:spPr>
            <a:xfrm>
              <a:off x="-157680" y="126180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11" name="Google Shape;85;p3"/>
            <p:cNvSpPr/>
            <p:nvPr/>
          </p:nvSpPr>
          <p:spPr>
            <a:xfrm>
              <a:off x="-211680" y="126180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12" name="Google Shape;86;p3"/>
            <p:cNvSpPr/>
            <p:nvPr/>
          </p:nvSpPr>
          <p:spPr>
            <a:xfrm>
              <a:off x="-259920" y="12618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3" name="Google Shape;87;p3"/>
            <p:cNvSpPr/>
            <p:nvPr/>
          </p:nvSpPr>
          <p:spPr>
            <a:xfrm>
              <a:off x="420120" y="1219680"/>
              <a:ext cx="41760" cy="41760"/>
            </a:xfrm>
            <a:custGeom>
              <a:avLst/>
              <a:gdLst/>
              <a:ahLst/>
              <a:rect l="l" t="t" r="r" b="b"/>
              <a:pathLst>
                <a:path w="8334" h="8334">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114" name="Google Shape;88;p3"/>
            <p:cNvSpPr/>
            <p:nvPr/>
          </p:nvSpPr>
          <p:spPr>
            <a:xfrm>
              <a:off x="371880" y="121968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5" name="Google Shape;89;p3"/>
            <p:cNvSpPr/>
            <p:nvPr/>
          </p:nvSpPr>
          <p:spPr>
            <a:xfrm>
              <a:off x="317880" y="121968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16" name="Google Shape;90;p3"/>
            <p:cNvSpPr/>
            <p:nvPr/>
          </p:nvSpPr>
          <p:spPr>
            <a:xfrm>
              <a:off x="275760" y="1219680"/>
              <a:ext cx="41760" cy="41760"/>
            </a:xfrm>
            <a:custGeom>
              <a:avLst/>
              <a:gdLst/>
              <a:ahLst/>
              <a:rect l="l" t="t" r="r" b="b"/>
              <a:pathLst>
                <a:path w="8334" h="8334">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117" name="Google Shape;91;p3"/>
            <p:cNvSpPr/>
            <p:nvPr/>
          </p:nvSpPr>
          <p:spPr>
            <a:xfrm>
              <a:off x="221400" y="1219680"/>
              <a:ext cx="53640" cy="41760"/>
            </a:xfrm>
            <a:custGeom>
              <a:avLst/>
              <a:gdLst/>
              <a:ahLst/>
              <a:rect l="l" t="t" r="r" b="b"/>
              <a:pathLst>
                <a:path w="10713" h="8334">
                  <a:moveTo>
                    <a:pt x="0" y="0"/>
                  </a:moveTo>
                  <a:lnTo>
                    <a:pt x="0"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18" name="Google Shape;92;p3"/>
            <p:cNvSpPr/>
            <p:nvPr/>
          </p:nvSpPr>
          <p:spPr>
            <a:xfrm>
              <a:off x="173160" y="121968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119" name="Google Shape;93;p3"/>
            <p:cNvSpPr/>
            <p:nvPr/>
          </p:nvSpPr>
          <p:spPr>
            <a:xfrm>
              <a:off x="131040" y="1219680"/>
              <a:ext cx="41760" cy="41760"/>
            </a:xfrm>
            <a:custGeom>
              <a:avLst/>
              <a:gdLst/>
              <a:ahLst/>
              <a:rect l="l" t="t" r="r" b="b"/>
              <a:pathLst>
                <a:path w="8333"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20" name="Google Shape;94;p3"/>
            <p:cNvSpPr/>
            <p:nvPr/>
          </p:nvSpPr>
          <p:spPr>
            <a:xfrm>
              <a:off x="77040" y="121968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21" name="Google Shape;95;p3"/>
            <p:cNvSpPr/>
            <p:nvPr/>
          </p:nvSpPr>
          <p:spPr>
            <a:xfrm>
              <a:off x="28800" y="121968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122" name="Google Shape;96;p3"/>
            <p:cNvSpPr/>
            <p:nvPr/>
          </p:nvSpPr>
          <p:spPr>
            <a:xfrm>
              <a:off x="-13320" y="1219680"/>
              <a:ext cx="41760" cy="41760"/>
            </a:xfrm>
            <a:custGeom>
              <a:avLst/>
              <a:gdLst/>
              <a:ahLst/>
              <a:rect l="l" t="t" r="r" b="b"/>
              <a:pathLst>
                <a:path w="8333"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23" name="Google Shape;97;p3"/>
            <p:cNvSpPr/>
            <p:nvPr/>
          </p:nvSpPr>
          <p:spPr>
            <a:xfrm>
              <a:off x="-67320" y="1219680"/>
              <a:ext cx="53640" cy="41760"/>
            </a:xfrm>
            <a:custGeom>
              <a:avLst/>
              <a:gdLst/>
              <a:ahLst/>
              <a:rect l="l" t="t" r="r" b="b"/>
              <a:pathLst>
                <a:path w="10714" h="8334">
                  <a:moveTo>
                    <a:pt x="0" y="0"/>
                  </a:moveTo>
                  <a:lnTo>
                    <a:pt x="0"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24" name="Google Shape;98;p3"/>
            <p:cNvSpPr/>
            <p:nvPr/>
          </p:nvSpPr>
          <p:spPr>
            <a:xfrm>
              <a:off x="-115560" y="121968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25" name="Google Shape;99;p3"/>
            <p:cNvSpPr/>
            <p:nvPr/>
          </p:nvSpPr>
          <p:spPr>
            <a:xfrm>
              <a:off x="-157680" y="1219680"/>
              <a:ext cx="41760" cy="41760"/>
            </a:xfrm>
            <a:custGeom>
              <a:avLst/>
              <a:gdLst/>
              <a:ahLst/>
              <a:rect l="l" t="t" r="r" b="b"/>
              <a:pathLst>
                <a:path w="8334"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26" name="Google Shape;100;p3"/>
            <p:cNvSpPr/>
            <p:nvPr/>
          </p:nvSpPr>
          <p:spPr>
            <a:xfrm>
              <a:off x="-211680" y="121968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27" name="Google Shape;101;p3"/>
            <p:cNvSpPr/>
            <p:nvPr/>
          </p:nvSpPr>
          <p:spPr>
            <a:xfrm>
              <a:off x="420120" y="117144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128" name="Google Shape;102;p3"/>
            <p:cNvSpPr/>
            <p:nvPr/>
          </p:nvSpPr>
          <p:spPr>
            <a:xfrm>
              <a:off x="371880" y="11714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29" name="Google Shape;103;p3"/>
            <p:cNvSpPr/>
            <p:nvPr/>
          </p:nvSpPr>
          <p:spPr>
            <a:xfrm>
              <a:off x="317880" y="117144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30" name="Google Shape;104;p3"/>
            <p:cNvSpPr/>
            <p:nvPr/>
          </p:nvSpPr>
          <p:spPr>
            <a:xfrm>
              <a:off x="275760" y="117144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131" name="Google Shape;105;p3"/>
            <p:cNvSpPr/>
            <p:nvPr/>
          </p:nvSpPr>
          <p:spPr>
            <a:xfrm>
              <a:off x="221400" y="1171440"/>
              <a:ext cx="53640" cy="47880"/>
            </a:xfrm>
            <a:custGeom>
              <a:avLst/>
              <a:gdLst/>
              <a:ahLst/>
              <a:rect l="l" t="t" r="r" b="b"/>
              <a:pathLst>
                <a:path w="10713"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32" name="Google Shape;106;p3"/>
            <p:cNvSpPr/>
            <p:nvPr/>
          </p:nvSpPr>
          <p:spPr>
            <a:xfrm>
              <a:off x="173160" y="117144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133" name="Google Shape;107;p3"/>
            <p:cNvSpPr/>
            <p:nvPr/>
          </p:nvSpPr>
          <p:spPr>
            <a:xfrm>
              <a:off x="131040" y="1171440"/>
              <a:ext cx="41760" cy="47880"/>
            </a:xfrm>
            <a:custGeom>
              <a:avLst/>
              <a:gdLst/>
              <a:ahLst/>
              <a:rect l="l" t="t" r="r" b="b"/>
              <a:pathLst>
                <a:path w="8333"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134" name="Google Shape;108;p3"/>
            <p:cNvSpPr/>
            <p:nvPr/>
          </p:nvSpPr>
          <p:spPr>
            <a:xfrm>
              <a:off x="77040" y="117144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35" name="Google Shape;109;p3"/>
            <p:cNvSpPr/>
            <p:nvPr/>
          </p:nvSpPr>
          <p:spPr>
            <a:xfrm>
              <a:off x="28800" y="117144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136" name="Google Shape;110;p3"/>
            <p:cNvSpPr/>
            <p:nvPr/>
          </p:nvSpPr>
          <p:spPr>
            <a:xfrm>
              <a:off x="-13320" y="1171440"/>
              <a:ext cx="41760" cy="47880"/>
            </a:xfrm>
            <a:custGeom>
              <a:avLst/>
              <a:gdLst/>
              <a:ahLst/>
              <a:rect l="l" t="t" r="r" b="b"/>
              <a:pathLst>
                <a:path w="8333"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137" name="Google Shape;111;p3"/>
            <p:cNvSpPr/>
            <p:nvPr/>
          </p:nvSpPr>
          <p:spPr>
            <a:xfrm>
              <a:off x="-67320" y="1171440"/>
              <a:ext cx="53640" cy="47880"/>
            </a:xfrm>
            <a:custGeom>
              <a:avLst/>
              <a:gdLst/>
              <a:ahLst/>
              <a:rect l="l" t="t" r="r" b="b"/>
              <a:pathLst>
                <a:path w="10714"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38" name="Google Shape;112;p3"/>
            <p:cNvSpPr/>
            <p:nvPr/>
          </p:nvSpPr>
          <p:spPr>
            <a:xfrm>
              <a:off x="-115560" y="11714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39" name="Google Shape;113;p3"/>
            <p:cNvSpPr/>
            <p:nvPr/>
          </p:nvSpPr>
          <p:spPr>
            <a:xfrm>
              <a:off x="-157680" y="1171440"/>
              <a:ext cx="41760" cy="47880"/>
            </a:xfrm>
            <a:custGeom>
              <a:avLst/>
              <a:gdLst/>
              <a:ahLst/>
              <a:rect l="l" t="t" r="r" b="b"/>
              <a:pathLst>
                <a:path w="8333" h="9524">
                  <a:moveTo>
                    <a:pt x="1" y="1"/>
                  </a:moveTo>
                  <a:lnTo>
                    <a:pt x="1" y="9523"/>
                  </a:lnTo>
                  <a:lnTo>
                    <a:pt x="8332" y="9523"/>
                  </a:lnTo>
                  <a:lnTo>
                    <a:pt x="8332" y="1"/>
                  </a:lnTo>
                  <a:close/>
                </a:path>
              </a:pathLst>
            </a:custGeom>
            <a:solidFill>
              <a:schemeClr val="lt1"/>
            </a:solidFill>
            <a:ln w="9525">
              <a:solidFill>
                <a:srgbClr val="ffffff"/>
              </a:solidFill>
              <a:round/>
            </a:ln>
          </p:spPr>
          <p:style>
            <a:lnRef idx="0"/>
            <a:fillRef idx="0"/>
            <a:effectRef idx="0"/>
            <a:fontRef idx="minor"/>
          </p:style>
        </p:sp>
        <p:sp>
          <p:nvSpPr>
            <p:cNvPr id="140" name="Google Shape;114;p3"/>
            <p:cNvSpPr/>
            <p:nvPr/>
          </p:nvSpPr>
          <p:spPr>
            <a:xfrm>
              <a:off x="420120" y="111744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141" name="Google Shape;115;p3"/>
            <p:cNvSpPr/>
            <p:nvPr/>
          </p:nvSpPr>
          <p:spPr>
            <a:xfrm>
              <a:off x="371880" y="11174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2" name="Google Shape;116;p3"/>
            <p:cNvSpPr/>
            <p:nvPr/>
          </p:nvSpPr>
          <p:spPr>
            <a:xfrm>
              <a:off x="317880" y="111744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43" name="Google Shape;117;p3"/>
            <p:cNvSpPr/>
            <p:nvPr/>
          </p:nvSpPr>
          <p:spPr>
            <a:xfrm>
              <a:off x="275760" y="111744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144" name="Google Shape;118;p3"/>
            <p:cNvSpPr/>
            <p:nvPr/>
          </p:nvSpPr>
          <p:spPr>
            <a:xfrm>
              <a:off x="221400" y="1117440"/>
              <a:ext cx="53640" cy="53640"/>
            </a:xfrm>
            <a:custGeom>
              <a:avLst/>
              <a:gdLst/>
              <a:ahLst/>
              <a:rect l="l" t="t" r="r" b="b"/>
              <a:pathLst>
                <a:path w="10713"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45" name="Google Shape;119;p3"/>
            <p:cNvSpPr/>
            <p:nvPr/>
          </p:nvSpPr>
          <p:spPr>
            <a:xfrm>
              <a:off x="173160" y="111744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46" name="Google Shape;120;p3"/>
            <p:cNvSpPr/>
            <p:nvPr/>
          </p:nvSpPr>
          <p:spPr>
            <a:xfrm>
              <a:off x="131040" y="111744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47" name="Google Shape;121;p3"/>
            <p:cNvSpPr/>
            <p:nvPr/>
          </p:nvSpPr>
          <p:spPr>
            <a:xfrm>
              <a:off x="77040" y="111744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48" name="Google Shape;122;p3"/>
            <p:cNvSpPr/>
            <p:nvPr/>
          </p:nvSpPr>
          <p:spPr>
            <a:xfrm>
              <a:off x="28800" y="111744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49" name="Google Shape;123;p3"/>
            <p:cNvSpPr/>
            <p:nvPr/>
          </p:nvSpPr>
          <p:spPr>
            <a:xfrm>
              <a:off x="-13320" y="111744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50" name="Google Shape;124;p3"/>
            <p:cNvSpPr/>
            <p:nvPr/>
          </p:nvSpPr>
          <p:spPr>
            <a:xfrm>
              <a:off x="-67320" y="1117440"/>
              <a:ext cx="53640" cy="53640"/>
            </a:xfrm>
            <a:custGeom>
              <a:avLst/>
              <a:gdLst/>
              <a:ahLst/>
              <a:rect l="l" t="t" r="r" b="b"/>
              <a:pathLst>
                <a:path w="10714"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51" name="Google Shape;125;p3"/>
            <p:cNvSpPr/>
            <p:nvPr/>
          </p:nvSpPr>
          <p:spPr>
            <a:xfrm>
              <a:off x="-115560" y="11174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52" name="Google Shape;126;p3"/>
            <p:cNvSpPr/>
            <p:nvPr/>
          </p:nvSpPr>
          <p:spPr>
            <a:xfrm>
              <a:off x="420120" y="1075320"/>
              <a:ext cx="41760" cy="41760"/>
            </a:xfrm>
            <a:custGeom>
              <a:avLst/>
              <a:gdLst/>
              <a:ahLst/>
              <a:rect l="l" t="t" r="r" b="b"/>
              <a:pathLst>
                <a:path w="8334" h="8334">
                  <a:moveTo>
                    <a:pt x="1" y="1"/>
                  </a:moveTo>
                  <a:lnTo>
                    <a:pt x="1" y="8333"/>
                  </a:lnTo>
                  <a:lnTo>
                    <a:pt x="8334" y="8333"/>
                  </a:lnTo>
                  <a:lnTo>
                    <a:pt x="8334" y="1"/>
                  </a:lnTo>
                  <a:close/>
                </a:path>
              </a:pathLst>
            </a:custGeom>
            <a:solidFill>
              <a:schemeClr val="lt1"/>
            </a:solidFill>
            <a:ln w="9525">
              <a:solidFill>
                <a:srgbClr val="ffffff"/>
              </a:solidFill>
              <a:round/>
            </a:ln>
          </p:spPr>
          <p:style>
            <a:lnRef idx="0"/>
            <a:fillRef idx="0"/>
            <a:effectRef idx="0"/>
            <a:fontRef idx="minor"/>
          </p:style>
        </p:sp>
        <p:sp>
          <p:nvSpPr>
            <p:cNvPr id="153" name="Google Shape;127;p3"/>
            <p:cNvSpPr/>
            <p:nvPr/>
          </p:nvSpPr>
          <p:spPr>
            <a:xfrm>
              <a:off x="371880" y="107532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54" name="Google Shape;128;p3"/>
            <p:cNvSpPr/>
            <p:nvPr/>
          </p:nvSpPr>
          <p:spPr>
            <a:xfrm>
              <a:off x="317880" y="1075320"/>
              <a:ext cx="53640" cy="41760"/>
            </a:xfrm>
            <a:custGeom>
              <a:avLst/>
              <a:gdLst/>
              <a:ahLst/>
              <a:rect l="l" t="t" r="r" b="b"/>
              <a:pathLst>
                <a:path w="10714" h="8334">
                  <a:moveTo>
                    <a:pt x="1" y="1"/>
                  </a:moveTo>
                  <a:lnTo>
                    <a:pt x="1" y="8333"/>
                  </a:lnTo>
                  <a:lnTo>
                    <a:pt x="10713" y="8333"/>
                  </a:lnTo>
                  <a:lnTo>
                    <a:pt x="10713" y="1"/>
                  </a:lnTo>
                  <a:close/>
                </a:path>
              </a:pathLst>
            </a:custGeom>
            <a:solidFill>
              <a:schemeClr val="lt1"/>
            </a:solidFill>
            <a:ln w="9525">
              <a:solidFill>
                <a:srgbClr val="ffffff"/>
              </a:solidFill>
              <a:round/>
            </a:ln>
          </p:spPr>
          <p:style>
            <a:lnRef idx="0"/>
            <a:fillRef idx="0"/>
            <a:effectRef idx="0"/>
            <a:fontRef idx="minor"/>
          </p:style>
        </p:sp>
        <p:sp>
          <p:nvSpPr>
            <p:cNvPr id="155" name="Google Shape;129;p3"/>
            <p:cNvSpPr/>
            <p:nvPr/>
          </p:nvSpPr>
          <p:spPr>
            <a:xfrm>
              <a:off x="275760" y="1075320"/>
              <a:ext cx="41760" cy="41760"/>
            </a:xfrm>
            <a:custGeom>
              <a:avLst/>
              <a:gdLst/>
              <a:ahLst/>
              <a:rect l="l" t="t" r="r" b="b"/>
              <a:pathLst>
                <a:path w="8334" h="8334">
                  <a:moveTo>
                    <a:pt x="1" y="1"/>
                  </a:moveTo>
                  <a:lnTo>
                    <a:pt x="1" y="8333"/>
                  </a:lnTo>
                  <a:lnTo>
                    <a:pt x="8334" y="8333"/>
                  </a:lnTo>
                  <a:lnTo>
                    <a:pt x="8334" y="1"/>
                  </a:lnTo>
                  <a:close/>
                </a:path>
              </a:pathLst>
            </a:custGeom>
            <a:solidFill>
              <a:schemeClr val="lt1"/>
            </a:solidFill>
            <a:ln w="9525">
              <a:solidFill>
                <a:srgbClr val="ffffff"/>
              </a:solidFill>
              <a:round/>
            </a:ln>
          </p:spPr>
          <p:style>
            <a:lnRef idx="0"/>
            <a:fillRef idx="0"/>
            <a:effectRef idx="0"/>
            <a:fontRef idx="minor"/>
          </p:style>
        </p:sp>
        <p:sp>
          <p:nvSpPr>
            <p:cNvPr id="156" name="Google Shape;130;p3"/>
            <p:cNvSpPr/>
            <p:nvPr/>
          </p:nvSpPr>
          <p:spPr>
            <a:xfrm>
              <a:off x="221400" y="1075320"/>
              <a:ext cx="53640" cy="41760"/>
            </a:xfrm>
            <a:custGeom>
              <a:avLst/>
              <a:gdLst/>
              <a:ahLst/>
              <a:rect l="l" t="t" r="r" b="b"/>
              <a:pathLst>
                <a:path w="10713" h="8334">
                  <a:moveTo>
                    <a:pt x="0" y="1"/>
                  </a:moveTo>
                  <a:lnTo>
                    <a:pt x="0" y="8333"/>
                  </a:lnTo>
                  <a:lnTo>
                    <a:pt x="10713" y="8333"/>
                  </a:lnTo>
                  <a:lnTo>
                    <a:pt x="10713" y="1"/>
                  </a:lnTo>
                  <a:close/>
                </a:path>
              </a:pathLst>
            </a:custGeom>
            <a:solidFill>
              <a:schemeClr val="lt1"/>
            </a:solidFill>
            <a:ln w="9525">
              <a:solidFill>
                <a:srgbClr val="ffffff"/>
              </a:solidFill>
              <a:round/>
            </a:ln>
          </p:spPr>
          <p:style>
            <a:lnRef idx="0"/>
            <a:fillRef idx="0"/>
            <a:effectRef idx="0"/>
            <a:fontRef idx="minor"/>
          </p:style>
        </p:sp>
        <p:sp>
          <p:nvSpPr>
            <p:cNvPr id="157" name="Google Shape;131;p3"/>
            <p:cNvSpPr/>
            <p:nvPr/>
          </p:nvSpPr>
          <p:spPr>
            <a:xfrm>
              <a:off x="173160" y="1075320"/>
              <a:ext cx="47880" cy="41760"/>
            </a:xfrm>
            <a:custGeom>
              <a:avLst/>
              <a:gdLst/>
              <a:ahLst/>
              <a:rect l="l" t="t" r="r" b="b"/>
              <a:pathLst>
                <a:path w="9524" h="8334">
                  <a:moveTo>
                    <a:pt x="1" y="1"/>
                  </a:moveTo>
                  <a:lnTo>
                    <a:pt x="1" y="8333"/>
                  </a:lnTo>
                  <a:lnTo>
                    <a:pt x="9524" y="8333"/>
                  </a:lnTo>
                  <a:lnTo>
                    <a:pt x="9524" y="1"/>
                  </a:lnTo>
                  <a:close/>
                </a:path>
              </a:pathLst>
            </a:custGeom>
            <a:solidFill>
              <a:schemeClr val="lt1"/>
            </a:solidFill>
            <a:ln w="9525">
              <a:solidFill>
                <a:srgbClr val="ffffff"/>
              </a:solidFill>
              <a:round/>
            </a:ln>
          </p:spPr>
          <p:style>
            <a:lnRef idx="0"/>
            <a:fillRef idx="0"/>
            <a:effectRef idx="0"/>
            <a:fontRef idx="minor"/>
          </p:style>
        </p:sp>
        <p:sp>
          <p:nvSpPr>
            <p:cNvPr id="158" name="Google Shape;132;p3"/>
            <p:cNvSpPr/>
            <p:nvPr/>
          </p:nvSpPr>
          <p:spPr>
            <a:xfrm>
              <a:off x="131040" y="1075320"/>
              <a:ext cx="41760" cy="41760"/>
            </a:xfrm>
            <a:custGeom>
              <a:avLst/>
              <a:gdLst/>
              <a:ahLst/>
              <a:rect l="l" t="t" r="r" b="b"/>
              <a:pathLst>
                <a:path w="8333" h="8334">
                  <a:moveTo>
                    <a:pt x="0" y="1"/>
                  </a:moveTo>
                  <a:lnTo>
                    <a:pt x="0" y="8333"/>
                  </a:lnTo>
                  <a:lnTo>
                    <a:pt x="8333" y="8333"/>
                  </a:lnTo>
                  <a:lnTo>
                    <a:pt x="8333" y="1"/>
                  </a:lnTo>
                  <a:close/>
                </a:path>
              </a:pathLst>
            </a:custGeom>
            <a:solidFill>
              <a:schemeClr val="lt1"/>
            </a:solidFill>
            <a:ln w="9525">
              <a:solidFill>
                <a:srgbClr val="ffffff"/>
              </a:solidFill>
              <a:round/>
            </a:ln>
          </p:spPr>
          <p:style>
            <a:lnRef idx="0"/>
            <a:fillRef idx="0"/>
            <a:effectRef idx="0"/>
            <a:fontRef idx="minor"/>
          </p:style>
        </p:sp>
        <p:sp>
          <p:nvSpPr>
            <p:cNvPr id="159" name="Google Shape;133;p3"/>
            <p:cNvSpPr/>
            <p:nvPr/>
          </p:nvSpPr>
          <p:spPr>
            <a:xfrm>
              <a:off x="77040" y="1075320"/>
              <a:ext cx="53640" cy="41760"/>
            </a:xfrm>
            <a:custGeom>
              <a:avLst/>
              <a:gdLst/>
              <a:ahLst/>
              <a:rect l="l" t="t" r="r" b="b"/>
              <a:pathLst>
                <a:path w="10714" h="8334">
                  <a:moveTo>
                    <a:pt x="1" y="1"/>
                  </a:moveTo>
                  <a:lnTo>
                    <a:pt x="1" y="8333"/>
                  </a:lnTo>
                  <a:lnTo>
                    <a:pt x="10713" y="8333"/>
                  </a:lnTo>
                  <a:lnTo>
                    <a:pt x="10713" y="1"/>
                  </a:lnTo>
                  <a:close/>
                </a:path>
              </a:pathLst>
            </a:custGeom>
            <a:solidFill>
              <a:schemeClr val="lt1"/>
            </a:solidFill>
            <a:ln w="9525">
              <a:solidFill>
                <a:srgbClr val="ffffff"/>
              </a:solidFill>
              <a:round/>
            </a:ln>
          </p:spPr>
          <p:style>
            <a:lnRef idx="0"/>
            <a:fillRef idx="0"/>
            <a:effectRef idx="0"/>
            <a:fontRef idx="minor"/>
          </p:style>
        </p:sp>
        <p:sp>
          <p:nvSpPr>
            <p:cNvPr id="160" name="Google Shape;134;p3"/>
            <p:cNvSpPr/>
            <p:nvPr/>
          </p:nvSpPr>
          <p:spPr>
            <a:xfrm>
              <a:off x="28800" y="1075320"/>
              <a:ext cx="47880" cy="41760"/>
            </a:xfrm>
            <a:custGeom>
              <a:avLst/>
              <a:gdLst/>
              <a:ahLst/>
              <a:rect l="l" t="t" r="r" b="b"/>
              <a:pathLst>
                <a:path w="9524" h="8334">
                  <a:moveTo>
                    <a:pt x="1" y="1"/>
                  </a:moveTo>
                  <a:lnTo>
                    <a:pt x="1" y="8333"/>
                  </a:lnTo>
                  <a:lnTo>
                    <a:pt x="9524" y="8333"/>
                  </a:lnTo>
                  <a:lnTo>
                    <a:pt x="9524" y="1"/>
                  </a:lnTo>
                  <a:close/>
                </a:path>
              </a:pathLst>
            </a:custGeom>
            <a:solidFill>
              <a:schemeClr val="lt1"/>
            </a:solidFill>
            <a:ln w="9525">
              <a:solidFill>
                <a:srgbClr val="ffffff"/>
              </a:solidFill>
              <a:round/>
            </a:ln>
          </p:spPr>
          <p:style>
            <a:lnRef idx="0"/>
            <a:fillRef idx="0"/>
            <a:effectRef idx="0"/>
            <a:fontRef idx="minor"/>
          </p:style>
        </p:sp>
        <p:sp>
          <p:nvSpPr>
            <p:cNvPr id="161" name="Google Shape;135;p3"/>
            <p:cNvSpPr/>
            <p:nvPr/>
          </p:nvSpPr>
          <p:spPr>
            <a:xfrm>
              <a:off x="-13320" y="1075320"/>
              <a:ext cx="41760" cy="41760"/>
            </a:xfrm>
            <a:custGeom>
              <a:avLst/>
              <a:gdLst/>
              <a:ahLst/>
              <a:rect l="l" t="t" r="r" b="b"/>
              <a:pathLst>
                <a:path w="8333" h="8334">
                  <a:moveTo>
                    <a:pt x="0" y="1"/>
                  </a:moveTo>
                  <a:lnTo>
                    <a:pt x="0" y="8333"/>
                  </a:lnTo>
                  <a:lnTo>
                    <a:pt x="8333" y="8333"/>
                  </a:lnTo>
                  <a:lnTo>
                    <a:pt x="8333" y="1"/>
                  </a:lnTo>
                  <a:close/>
                </a:path>
              </a:pathLst>
            </a:custGeom>
            <a:solidFill>
              <a:schemeClr val="lt1"/>
            </a:solidFill>
            <a:ln w="9525">
              <a:solidFill>
                <a:srgbClr val="ffffff"/>
              </a:solidFill>
              <a:round/>
            </a:ln>
          </p:spPr>
          <p:style>
            <a:lnRef idx="0"/>
            <a:fillRef idx="0"/>
            <a:effectRef idx="0"/>
            <a:fontRef idx="minor"/>
          </p:style>
        </p:sp>
        <p:sp>
          <p:nvSpPr>
            <p:cNvPr id="162" name="Google Shape;136;p3"/>
            <p:cNvSpPr/>
            <p:nvPr/>
          </p:nvSpPr>
          <p:spPr>
            <a:xfrm>
              <a:off x="-67320" y="1075320"/>
              <a:ext cx="53640" cy="41760"/>
            </a:xfrm>
            <a:custGeom>
              <a:avLst/>
              <a:gdLst/>
              <a:ahLst/>
              <a:rect l="l" t="t" r="r" b="b"/>
              <a:pathLst>
                <a:path w="10714" h="8334">
                  <a:moveTo>
                    <a:pt x="0" y="1"/>
                  </a:moveTo>
                  <a:lnTo>
                    <a:pt x="0" y="8333"/>
                  </a:lnTo>
                  <a:lnTo>
                    <a:pt x="10713" y="8333"/>
                  </a:lnTo>
                  <a:lnTo>
                    <a:pt x="10713" y="1"/>
                  </a:lnTo>
                  <a:close/>
                </a:path>
              </a:pathLst>
            </a:custGeom>
            <a:solidFill>
              <a:schemeClr val="lt1"/>
            </a:solidFill>
            <a:ln w="9525">
              <a:solidFill>
                <a:srgbClr val="ffffff"/>
              </a:solidFill>
              <a:round/>
            </a:ln>
          </p:spPr>
          <p:style>
            <a:lnRef idx="0"/>
            <a:fillRef idx="0"/>
            <a:effectRef idx="0"/>
            <a:fontRef idx="minor"/>
          </p:style>
        </p:sp>
        <p:sp>
          <p:nvSpPr>
            <p:cNvPr id="163" name="Google Shape;137;p3"/>
            <p:cNvSpPr/>
            <p:nvPr/>
          </p:nvSpPr>
          <p:spPr>
            <a:xfrm>
              <a:off x="-115560" y="107532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64" name="Google Shape;138;p3"/>
            <p:cNvSpPr/>
            <p:nvPr/>
          </p:nvSpPr>
          <p:spPr>
            <a:xfrm>
              <a:off x="420120" y="1027080"/>
              <a:ext cx="41760" cy="47880"/>
            </a:xfrm>
            <a:custGeom>
              <a:avLst/>
              <a:gdLst/>
              <a:ahLst/>
              <a:rect l="l" t="t" r="r" b="b"/>
              <a:pathLst>
                <a:path w="8334" h="9524">
                  <a:moveTo>
                    <a:pt x="1" y="1"/>
                  </a:moveTo>
                  <a:lnTo>
                    <a:pt x="1" y="9524"/>
                  </a:lnTo>
                  <a:lnTo>
                    <a:pt x="8334" y="9524"/>
                  </a:lnTo>
                  <a:lnTo>
                    <a:pt x="8334" y="1"/>
                  </a:lnTo>
                  <a:close/>
                </a:path>
              </a:pathLst>
            </a:custGeom>
            <a:solidFill>
              <a:schemeClr val="lt1"/>
            </a:solidFill>
            <a:ln w="9525">
              <a:solidFill>
                <a:srgbClr val="ffffff"/>
              </a:solidFill>
              <a:round/>
            </a:ln>
          </p:spPr>
          <p:style>
            <a:lnRef idx="0"/>
            <a:fillRef idx="0"/>
            <a:effectRef idx="0"/>
            <a:fontRef idx="minor"/>
          </p:style>
        </p:sp>
        <p:sp>
          <p:nvSpPr>
            <p:cNvPr id="165" name="Google Shape;139;p3"/>
            <p:cNvSpPr/>
            <p:nvPr/>
          </p:nvSpPr>
          <p:spPr>
            <a:xfrm>
              <a:off x="371880" y="1027080"/>
              <a:ext cx="47880" cy="47880"/>
            </a:xfrm>
            <a:custGeom>
              <a:avLst/>
              <a:gdLst/>
              <a:ahLst/>
              <a:rect l="l" t="t" r="r" b="b"/>
              <a:pathLst>
                <a:path w="9523"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166" name="Google Shape;140;p3"/>
            <p:cNvSpPr/>
            <p:nvPr/>
          </p:nvSpPr>
          <p:spPr>
            <a:xfrm>
              <a:off x="317880" y="1027080"/>
              <a:ext cx="53640" cy="47880"/>
            </a:xfrm>
            <a:custGeom>
              <a:avLst/>
              <a:gdLst/>
              <a:ahLst/>
              <a:rect l="l" t="t" r="r" b="b"/>
              <a:pathLst>
                <a:path w="10714" h="9524">
                  <a:moveTo>
                    <a:pt x="1" y="1"/>
                  </a:moveTo>
                  <a:lnTo>
                    <a:pt x="1" y="9524"/>
                  </a:lnTo>
                  <a:lnTo>
                    <a:pt x="10713" y="9524"/>
                  </a:lnTo>
                  <a:lnTo>
                    <a:pt x="10713" y="1"/>
                  </a:lnTo>
                  <a:close/>
                </a:path>
              </a:pathLst>
            </a:custGeom>
            <a:solidFill>
              <a:schemeClr val="lt1"/>
            </a:solidFill>
            <a:ln w="9525">
              <a:solidFill>
                <a:srgbClr val="ffffff"/>
              </a:solidFill>
              <a:round/>
            </a:ln>
          </p:spPr>
          <p:style>
            <a:lnRef idx="0"/>
            <a:fillRef idx="0"/>
            <a:effectRef idx="0"/>
            <a:fontRef idx="minor"/>
          </p:style>
        </p:sp>
        <p:sp>
          <p:nvSpPr>
            <p:cNvPr id="167" name="Google Shape;141;p3"/>
            <p:cNvSpPr/>
            <p:nvPr/>
          </p:nvSpPr>
          <p:spPr>
            <a:xfrm>
              <a:off x="275760" y="1027080"/>
              <a:ext cx="41760" cy="47880"/>
            </a:xfrm>
            <a:custGeom>
              <a:avLst/>
              <a:gdLst/>
              <a:ahLst/>
              <a:rect l="l" t="t" r="r" b="b"/>
              <a:pathLst>
                <a:path w="8334" h="9524">
                  <a:moveTo>
                    <a:pt x="1" y="1"/>
                  </a:moveTo>
                  <a:lnTo>
                    <a:pt x="1" y="9524"/>
                  </a:lnTo>
                  <a:lnTo>
                    <a:pt x="8334" y="9524"/>
                  </a:lnTo>
                  <a:lnTo>
                    <a:pt x="8334" y="1"/>
                  </a:lnTo>
                  <a:close/>
                </a:path>
              </a:pathLst>
            </a:custGeom>
            <a:solidFill>
              <a:schemeClr val="lt1"/>
            </a:solidFill>
            <a:ln w="9525">
              <a:solidFill>
                <a:srgbClr val="ffffff"/>
              </a:solidFill>
              <a:round/>
            </a:ln>
          </p:spPr>
          <p:style>
            <a:lnRef idx="0"/>
            <a:fillRef idx="0"/>
            <a:effectRef idx="0"/>
            <a:fontRef idx="minor"/>
          </p:style>
        </p:sp>
        <p:sp>
          <p:nvSpPr>
            <p:cNvPr id="168" name="Google Shape;142;p3"/>
            <p:cNvSpPr/>
            <p:nvPr/>
          </p:nvSpPr>
          <p:spPr>
            <a:xfrm>
              <a:off x="221400" y="1027080"/>
              <a:ext cx="53640" cy="47880"/>
            </a:xfrm>
            <a:custGeom>
              <a:avLst/>
              <a:gdLst/>
              <a:ahLst/>
              <a:rect l="l" t="t" r="r" b="b"/>
              <a:pathLst>
                <a:path w="10713" h="9524">
                  <a:moveTo>
                    <a:pt x="0" y="1"/>
                  </a:moveTo>
                  <a:lnTo>
                    <a:pt x="0" y="9524"/>
                  </a:lnTo>
                  <a:lnTo>
                    <a:pt x="10713" y="9524"/>
                  </a:lnTo>
                  <a:lnTo>
                    <a:pt x="10713" y="1"/>
                  </a:lnTo>
                  <a:close/>
                </a:path>
              </a:pathLst>
            </a:custGeom>
            <a:solidFill>
              <a:schemeClr val="lt1"/>
            </a:solidFill>
            <a:ln w="9525">
              <a:solidFill>
                <a:srgbClr val="ffffff"/>
              </a:solidFill>
              <a:round/>
            </a:ln>
          </p:spPr>
          <p:style>
            <a:lnRef idx="0"/>
            <a:fillRef idx="0"/>
            <a:effectRef idx="0"/>
            <a:fontRef idx="minor"/>
          </p:style>
        </p:sp>
        <p:sp>
          <p:nvSpPr>
            <p:cNvPr id="169" name="Google Shape;143;p3"/>
            <p:cNvSpPr/>
            <p:nvPr/>
          </p:nvSpPr>
          <p:spPr>
            <a:xfrm>
              <a:off x="173160" y="1027080"/>
              <a:ext cx="47880" cy="47880"/>
            </a:xfrm>
            <a:custGeom>
              <a:avLst/>
              <a:gdLst/>
              <a:ahLst/>
              <a:rect l="l" t="t" r="r" b="b"/>
              <a:pathLst>
                <a:path w="9524" h="9524">
                  <a:moveTo>
                    <a:pt x="1" y="1"/>
                  </a:moveTo>
                  <a:lnTo>
                    <a:pt x="1" y="9524"/>
                  </a:lnTo>
                  <a:lnTo>
                    <a:pt x="9524" y="9524"/>
                  </a:lnTo>
                  <a:lnTo>
                    <a:pt x="9524" y="1"/>
                  </a:lnTo>
                  <a:close/>
                </a:path>
              </a:pathLst>
            </a:custGeom>
            <a:solidFill>
              <a:schemeClr val="lt1"/>
            </a:solidFill>
            <a:ln w="9525">
              <a:solidFill>
                <a:srgbClr val="ffffff"/>
              </a:solidFill>
              <a:round/>
            </a:ln>
          </p:spPr>
          <p:style>
            <a:lnRef idx="0"/>
            <a:fillRef idx="0"/>
            <a:effectRef idx="0"/>
            <a:fontRef idx="minor"/>
          </p:style>
        </p:sp>
        <p:sp>
          <p:nvSpPr>
            <p:cNvPr id="170" name="Google Shape;144;p3"/>
            <p:cNvSpPr/>
            <p:nvPr/>
          </p:nvSpPr>
          <p:spPr>
            <a:xfrm>
              <a:off x="131040" y="1027080"/>
              <a:ext cx="41760" cy="47880"/>
            </a:xfrm>
            <a:custGeom>
              <a:avLst/>
              <a:gdLst/>
              <a:ahLst/>
              <a:rect l="l" t="t" r="r" b="b"/>
              <a:pathLst>
                <a:path w="8333" h="9524">
                  <a:moveTo>
                    <a:pt x="0" y="1"/>
                  </a:moveTo>
                  <a:lnTo>
                    <a:pt x="0" y="9524"/>
                  </a:lnTo>
                  <a:lnTo>
                    <a:pt x="8333" y="9524"/>
                  </a:lnTo>
                  <a:lnTo>
                    <a:pt x="8333" y="1"/>
                  </a:lnTo>
                  <a:close/>
                </a:path>
              </a:pathLst>
            </a:custGeom>
            <a:solidFill>
              <a:schemeClr val="lt1"/>
            </a:solidFill>
            <a:ln w="9525">
              <a:solidFill>
                <a:srgbClr val="ffffff"/>
              </a:solidFill>
              <a:round/>
            </a:ln>
          </p:spPr>
          <p:style>
            <a:lnRef idx="0"/>
            <a:fillRef idx="0"/>
            <a:effectRef idx="0"/>
            <a:fontRef idx="minor"/>
          </p:style>
        </p:sp>
        <p:sp>
          <p:nvSpPr>
            <p:cNvPr id="171" name="Google Shape;145;p3"/>
            <p:cNvSpPr/>
            <p:nvPr/>
          </p:nvSpPr>
          <p:spPr>
            <a:xfrm>
              <a:off x="77040" y="1027080"/>
              <a:ext cx="53640" cy="47880"/>
            </a:xfrm>
            <a:custGeom>
              <a:avLst/>
              <a:gdLst/>
              <a:ahLst/>
              <a:rect l="l" t="t" r="r" b="b"/>
              <a:pathLst>
                <a:path w="10714" h="9524">
                  <a:moveTo>
                    <a:pt x="1" y="1"/>
                  </a:moveTo>
                  <a:lnTo>
                    <a:pt x="1" y="9524"/>
                  </a:lnTo>
                  <a:lnTo>
                    <a:pt x="10713" y="9524"/>
                  </a:lnTo>
                  <a:lnTo>
                    <a:pt x="10713" y="1"/>
                  </a:lnTo>
                  <a:close/>
                </a:path>
              </a:pathLst>
            </a:custGeom>
            <a:solidFill>
              <a:schemeClr val="lt1"/>
            </a:solidFill>
            <a:ln w="9525">
              <a:solidFill>
                <a:srgbClr val="ffffff"/>
              </a:solidFill>
              <a:round/>
            </a:ln>
          </p:spPr>
          <p:style>
            <a:lnRef idx="0"/>
            <a:fillRef idx="0"/>
            <a:effectRef idx="0"/>
            <a:fontRef idx="minor"/>
          </p:style>
        </p:sp>
        <p:sp>
          <p:nvSpPr>
            <p:cNvPr id="172" name="Google Shape;146;p3"/>
            <p:cNvSpPr/>
            <p:nvPr/>
          </p:nvSpPr>
          <p:spPr>
            <a:xfrm>
              <a:off x="28800" y="1027080"/>
              <a:ext cx="47880" cy="47880"/>
            </a:xfrm>
            <a:custGeom>
              <a:avLst/>
              <a:gdLst/>
              <a:ahLst/>
              <a:rect l="l" t="t" r="r" b="b"/>
              <a:pathLst>
                <a:path w="9524" h="9524">
                  <a:moveTo>
                    <a:pt x="1" y="1"/>
                  </a:moveTo>
                  <a:lnTo>
                    <a:pt x="1" y="9524"/>
                  </a:lnTo>
                  <a:lnTo>
                    <a:pt x="9524" y="9524"/>
                  </a:lnTo>
                  <a:lnTo>
                    <a:pt x="9524" y="1"/>
                  </a:lnTo>
                  <a:close/>
                </a:path>
              </a:pathLst>
            </a:custGeom>
            <a:solidFill>
              <a:schemeClr val="lt1"/>
            </a:solidFill>
            <a:ln w="9525">
              <a:solidFill>
                <a:srgbClr val="ffffff"/>
              </a:solidFill>
              <a:round/>
            </a:ln>
          </p:spPr>
          <p:style>
            <a:lnRef idx="0"/>
            <a:fillRef idx="0"/>
            <a:effectRef idx="0"/>
            <a:fontRef idx="minor"/>
          </p:style>
        </p:sp>
        <p:sp>
          <p:nvSpPr>
            <p:cNvPr id="173" name="Google Shape;147;p3"/>
            <p:cNvSpPr/>
            <p:nvPr/>
          </p:nvSpPr>
          <p:spPr>
            <a:xfrm>
              <a:off x="-13320" y="1027080"/>
              <a:ext cx="41760" cy="47880"/>
            </a:xfrm>
            <a:custGeom>
              <a:avLst/>
              <a:gdLst/>
              <a:ahLst/>
              <a:rect l="l" t="t" r="r" b="b"/>
              <a:pathLst>
                <a:path w="8333" h="9524">
                  <a:moveTo>
                    <a:pt x="0" y="1"/>
                  </a:moveTo>
                  <a:lnTo>
                    <a:pt x="0" y="9524"/>
                  </a:lnTo>
                  <a:lnTo>
                    <a:pt x="8333" y="9524"/>
                  </a:lnTo>
                  <a:lnTo>
                    <a:pt x="8333" y="1"/>
                  </a:lnTo>
                  <a:close/>
                </a:path>
              </a:pathLst>
            </a:custGeom>
            <a:solidFill>
              <a:schemeClr val="lt1"/>
            </a:solidFill>
            <a:ln w="9525">
              <a:solidFill>
                <a:srgbClr val="ffffff"/>
              </a:solidFill>
              <a:round/>
            </a:ln>
          </p:spPr>
          <p:style>
            <a:lnRef idx="0"/>
            <a:fillRef idx="0"/>
            <a:effectRef idx="0"/>
            <a:fontRef idx="minor"/>
          </p:style>
        </p:sp>
        <p:sp>
          <p:nvSpPr>
            <p:cNvPr id="174" name="Google Shape;148;p3"/>
            <p:cNvSpPr/>
            <p:nvPr/>
          </p:nvSpPr>
          <p:spPr>
            <a:xfrm>
              <a:off x="-67320" y="1027080"/>
              <a:ext cx="53640" cy="47880"/>
            </a:xfrm>
            <a:custGeom>
              <a:avLst/>
              <a:gdLst/>
              <a:ahLst/>
              <a:rect l="l" t="t" r="r" b="b"/>
              <a:pathLst>
                <a:path w="10714" h="9524">
                  <a:moveTo>
                    <a:pt x="0" y="1"/>
                  </a:moveTo>
                  <a:lnTo>
                    <a:pt x="0" y="9524"/>
                  </a:lnTo>
                  <a:lnTo>
                    <a:pt x="10713" y="9524"/>
                  </a:lnTo>
                  <a:lnTo>
                    <a:pt x="10713" y="1"/>
                  </a:lnTo>
                  <a:close/>
                </a:path>
              </a:pathLst>
            </a:custGeom>
            <a:solidFill>
              <a:schemeClr val="lt1"/>
            </a:solidFill>
            <a:ln w="9525">
              <a:solidFill>
                <a:srgbClr val="ffffff"/>
              </a:solidFill>
              <a:round/>
            </a:ln>
          </p:spPr>
          <p:style>
            <a:lnRef idx="0"/>
            <a:fillRef idx="0"/>
            <a:effectRef idx="0"/>
            <a:fontRef idx="minor"/>
          </p:style>
        </p:sp>
        <p:sp>
          <p:nvSpPr>
            <p:cNvPr id="175" name="Google Shape;149;p3"/>
            <p:cNvSpPr/>
            <p:nvPr/>
          </p:nvSpPr>
          <p:spPr>
            <a:xfrm>
              <a:off x="420120" y="973080"/>
              <a:ext cx="41760" cy="53640"/>
            </a:xfrm>
            <a:custGeom>
              <a:avLst/>
              <a:gdLst/>
              <a:ahLst/>
              <a:rect l="l" t="t" r="r" b="b"/>
              <a:pathLst>
                <a:path w="8334" h="10715">
                  <a:moveTo>
                    <a:pt x="1" y="1"/>
                  </a:moveTo>
                  <a:lnTo>
                    <a:pt x="1" y="10715"/>
                  </a:lnTo>
                  <a:lnTo>
                    <a:pt x="8334" y="10715"/>
                  </a:lnTo>
                  <a:lnTo>
                    <a:pt x="8334" y="1"/>
                  </a:lnTo>
                  <a:close/>
                </a:path>
              </a:pathLst>
            </a:custGeom>
            <a:solidFill>
              <a:schemeClr val="lt1"/>
            </a:solidFill>
            <a:ln w="9525">
              <a:solidFill>
                <a:srgbClr val="ffffff"/>
              </a:solidFill>
              <a:round/>
            </a:ln>
          </p:spPr>
          <p:style>
            <a:lnRef idx="0"/>
            <a:fillRef idx="0"/>
            <a:effectRef idx="0"/>
            <a:fontRef idx="minor"/>
          </p:style>
        </p:sp>
        <p:sp>
          <p:nvSpPr>
            <p:cNvPr id="176" name="Google Shape;150;p3"/>
            <p:cNvSpPr/>
            <p:nvPr/>
          </p:nvSpPr>
          <p:spPr>
            <a:xfrm>
              <a:off x="371880" y="973080"/>
              <a:ext cx="47880" cy="53640"/>
            </a:xfrm>
            <a:custGeom>
              <a:avLst/>
              <a:gdLst/>
              <a:ahLst/>
              <a:rect l="l" t="t" r="r" b="b"/>
              <a:pathLst>
                <a:path w="9523" h="10715">
                  <a:moveTo>
                    <a:pt x="0" y="1"/>
                  </a:moveTo>
                  <a:lnTo>
                    <a:pt x="0"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177" name="Google Shape;151;p3"/>
            <p:cNvSpPr/>
            <p:nvPr/>
          </p:nvSpPr>
          <p:spPr>
            <a:xfrm>
              <a:off x="317880" y="973080"/>
              <a:ext cx="53640" cy="53640"/>
            </a:xfrm>
            <a:custGeom>
              <a:avLst/>
              <a:gdLst/>
              <a:ahLst/>
              <a:rect l="l" t="t" r="r" b="b"/>
              <a:pathLst>
                <a:path w="10714" h="10715">
                  <a:moveTo>
                    <a:pt x="1" y="1"/>
                  </a:moveTo>
                  <a:lnTo>
                    <a:pt x="1" y="10715"/>
                  </a:lnTo>
                  <a:lnTo>
                    <a:pt x="10713" y="10715"/>
                  </a:lnTo>
                  <a:lnTo>
                    <a:pt x="10713" y="1"/>
                  </a:lnTo>
                  <a:close/>
                </a:path>
              </a:pathLst>
            </a:custGeom>
            <a:solidFill>
              <a:schemeClr val="lt1"/>
            </a:solidFill>
            <a:ln w="9525">
              <a:solidFill>
                <a:srgbClr val="ffffff"/>
              </a:solidFill>
              <a:round/>
            </a:ln>
          </p:spPr>
          <p:style>
            <a:lnRef idx="0"/>
            <a:fillRef idx="0"/>
            <a:effectRef idx="0"/>
            <a:fontRef idx="minor"/>
          </p:style>
        </p:sp>
        <p:sp>
          <p:nvSpPr>
            <p:cNvPr id="178" name="Google Shape;152;p3"/>
            <p:cNvSpPr/>
            <p:nvPr/>
          </p:nvSpPr>
          <p:spPr>
            <a:xfrm>
              <a:off x="275760" y="973080"/>
              <a:ext cx="41760" cy="53640"/>
            </a:xfrm>
            <a:custGeom>
              <a:avLst/>
              <a:gdLst/>
              <a:ahLst/>
              <a:rect l="l" t="t" r="r" b="b"/>
              <a:pathLst>
                <a:path w="8334" h="10715">
                  <a:moveTo>
                    <a:pt x="1" y="1"/>
                  </a:moveTo>
                  <a:lnTo>
                    <a:pt x="1" y="10715"/>
                  </a:lnTo>
                  <a:lnTo>
                    <a:pt x="8334" y="10715"/>
                  </a:lnTo>
                  <a:lnTo>
                    <a:pt x="8334" y="1"/>
                  </a:lnTo>
                  <a:close/>
                </a:path>
              </a:pathLst>
            </a:custGeom>
            <a:solidFill>
              <a:schemeClr val="lt1"/>
            </a:solidFill>
            <a:ln w="9525">
              <a:solidFill>
                <a:srgbClr val="ffffff"/>
              </a:solidFill>
              <a:round/>
            </a:ln>
          </p:spPr>
          <p:style>
            <a:lnRef idx="0"/>
            <a:fillRef idx="0"/>
            <a:effectRef idx="0"/>
            <a:fontRef idx="minor"/>
          </p:style>
        </p:sp>
        <p:sp>
          <p:nvSpPr>
            <p:cNvPr id="179" name="Google Shape;153;p3"/>
            <p:cNvSpPr/>
            <p:nvPr/>
          </p:nvSpPr>
          <p:spPr>
            <a:xfrm>
              <a:off x="221400" y="973080"/>
              <a:ext cx="53640" cy="53640"/>
            </a:xfrm>
            <a:custGeom>
              <a:avLst/>
              <a:gdLst/>
              <a:ahLst/>
              <a:rect l="l" t="t" r="r" b="b"/>
              <a:pathLst>
                <a:path w="10713" h="10715">
                  <a:moveTo>
                    <a:pt x="0" y="1"/>
                  </a:moveTo>
                  <a:lnTo>
                    <a:pt x="0" y="10715"/>
                  </a:lnTo>
                  <a:lnTo>
                    <a:pt x="10713" y="10715"/>
                  </a:lnTo>
                  <a:lnTo>
                    <a:pt x="10713" y="1"/>
                  </a:lnTo>
                  <a:close/>
                </a:path>
              </a:pathLst>
            </a:custGeom>
            <a:solidFill>
              <a:schemeClr val="lt1"/>
            </a:solidFill>
            <a:ln w="9525">
              <a:solidFill>
                <a:srgbClr val="ffffff"/>
              </a:solidFill>
              <a:round/>
            </a:ln>
          </p:spPr>
          <p:style>
            <a:lnRef idx="0"/>
            <a:fillRef idx="0"/>
            <a:effectRef idx="0"/>
            <a:fontRef idx="minor"/>
          </p:style>
        </p:sp>
        <p:sp>
          <p:nvSpPr>
            <p:cNvPr id="180" name="Google Shape;154;p3"/>
            <p:cNvSpPr/>
            <p:nvPr/>
          </p:nvSpPr>
          <p:spPr>
            <a:xfrm>
              <a:off x="173160" y="973080"/>
              <a:ext cx="47880" cy="53640"/>
            </a:xfrm>
            <a:custGeom>
              <a:avLst/>
              <a:gdLst/>
              <a:ahLst/>
              <a:rect l="l" t="t" r="r" b="b"/>
              <a:pathLst>
                <a:path w="9524" h="10715">
                  <a:moveTo>
                    <a:pt x="1" y="1"/>
                  </a:moveTo>
                  <a:lnTo>
                    <a:pt x="1" y="10715"/>
                  </a:lnTo>
                  <a:lnTo>
                    <a:pt x="9524" y="10715"/>
                  </a:lnTo>
                  <a:lnTo>
                    <a:pt x="9524" y="1"/>
                  </a:lnTo>
                  <a:close/>
                </a:path>
              </a:pathLst>
            </a:custGeom>
            <a:solidFill>
              <a:schemeClr val="lt1"/>
            </a:solidFill>
            <a:ln w="9525">
              <a:solidFill>
                <a:srgbClr val="ffffff"/>
              </a:solidFill>
              <a:round/>
            </a:ln>
          </p:spPr>
          <p:style>
            <a:lnRef idx="0"/>
            <a:fillRef idx="0"/>
            <a:effectRef idx="0"/>
            <a:fontRef idx="minor"/>
          </p:style>
        </p:sp>
        <p:sp>
          <p:nvSpPr>
            <p:cNvPr id="181" name="Google Shape;155;p3"/>
            <p:cNvSpPr/>
            <p:nvPr/>
          </p:nvSpPr>
          <p:spPr>
            <a:xfrm>
              <a:off x="131040" y="973080"/>
              <a:ext cx="41760" cy="53640"/>
            </a:xfrm>
            <a:custGeom>
              <a:avLst/>
              <a:gdLst/>
              <a:ahLst/>
              <a:rect l="l" t="t" r="r" b="b"/>
              <a:pathLst>
                <a:path w="8333" h="10715">
                  <a:moveTo>
                    <a:pt x="0" y="1"/>
                  </a:moveTo>
                  <a:lnTo>
                    <a:pt x="0" y="10715"/>
                  </a:lnTo>
                  <a:lnTo>
                    <a:pt x="8333" y="10715"/>
                  </a:lnTo>
                  <a:lnTo>
                    <a:pt x="8333" y="1"/>
                  </a:lnTo>
                  <a:close/>
                </a:path>
              </a:pathLst>
            </a:custGeom>
            <a:solidFill>
              <a:schemeClr val="lt1"/>
            </a:solidFill>
            <a:ln w="9525">
              <a:solidFill>
                <a:srgbClr val="ffffff"/>
              </a:solidFill>
              <a:round/>
            </a:ln>
          </p:spPr>
          <p:style>
            <a:lnRef idx="0"/>
            <a:fillRef idx="0"/>
            <a:effectRef idx="0"/>
            <a:fontRef idx="minor"/>
          </p:style>
        </p:sp>
        <p:sp>
          <p:nvSpPr>
            <p:cNvPr id="182" name="Google Shape;156;p3"/>
            <p:cNvSpPr/>
            <p:nvPr/>
          </p:nvSpPr>
          <p:spPr>
            <a:xfrm>
              <a:off x="420120" y="930960"/>
              <a:ext cx="41760" cy="41760"/>
            </a:xfrm>
            <a:custGeom>
              <a:avLst/>
              <a:gdLst/>
              <a:ahLst/>
              <a:rect l="l" t="t" r="r" b="b"/>
              <a:pathLst>
                <a:path w="8334" h="8334">
                  <a:moveTo>
                    <a:pt x="1" y="1"/>
                  </a:moveTo>
                  <a:lnTo>
                    <a:pt x="1" y="8334"/>
                  </a:lnTo>
                  <a:lnTo>
                    <a:pt x="8334" y="8334"/>
                  </a:lnTo>
                  <a:lnTo>
                    <a:pt x="8334" y="1"/>
                  </a:lnTo>
                  <a:close/>
                </a:path>
              </a:pathLst>
            </a:custGeom>
            <a:solidFill>
              <a:schemeClr val="lt1"/>
            </a:solidFill>
            <a:ln w="9525">
              <a:solidFill>
                <a:srgbClr val="ffffff"/>
              </a:solidFill>
              <a:round/>
            </a:ln>
          </p:spPr>
          <p:style>
            <a:lnRef idx="0"/>
            <a:fillRef idx="0"/>
            <a:effectRef idx="0"/>
            <a:fontRef idx="minor"/>
          </p:style>
        </p:sp>
        <p:sp>
          <p:nvSpPr>
            <p:cNvPr id="183" name="Google Shape;157;p3"/>
            <p:cNvSpPr/>
            <p:nvPr/>
          </p:nvSpPr>
          <p:spPr>
            <a:xfrm>
              <a:off x="371880" y="930960"/>
              <a:ext cx="47880" cy="41760"/>
            </a:xfrm>
            <a:custGeom>
              <a:avLst/>
              <a:gdLst/>
              <a:ahLst/>
              <a:rect l="l" t="t" r="r" b="b"/>
              <a:pathLst>
                <a:path w="9523" h="8334">
                  <a:moveTo>
                    <a:pt x="0" y="1"/>
                  </a:moveTo>
                  <a:lnTo>
                    <a:pt x="0"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184" name="Google Shape;158;p3"/>
            <p:cNvSpPr/>
            <p:nvPr/>
          </p:nvSpPr>
          <p:spPr>
            <a:xfrm>
              <a:off x="317880" y="930960"/>
              <a:ext cx="53640" cy="41760"/>
            </a:xfrm>
            <a:custGeom>
              <a:avLst/>
              <a:gdLst/>
              <a:ahLst/>
              <a:rect l="l" t="t" r="r" b="b"/>
              <a:pathLst>
                <a:path w="10714" h="8334">
                  <a:moveTo>
                    <a:pt x="1" y="1"/>
                  </a:moveTo>
                  <a:lnTo>
                    <a:pt x="1" y="8334"/>
                  </a:lnTo>
                  <a:lnTo>
                    <a:pt x="10713" y="8334"/>
                  </a:lnTo>
                  <a:lnTo>
                    <a:pt x="10713" y="1"/>
                  </a:lnTo>
                  <a:close/>
                </a:path>
              </a:pathLst>
            </a:custGeom>
            <a:solidFill>
              <a:schemeClr val="lt1"/>
            </a:solidFill>
            <a:ln w="9525">
              <a:solidFill>
                <a:srgbClr val="ffffff"/>
              </a:solidFill>
              <a:round/>
            </a:ln>
          </p:spPr>
          <p:style>
            <a:lnRef idx="0"/>
            <a:fillRef idx="0"/>
            <a:effectRef idx="0"/>
            <a:fontRef idx="minor"/>
          </p:style>
        </p:sp>
        <p:sp>
          <p:nvSpPr>
            <p:cNvPr id="185" name="Google Shape;159;p3"/>
            <p:cNvSpPr/>
            <p:nvPr/>
          </p:nvSpPr>
          <p:spPr>
            <a:xfrm>
              <a:off x="275760" y="930960"/>
              <a:ext cx="41760" cy="41760"/>
            </a:xfrm>
            <a:custGeom>
              <a:avLst/>
              <a:gdLst/>
              <a:ahLst/>
              <a:rect l="l" t="t" r="r" b="b"/>
              <a:pathLst>
                <a:path w="8334" h="8334">
                  <a:moveTo>
                    <a:pt x="1" y="1"/>
                  </a:moveTo>
                  <a:lnTo>
                    <a:pt x="1" y="8334"/>
                  </a:lnTo>
                  <a:lnTo>
                    <a:pt x="8334" y="8334"/>
                  </a:lnTo>
                  <a:lnTo>
                    <a:pt x="8334" y="1"/>
                  </a:lnTo>
                  <a:close/>
                </a:path>
              </a:pathLst>
            </a:custGeom>
            <a:solidFill>
              <a:schemeClr val="lt1"/>
            </a:solidFill>
            <a:ln w="9525">
              <a:solidFill>
                <a:srgbClr val="ffffff"/>
              </a:solidFill>
              <a:round/>
            </a:ln>
          </p:spPr>
          <p:style>
            <a:lnRef idx="0"/>
            <a:fillRef idx="0"/>
            <a:effectRef idx="0"/>
            <a:fontRef idx="minor"/>
          </p:style>
        </p:sp>
        <p:sp>
          <p:nvSpPr>
            <p:cNvPr id="186" name="Google Shape;160;p3"/>
            <p:cNvSpPr/>
            <p:nvPr/>
          </p:nvSpPr>
          <p:spPr>
            <a:xfrm>
              <a:off x="221400" y="930960"/>
              <a:ext cx="53640" cy="41760"/>
            </a:xfrm>
            <a:custGeom>
              <a:avLst/>
              <a:gdLst/>
              <a:ahLst/>
              <a:rect l="l" t="t" r="r" b="b"/>
              <a:pathLst>
                <a:path w="10713" h="8334">
                  <a:moveTo>
                    <a:pt x="0" y="1"/>
                  </a:moveTo>
                  <a:lnTo>
                    <a:pt x="0" y="8334"/>
                  </a:lnTo>
                  <a:lnTo>
                    <a:pt x="10713" y="8334"/>
                  </a:lnTo>
                  <a:lnTo>
                    <a:pt x="10713" y="1"/>
                  </a:lnTo>
                  <a:close/>
                </a:path>
              </a:pathLst>
            </a:custGeom>
            <a:solidFill>
              <a:schemeClr val="lt1"/>
            </a:solidFill>
            <a:ln w="9525">
              <a:solidFill>
                <a:srgbClr val="ffffff"/>
              </a:solidFill>
              <a:round/>
            </a:ln>
          </p:spPr>
          <p:style>
            <a:lnRef idx="0"/>
            <a:fillRef idx="0"/>
            <a:effectRef idx="0"/>
            <a:fontRef idx="minor"/>
          </p:style>
        </p:sp>
        <p:sp>
          <p:nvSpPr>
            <p:cNvPr id="187" name="Google Shape;161;p3"/>
            <p:cNvSpPr/>
            <p:nvPr/>
          </p:nvSpPr>
          <p:spPr>
            <a:xfrm>
              <a:off x="173160" y="930960"/>
              <a:ext cx="47880" cy="41760"/>
            </a:xfrm>
            <a:custGeom>
              <a:avLst/>
              <a:gdLst/>
              <a:ahLst/>
              <a:rect l="l" t="t" r="r" b="b"/>
              <a:pathLst>
                <a:path w="9524" h="8334">
                  <a:moveTo>
                    <a:pt x="1" y="1"/>
                  </a:moveTo>
                  <a:lnTo>
                    <a:pt x="1" y="8334"/>
                  </a:lnTo>
                  <a:lnTo>
                    <a:pt x="9524" y="8334"/>
                  </a:lnTo>
                  <a:lnTo>
                    <a:pt x="9524" y="1"/>
                  </a:lnTo>
                  <a:close/>
                </a:path>
              </a:pathLst>
            </a:custGeom>
            <a:solidFill>
              <a:schemeClr val="lt1"/>
            </a:solidFill>
            <a:ln w="9525">
              <a:solidFill>
                <a:srgbClr val="ffffff"/>
              </a:solidFill>
              <a:round/>
            </a:ln>
          </p:spPr>
          <p:style>
            <a:lnRef idx="0"/>
            <a:fillRef idx="0"/>
            <a:effectRef idx="0"/>
            <a:fontRef idx="minor"/>
          </p:style>
        </p:sp>
        <p:sp>
          <p:nvSpPr>
            <p:cNvPr id="188" name="Google Shape;162;p3"/>
            <p:cNvSpPr/>
            <p:nvPr/>
          </p:nvSpPr>
          <p:spPr>
            <a:xfrm>
              <a:off x="131040" y="930960"/>
              <a:ext cx="41760" cy="41760"/>
            </a:xfrm>
            <a:custGeom>
              <a:avLst/>
              <a:gdLst/>
              <a:ahLst/>
              <a:rect l="l" t="t" r="r" b="b"/>
              <a:pathLst>
                <a:path w="8333" h="8334">
                  <a:moveTo>
                    <a:pt x="0" y="1"/>
                  </a:moveTo>
                  <a:lnTo>
                    <a:pt x="0" y="8334"/>
                  </a:lnTo>
                  <a:lnTo>
                    <a:pt x="8333" y="8334"/>
                  </a:lnTo>
                  <a:lnTo>
                    <a:pt x="8333" y="1"/>
                  </a:lnTo>
                  <a:close/>
                </a:path>
              </a:pathLst>
            </a:custGeom>
            <a:solidFill>
              <a:schemeClr val="lt1"/>
            </a:solidFill>
            <a:ln w="9525">
              <a:solidFill>
                <a:srgbClr val="ffffff"/>
              </a:solidFill>
              <a:round/>
            </a:ln>
          </p:spPr>
          <p:style>
            <a:lnRef idx="0"/>
            <a:fillRef idx="0"/>
            <a:effectRef idx="0"/>
            <a:fontRef idx="minor"/>
          </p:style>
        </p:sp>
        <p:sp>
          <p:nvSpPr>
            <p:cNvPr id="189" name="Google Shape;163;p3"/>
            <p:cNvSpPr/>
            <p:nvPr/>
          </p:nvSpPr>
          <p:spPr>
            <a:xfrm>
              <a:off x="420120" y="87696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190" name="Google Shape;164;p3"/>
            <p:cNvSpPr/>
            <p:nvPr/>
          </p:nvSpPr>
          <p:spPr>
            <a:xfrm>
              <a:off x="371880" y="87696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91" name="Google Shape;165;p3"/>
            <p:cNvSpPr/>
            <p:nvPr/>
          </p:nvSpPr>
          <p:spPr>
            <a:xfrm>
              <a:off x="317880" y="87696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92" name="Google Shape;166;p3"/>
            <p:cNvSpPr/>
            <p:nvPr/>
          </p:nvSpPr>
          <p:spPr>
            <a:xfrm>
              <a:off x="275760" y="87696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193" name="Google Shape;167;p3"/>
            <p:cNvSpPr/>
            <p:nvPr/>
          </p:nvSpPr>
          <p:spPr>
            <a:xfrm>
              <a:off x="221400" y="876960"/>
              <a:ext cx="53640" cy="53640"/>
            </a:xfrm>
            <a:custGeom>
              <a:avLst/>
              <a:gdLst/>
              <a:ahLst/>
              <a:rect l="l" t="t" r="r" b="b"/>
              <a:pathLst>
                <a:path w="10713"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94" name="Google Shape;168;p3"/>
            <p:cNvSpPr/>
            <p:nvPr/>
          </p:nvSpPr>
          <p:spPr>
            <a:xfrm>
              <a:off x="173160" y="87696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95" name="Google Shape;169;p3"/>
            <p:cNvSpPr/>
            <p:nvPr/>
          </p:nvSpPr>
          <p:spPr>
            <a:xfrm>
              <a:off x="420120" y="82872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196" name="Google Shape;170;p3"/>
            <p:cNvSpPr/>
            <p:nvPr/>
          </p:nvSpPr>
          <p:spPr>
            <a:xfrm>
              <a:off x="371880" y="82872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97" name="Google Shape;171;p3"/>
            <p:cNvSpPr/>
            <p:nvPr/>
          </p:nvSpPr>
          <p:spPr>
            <a:xfrm>
              <a:off x="317880" y="82872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98" name="Google Shape;172;p3"/>
            <p:cNvSpPr/>
            <p:nvPr/>
          </p:nvSpPr>
          <p:spPr>
            <a:xfrm>
              <a:off x="275760" y="82872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199" name="Google Shape;173;p3"/>
            <p:cNvSpPr/>
            <p:nvPr/>
          </p:nvSpPr>
          <p:spPr>
            <a:xfrm>
              <a:off x="221400" y="828720"/>
              <a:ext cx="53640" cy="47880"/>
            </a:xfrm>
            <a:custGeom>
              <a:avLst/>
              <a:gdLst/>
              <a:ahLst/>
              <a:rect l="l" t="t" r="r" b="b"/>
              <a:pathLst>
                <a:path w="10713"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200" name="Google Shape;174;p3"/>
            <p:cNvSpPr/>
            <p:nvPr/>
          </p:nvSpPr>
          <p:spPr>
            <a:xfrm>
              <a:off x="420120" y="786600"/>
              <a:ext cx="41760" cy="41760"/>
            </a:xfrm>
            <a:custGeom>
              <a:avLst/>
              <a:gdLst/>
              <a:ahLst/>
              <a:rect l="l" t="t" r="r" b="b"/>
              <a:pathLst>
                <a:path w="8334" h="8333">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201" name="Google Shape;175;p3"/>
            <p:cNvSpPr/>
            <p:nvPr/>
          </p:nvSpPr>
          <p:spPr>
            <a:xfrm>
              <a:off x="371880" y="786600"/>
              <a:ext cx="47880" cy="41760"/>
            </a:xfrm>
            <a:custGeom>
              <a:avLst/>
              <a:gdLst/>
              <a:ahLst/>
              <a:rect l="l" t="t" r="r" b="b"/>
              <a:pathLst>
                <a:path w="9523" h="8333">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02" name="Google Shape;176;p3"/>
            <p:cNvSpPr/>
            <p:nvPr/>
          </p:nvSpPr>
          <p:spPr>
            <a:xfrm>
              <a:off x="317880" y="786600"/>
              <a:ext cx="53640" cy="41760"/>
            </a:xfrm>
            <a:custGeom>
              <a:avLst/>
              <a:gdLst/>
              <a:ahLst/>
              <a:rect l="l" t="t" r="r" b="b"/>
              <a:pathLst>
                <a:path w="10714" h="8333">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203" name="Google Shape;177;p3"/>
            <p:cNvSpPr/>
            <p:nvPr/>
          </p:nvSpPr>
          <p:spPr>
            <a:xfrm>
              <a:off x="275760" y="786600"/>
              <a:ext cx="41760" cy="41760"/>
            </a:xfrm>
            <a:custGeom>
              <a:avLst/>
              <a:gdLst/>
              <a:ahLst/>
              <a:rect l="l" t="t" r="r" b="b"/>
              <a:pathLst>
                <a:path w="8334" h="8333">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204" name="Google Shape;178;p3"/>
            <p:cNvSpPr/>
            <p:nvPr/>
          </p:nvSpPr>
          <p:spPr>
            <a:xfrm>
              <a:off x="462240" y="1460520"/>
              <a:ext cx="47880" cy="47880"/>
            </a:xfrm>
            <a:custGeom>
              <a:avLst/>
              <a:gdLst/>
              <a:ahLst/>
              <a:rect l="l" t="t" r="r" b="b"/>
              <a:pathLst>
                <a:path w="9524" h="9523">
                  <a:moveTo>
                    <a:pt x="1" y="0"/>
                  </a:moveTo>
                  <a:lnTo>
                    <a:pt x="1"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205" name="Google Shape;179;p3"/>
            <p:cNvSpPr/>
            <p:nvPr/>
          </p:nvSpPr>
          <p:spPr>
            <a:xfrm>
              <a:off x="510120" y="1460520"/>
              <a:ext cx="41760" cy="47880"/>
            </a:xfrm>
            <a:custGeom>
              <a:avLst/>
              <a:gdLst/>
              <a:ahLst/>
              <a:rect l="l" t="t" r="r" b="b"/>
              <a:pathLst>
                <a:path w="8334" h="9523">
                  <a:moveTo>
                    <a:pt x="0" y="0"/>
                  </a:moveTo>
                  <a:lnTo>
                    <a:pt x="0" y="9523"/>
                  </a:lnTo>
                  <a:lnTo>
                    <a:pt x="8333" y="9523"/>
                  </a:lnTo>
                  <a:lnTo>
                    <a:pt x="8333" y="0"/>
                  </a:lnTo>
                  <a:close/>
                </a:path>
              </a:pathLst>
            </a:custGeom>
            <a:solidFill>
              <a:schemeClr val="lt1"/>
            </a:solidFill>
            <a:ln w="9525">
              <a:solidFill>
                <a:srgbClr val="ffffff"/>
              </a:solidFill>
              <a:round/>
            </a:ln>
          </p:spPr>
          <p:style>
            <a:lnRef idx="0"/>
            <a:fillRef idx="0"/>
            <a:effectRef idx="0"/>
            <a:fontRef idx="minor"/>
          </p:style>
        </p:sp>
        <p:sp>
          <p:nvSpPr>
            <p:cNvPr id="206" name="Google Shape;180;p3"/>
            <p:cNvSpPr/>
            <p:nvPr/>
          </p:nvSpPr>
          <p:spPr>
            <a:xfrm>
              <a:off x="552240" y="1460520"/>
              <a:ext cx="53640" cy="47880"/>
            </a:xfrm>
            <a:custGeom>
              <a:avLst/>
              <a:gdLst/>
              <a:ahLst/>
              <a:rect l="l" t="t" r="r" b="b"/>
              <a:pathLst>
                <a:path w="10715" h="9523">
                  <a:moveTo>
                    <a:pt x="0" y="0"/>
                  </a:moveTo>
                  <a:lnTo>
                    <a:pt x="0" y="9523"/>
                  </a:lnTo>
                  <a:lnTo>
                    <a:pt x="10714" y="9523"/>
                  </a:lnTo>
                  <a:lnTo>
                    <a:pt x="10714" y="0"/>
                  </a:lnTo>
                  <a:close/>
                </a:path>
              </a:pathLst>
            </a:custGeom>
            <a:solidFill>
              <a:schemeClr val="lt1"/>
            </a:solidFill>
            <a:ln w="9525">
              <a:solidFill>
                <a:srgbClr val="ffffff"/>
              </a:solidFill>
              <a:round/>
            </a:ln>
          </p:spPr>
          <p:style>
            <a:lnRef idx="0"/>
            <a:fillRef idx="0"/>
            <a:effectRef idx="0"/>
            <a:fontRef idx="minor"/>
          </p:style>
        </p:sp>
        <p:sp>
          <p:nvSpPr>
            <p:cNvPr id="207" name="Google Shape;181;p3"/>
            <p:cNvSpPr/>
            <p:nvPr/>
          </p:nvSpPr>
          <p:spPr>
            <a:xfrm>
              <a:off x="606600" y="1460520"/>
              <a:ext cx="47880" cy="47880"/>
            </a:xfrm>
            <a:custGeom>
              <a:avLst/>
              <a:gdLst/>
              <a:ahLst/>
              <a:rect l="l" t="t" r="r" b="b"/>
              <a:pathLst>
                <a:path w="9524"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208" name="Google Shape;182;p3"/>
            <p:cNvSpPr/>
            <p:nvPr/>
          </p:nvSpPr>
          <p:spPr>
            <a:xfrm>
              <a:off x="654480" y="146052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209" name="Google Shape;183;p3"/>
            <p:cNvSpPr/>
            <p:nvPr/>
          </p:nvSpPr>
          <p:spPr>
            <a:xfrm>
              <a:off x="702720" y="1460520"/>
              <a:ext cx="47880" cy="47880"/>
            </a:xfrm>
            <a:custGeom>
              <a:avLst/>
              <a:gdLst/>
              <a:ahLst/>
              <a:rect l="l" t="t" r="r" b="b"/>
              <a:pathLst>
                <a:path w="9524" h="9523">
                  <a:moveTo>
                    <a:pt x="1" y="0"/>
                  </a:moveTo>
                  <a:lnTo>
                    <a:pt x="1" y="9523"/>
                  </a:lnTo>
                  <a:lnTo>
                    <a:pt x="9524" y="9523"/>
                  </a:lnTo>
                  <a:lnTo>
                    <a:pt x="9524" y="0"/>
                  </a:lnTo>
                  <a:close/>
                </a:path>
              </a:pathLst>
            </a:custGeom>
            <a:solidFill>
              <a:schemeClr val="lt1"/>
            </a:solidFill>
            <a:ln w="9525">
              <a:solidFill>
                <a:srgbClr val="ffffff"/>
              </a:solidFill>
              <a:round/>
            </a:ln>
          </p:spPr>
          <p:style>
            <a:lnRef idx="0"/>
            <a:fillRef idx="0"/>
            <a:effectRef idx="0"/>
            <a:fontRef idx="minor"/>
          </p:style>
        </p:sp>
        <p:sp>
          <p:nvSpPr>
            <p:cNvPr id="210" name="Google Shape;184;p3"/>
            <p:cNvSpPr/>
            <p:nvPr/>
          </p:nvSpPr>
          <p:spPr>
            <a:xfrm>
              <a:off x="750960" y="1460520"/>
              <a:ext cx="47880" cy="47880"/>
            </a:xfrm>
            <a:custGeom>
              <a:avLst/>
              <a:gdLst/>
              <a:ahLst/>
              <a:rect l="l" t="t" r="r" b="b"/>
              <a:pathLst>
                <a:path w="9524" h="9523">
                  <a:moveTo>
                    <a:pt x="1" y="0"/>
                  </a:moveTo>
                  <a:lnTo>
                    <a:pt x="1"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211" name="Google Shape;185;p3"/>
            <p:cNvSpPr/>
            <p:nvPr/>
          </p:nvSpPr>
          <p:spPr>
            <a:xfrm>
              <a:off x="799200" y="146052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212" name="Google Shape;186;p3"/>
            <p:cNvSpPr/>
            <p:nvPr/>
          </p:nvSpPr>
          <p:spPr>
            <a:xfrm>
              <a:off x="847080" y="1460520"/>
              <a:ext cx="47880" cy="47880"/>
            </a:xfrm>
            <a:custGeom>
              <a:avLst/>
              <a:gdLst/>
              <a:ahLst/>
              <a:rect l="l" t="t" r="r" b="b"/>
              <a:pathLst>
                <a:path w="9526" h="9523">
                  <a:moveTo>
                    <a:pt x="1" y="0"/>
                  </a:moveTo>
                  <a:lnTo>
                    <a:pt x="1" y="9523"/>
                  </a:lnTo>
                  <a:lnTo>
                    <a:pt x="9525" y="9523"/>
                  </a:lnTo>
                  <a:lnTo>
                    <a:pt x="9525" y="0"/>
                  </a:lnTo>
                  <a:close/>
                </a:path>
              </a:pathLst>
            </a:custGeom>
            <a:solidFill>
              <a:schemeClr val="lt1"/>
            </a:solidFill>
            <a:ln w="9525">
              <a:solidFill>
                <a:srgbClr val="ffffff"/>
              </a:solidFill>
              <a:round/>
            </a:ln>
          </p:spPr>
          <p:style>
            <a:lnRef idx="0"/>
            <a:fillRef idx="0"/>
            <a:effectRef idx="0"/>
            <a:fontRef idx="minor"/>
          </p:style>
        </p:sp>
        <p:sp>
          <p:nvSpPr>
            <p:cNvPr id="213" name="Google Shape;187;p3"/>
            <p:cNvSpPr/>
            <p:nvPr/>
          </p:nvSpPr>
          <p:spPr>
            <a:xfrm>
              <a:off x="895320" y="146052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214" name="Google Shape;188;p3"/>
            <p:cNvSpPr/>
            <p:nvPr/>
          </p:nvSpPr>
          <p:spPr>
            <a:xfrm>
              <a:off x="943560" y="1460520"/>
              <a:ext cx="47880" cy="47880"/>
            </a:xfrm>
            <a:custGeom>
              <a:avLst/>
              <a:gdLst/>
              <a:ahLst/>
              <a:rect l="l" t="t" r="r" b="b"/>
              <a:pathLst>
                <a:path w="9524" h="9523">
                  <a:moveTo>
                    <a:pt x="1" y="0"/>
                  </a:moveTo>
                  <a:lnTo>
                    <a:pt x="1" y="9523"/>
                  </a:lnTo>
                  <a:lnTo>
                    <a:pt x="9524" y="9523"/>
                  </a:lnTo>
                  <a:lnTo>
                    <a:pt x="9524" y="0"/>
                  </a:lnTo>
                  <a:close/>
                </a:path>
              </a:pathLst>
            </a:custGeom>
            <a:solidFill>
              <a:schemeClr val="lt1"/>
            </a:solidFill>
            <a:ln w="9525">
              <a:solidFill>
                <a:srgbClr val="ffffff"/>
              </a:solidFill>
              <a:round/>
            </a:ln>
          </p:spPr>
          <p:style>
            <a:lnRef idx="0"/>
            <a:fillRef idx="0"/>
            <a:effectRef idx="0"/>
            <a:fontRef idx="minor"/>
          </p:style>
        </p:sp>
        <p:sp>
          <p:nvSpPr>
            <p:cNvPr id="215" name="Google Shape;189;p3"/>
            <p:cNvSpPr/>
            <p:nvPr/>
          </p:nvSpPr>
          <p:spPr>
            <a:xfrm>
              <a:off x="991440" y="1460520"/>
              <a:ext cx="47880" cy="47880"/>
            </a:xfrm>
            <a:custGeom>
              <a:avLst/>
              <a:gdLst/>
              <a:ahLst/>
              <a:rect l="l" t="t" r="r" b="b"/>
              <a:pathLst>
                <a:path w="9524" h="9523">
                  <a:moveTo>
                    <a:pt x="1" y="0"/>
                  </a:moveTo>
                  <a:lnTo>
                    <a:pt x="1"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216" name="Google Shape;190;p3"/>
            <p:cNvSpPr/>
            <p:nvPr/>
          </p:nvSpPr>
          <p:spPr>
            <a:xfrm>
              <a:off x="1039680" y="1460520"/>
              <a:ext cx="47880" cy="47880"/>
            </a:xfrm>
            <a:custGeom>
              <a:avLst/>
              <a:gdLst/>
              <a:ahLst/>
              <a:rect l="l" t="t" r="r" b="b"/>
              <a:pathLst>
                <a:path w="9524"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217" name="Google Shape;191;p3"/>
            <p:cNvSpPr/>
            <p:nvPr/>
          </p:nvSpPr>
          <p:spPr>
            <a:xfrm>
              <a:off x="462240" y="141228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218" name="Google Shape;192;p3"/>
            <p:cNvSpPr/>
            <p:nvPr/>
          </p:nvSpPr>
          <p:spPr>
            <a:xfrm>
              <a:off x="510120" y="1412280"/>
              <a:ext cx="41760" cy="47880"/>
            </a:xfrm>
            <a:custGeom>
              <a:avLst/>
              <a:gdLst/>
              <a:ahLst/>
              <a:rect l="l" t="t" r="r" b="b"/>
              <a:pathLst>
                <a:path w="8334"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219" name="Google Shape;193;p3"/>
            <p:cNvSpPr/>
            <p:nvPr/>
          </p:nvSpPr>
          <p:spPr>
            <a:xfrm>
              <a:off x="552240" y="1412280"/>
              <a:ext cx="53640" cy="47880"/>
            </a:xfrm>
            <a:custGeom>
              <a:avLst/>
              <a:gdLst/>
              <a:ahLst/>
              <a:rect l="l" t="t" r="r" b="b"/>
              <a:pathLst>
                <a:path w="10715" h="9524">
                  <a:moveTo>
                    <a:pt x="0" y="1"/>
                  </a:moveTo>
                  <a:lnTo>
                    <a:pt x="0" y="9523"/>
                  </a:lnTo>
                  <a:lnTo>
                    <a:pt x="10714" y="9523"/>
                  </a:lnTo>
                  <a:lnTo>
                    <a:pt x="10714" y="1"/>
                  </a:lnTo>
                  <a:close/>
                </a:path>
              </a:pathLst>
            </a:custGeom>
            <a:solidFill>
              <a:schemeClr val="lt1"/>
            </a:solidFill>
            <a:ln w="9525">
              <a:solidFill>
                <a:srgbClr val="ffffff"/>
              </a:solidFill>
              <a:round/>
            </a:ln>
          </p:spPr>
          <p:style>
            <a:lnRef idx="0"/>
            <a:fillRef idx="0"/>
            <a:effectRef idx="0"/>
            <a:fontRef idx="minor"/>
          </p:style>
        </p:sp>
        <p:sp>
          <p:nvSpPr>
            <p:cNvPr id="220" name="Google Shape;194;p3"/>
            <p:cNvSpPr/>
            <p:nvPr/>
          </p:nvSpPr>
          <p:spPr>
            <a:xfrm>
              <a:off x="606600" y="141228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221" name="Google Shape;195;p3"/>
            <p:cNvSpPr/>
            <p:nvPr/>
          </p:nvSpPr>
          <p:spPr>
            <a:xfrm>
              <a:off x="654480" y="141228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222" name="Google Shape;196;p3"/>
            <p:cNvSpPr/>
            <p:nvPr/>
          </p:nvSpPr>
          <p:spPr>
            <a:xfrm>
              <a:off x="702720" y="141228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223" name="Google Shape;197;p3"/>
            <p:cNvSpPr/>
            <p:nvPr/>
          </p:nvSpPr>
          <p:spPr>
            <a:xfrm>
              <a:off x="750960" y="141228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224" name="Google Shape;198;p3"/>
            <p:cNvSpPr/>
            <p:nvPr/>
          </p:nvSpPr>
          <p:spPr>
            <a:xfrm>
              <a:off x="799200" y="141228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225" name="Google Shape;199;p3"/>
            <p:cNvSpPr/>
            <p:nvPr/>
          </p:nvSpPr>
          <p:spPr>
            <a:xfrm>
              <a:off x="847080" y="1412280"/>
              <a:ext cx="47880" cy="47880"/>
            </a:xfrm>
            <a:custGeom>
              <a:avLst/>
              <a:gdLst/>
              <a:ahLst/>
              <a:rect l="l" t="t" r="r" b="b"/>
              <a:pathLst>
                <a:path w="9526" h="9524">
                  <a:moveTo>
                    <a:pt x="1" y="1"/>
                  </a:moveTo>
                  <a:lnTo>
                    <a:pt x="1" y="9523"/>
                  </a:lnTo>
                  <a:lnTo>
                    <a:pt x="9525" y="9523"/>
                  </a:lnTo>
                  <a:lnTo>
                    <a:pt x="9525" y="1"/>
                  </a:lnTo>
                  <a:close/>
                </a:path>
              </a:pathLst>
            </a:custGeom>
            <a:solidFill>
              <a:schemeClr val="lt1"/>
            </a:solidFill>
            <a:ln w="9525">
              <a:solidFill>
                <a:srgbClr val="ffffff"/>
              </a:solidFill>
              <a:round/>
            </a:ln>
          </p:spPr>
          <p:style>
            <a:lnRef idx="0"/>
            <a:fillRef idx="0"/>
            <a:effectRef idx="0"/>
            <a:fontRef idx="minor"/>
          </p:style>
        </p:sp>
        <p:sp>
          <p:nvSpPr>
            <p:cNvPr id="226" name="Google Shape;200;p3"/>
            <p:cNvSpPr/>
            <p:nvPr/>
          </p:nvSpPr>
          <p:spPr>
            <a:xfrm>
              <a:off x="895320" y="141228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227" name="Google Shape;201;p3"/>
            <p:cNvSpPr/>
            <p:nvPr/>
          </p:nvSpPr>
          <p:spPr>
            <a:xfrm>
              <a:off x="943560" y="141228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228" name="Google Shape;202;p3"/>
            <p:cNvSpPr/>
            <p:nvPr/>
          </p:nvSpPr>
          <p:spPr>
            <a:xfrm>
              <a:off x="991440" y="141228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229" name="Google Shape;203;p3"/>
            <p:cNvSpPr/>
            <p:nvPr/>
          </p:nvSpPr>
          <p:spPr>
            <a:xfrm>
              <a:off x="1039680" y="141228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230" name="Google Shape;204;p3"/>
            <p:cNvSpPr/>
            <p:nvPr/>
          </p:nvSpPr>
          <p:spPr>
            <a:xfrm>
              <a:off x="1087920" y="141228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231" name="Google Shape;205;p3"/>
            <p:cNvSpPr/>
            <p:nvPr/>
          </p:nvSpPr>
          <p:spPr>
            <a:xfrm>
              <a:off x="1135800" y="141228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232" name="Google Shape;206;p3"/>
            <p:cNvSpPr/>
            <p:nvPr/>
          </p:nvSpPr>
          <p:spPr>
            <a:xfrm>
              <a:off x="462240" y="135828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33" name="Google Shape;207;p3"/>
            <p:cNvSpPr/>
            <p:nvPr/>
          </p:nvSpPr>
          <p:spPr>
            <a:xfrm>
              <a:off x="510120" y="135828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234" name="Google Shape;208;p3"/>
            <p:cNvSpPr/>
            <p:nvPr/>
          </p:nvSpPr>
          <p:spPr>
            <a:xfrm>
              <a:off x="552240" y="1358280"/>
              <a:ext cx="53640" cy="53640"/>
            </a:xfrm>
            <a:custGeom>
              <a:avLst/>
              <a:gdLst/>
              <a:ahLst/>
              <a:rect l="l" t="t" r="r" b="b"/>
              <a:pathLst>
                <a:path w="10715" h="10713">
                  <a:moveTo>
                    <a:pt x="0" y="0"/>
                  </a:moveTo>
                  <a:lnTo>
                    <a:pt x="0" y="10713"/>
                  </a:lnTo>
                  <a:lnTo>
                    <a:pt x="10714" y="10713"/>
                  </a:lnTo>
                  <a:lnTo>
                    <a:pt x="10714" y="0"/>
                  </a:lnTo>
                  <a:close/>
                </a:path>
              </a:pathLst>
            </a:custGeom>
            <a:solidFill>
              <a:schemeClr val="lt1"/>
            </a:solidFill>
            <a:ln w="9525">
              <a:solidFill>
                <a:srgbClr val="ffffff"/>
              </a:solidFill>
              <a:round/>
            </a:ln>
          </p:spPr>
          <p:style>
            <a:lnRef idx="0"/>
            <a:fillRef idx="0"/>
            <a:effectRef idx="0"/>
            <a:fontRef idx="minor"/>
          </p:style>
        </p:sp>
        <p:sp>
          <p:nvSpPr>
            <p:cNvPr id="235" name="Google Shape;209;p3"/>
            <p:cNvSpPr/>
            <p:nvPr/>
          </p:nvSpPr>
          <p:spPr>
            <a:xfrm>
              <a:off x="606600" y="135828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36" name="Google Shape;210;p3"/>
            <p:cNvSpPr/>
            <p:nvPr/>
          </p:nvSpPr>
          <p:spPr>
            <a:xfrm>
              <a:off x="654480" y="135828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37" name="Google Shape;211;p3"/>
            <p:cNvSpPr/>
            <p:nvPr/>
          </p:nvSpPr>
          <p:spPr>
            <a:xfrm>
              <a:off x="702720" y="135828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238" name="Google Shape;212;p3"/>
            <p:cNvSpPr/>
            <p:nvPr/>
          </p:nvSpPr>
          <p:spPr>
            <a:xfrm>
              <a:off x="750960" y="135828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39" name="Google Shape;213;p3"/>
            <p:cNvSpPr/>
            <p:nvPr/>
          </p:nvSpPr>
          <p:spPr>
            <a:xfrm>
              <a:off x="799200" y="135828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40" name="Google Shape;214;p3"/>
            <p:cNvSpPr/>
            <p:nvPr/>
          </p:nvSpPr>
          <p:spPr>
            <a:xfrm>
              <a:off x="847080" y="1358280"/>
              <a:ext cx="47880" cy="53640"/>
            </a:xfrm>
            <a:custGeom>
              <a:avLst/>
              <a:gdLst/>
              <a:ahLst/>
              <a:rect l="l" t="t" r="r" b="b"/>
              <a:pathLst>
                <a:path w="9526" h="10713">
                  <a:moveTo>
                    <a:pt x="1" y="0"/>
                  </a:moveTo>
                  <a:lnTo>
                    <a:pt x="1" y="10713"/>
                  </a:lnTo>
                  <a:lnTo>
                    <a:pt x="9525" y="10713"/>
                  </a:lnTo>
                  <a:lnTo>
                    <a:pt x="9525" y="0"/>
                  </a:lnTo>
                  <a:close/>
                </a:path>
              </a:pathLst>
            </a:custGeom>
            <a:solidFill>
              <a:schemeClr val="lt1"/>
            </a:solidFill>
            <a:ln w="9525">
              <a:solidFill>
                <a:srgbClr val="ffffff"/>
              </a:solidFill>
              <a:round/>
            </a:ln>
          </p:spPr>
          <p:style>
            <a:lnRef idx="0"/>
            <a:fillRef idx="0"/>
            <a:effectRef idx="0"/>
            <a:fontRef idx="minor"/>
          </p:style>
        </p:sp>
        <p:sp>
          <p:nvSpPr>
            <p:cNvPr id="241" name="Google Shape;215;p3"/>
            <p:cNvSpPr/>
            <p:nvPr/>
          </p:nvSpPr>
          <p:spPr>
            <a:xfrm>
              <a:off x="895320" y="135828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42" name="Google Shape;216;p3"/>
            <p:cNvSpPr/>
            <p:nvPr/>
          </p:nvSpPr>
          <p:spPr>
            <a:xfrm>
              <a:off x="943560" y="135828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243" name="Google Shape;217;p3"/>
            <p:cNvSpPr/>
            <p:nvPr/>
          </p:nvSpPr>
          <p:spPr>
            <a:xfrm>
              <a:off x="991440" y="135828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44" name="Google Shape;218;p3"/>
            <p:cNvSpPr/>
            <p:nvPr/>
          </p:nvSpPr>
          <p:spPr>
            <a:xfrm>
              <a:off x="1039680" y="135828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45" name="Google Shape;219;p3"/>
            <p:cNvSpPr/>
            <p:nvPr/>
          </p:nvSpPr>
          <p:spPr>
            <a:xfrm>
              <a:off x="1087920" y="135828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46" name="Google Shape;220;p3"/>
            <p:cNvSpPr/>
            <p:nvPr/>
          </p:nvSpPr>
          <p:spPr>
            <a:xfrm>
              <a:off x="1135800" y="135828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47" name="Google Shape;221;p3"/>
            <p:cNvSpPr/>
            <p:nvPr/>
          </p:nvSpPr>
          <p:spPr>
            <a:xfrm>
              <a:off x="462240" y="131616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48" name="Google Shape;222;p3"/>
            <p:cNvSpPr/>
            <p:nvPr/>
          </p:nvSpPr>
          <p:spPr>
            <a:xfrm>
              <a:off x="510120" y="1316160"/>
              <a:ext cx="41760" cy="41760"/>
            </a:xfrm>
            <a:custGeom>
              <a:avLst/>
              <a:gdLst/>
              <a:ahLst/>
              <a:rect l="l" t="t" r="r" b="b"/>
              <a:pathLst>
                <a:path w="8334"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249" name="Google Shape;223;p3"/>
            <p:cNvSpPr/>
            <p:nvPr/>
          </p:nvSpPr>
          <p:spPr>
            <a:xfrm>
              <a:off x="552240" y="1316160"/>
              <a:ext cx="53640" cy="41760"/>
            </a:xfrm>
            <a:custGeom>
              <a:avLst/>
              <a:gdLst/>
              <a:ahLst/>
              <a:rect l="l" t="t" r="r" b="b"/>
              <a:pathLst>
                <a:path w="10715" h="8334">
                  <a:moveTo>
                    <a:pt x="0" y="0"/>
                  </a:moveTo>
                  <a:lnTo>
                    <a:pt x="0" y="8333"/>
                  </a:lnTo>
                  <a:lnTo>
                    <a:pt x="10714" y="8333"/>
                  </a:lnTo>
                  <a:lnTo>
                    <a:pt x="10714" y="0"/>
                  </a:lnTo>
                  <a:close/>
                </a:path>
              </a:pathLst>
            </a:custGeom>
            <a:solidFill>
              <a:schemeClr val="lt1"/>
            </a:solidFill>
            <a:ln w="9525">
              <a:solidFill>
                <a:srgbClr val="ffffff"/>
              </a:solidFill>
              <a:round/>
            </a:ln>
          </p:spPr>
          <p:style>
            <a:lnRef idx="0"/>
            <a:fillRef idx="0"/>
            <a:effectRef idx="0"/>
            <a:fontRef idx="minor"/>
          </p:style>
        </p:sp>
        <p:sp>
          <p:nvSpPr>
            <p:cNvPr id="250" name="Google Shape;224;p3"/>
            <p:cNvSpPr/>
            <p:nvPr/>
          </p:nvSpPr>
          <p:spPr>
            <a:xfrm>
              <a:off x="606600" y="1316160"/>
              <a:ext cx="47880" cy="41760"/>
            </a:xfrm>
            <a:custGeom>
              <a:avLst/>
              <a:gdLst/>
              <a:ahLst/>
              <a:rect l="l" t="t" r="r" b="b"/>
              <a:pathLst>
                <a:path w="9524"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51" name="Google Shape;225;p3"/>
            <p:cNvSpPr/>
            <p:nvPr/>
          </p:nvSpPr>
          <p:spPr>
            <a:xfrm>
              <a:off x="654480" y="131616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52" name="Google Shape;226;p3"/>
            <p:cNvSpPr/>
            <p:nvPr/>
          </p:nvSpPr>
          <p:spPr>
            <a:xfrm>
              <a:off x="702720" y="131616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253" name="Google Shape;227;p3"/>
            <p:cNvSpPr/>
            <p:nvPr/>
          </p:nvSpPr>
          <p:spPr>
            <a:xfrm>
              <a:off x="750960" y="131616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54" name="Google Shape;228;p3"/>
            <p:cNvSpPr/>
            <p:nvPr/>
          </p:nvSpPr>
          <p:spPr>
            <a:xfrm>
              <a:off x="799200" y="131616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55" name="Google Shape;229;p3"/>
            <p:cNvSpPr/>
            <p:nvPr/>
          </p:nvSpPr>
          <p:spPr>
            <a:xfrm>
              <a:off x="847080" y="1316160"/>
              <a:ext cx="47880" cy="41760"/>
            </a:xfrm>
            <a:custGeom>
              <a:avLst/>
              <a:gdLst/>
              <a:ahLst/>
              <a:rect l="l" t="t" r="r" b="b"/>
              <a:pathLst>
                <a:path w="9526" h="8334">
                  <a:moveTo>
                    <a:pt x="1" y="0"/>
                  </a:moveTo>
                  <a:lnTo>
                    <a:pt x="1" y="8333"/>
                  </a:lnTo>
                  <a:lnTo>
                    <a:pt x="9525" y="8333"/>
                  </a:lnTo>
                  <a:lnTo>
                    <a:pt x="9525" y="0"/>
                  </a:lnTo>
                  <a:close/>
                </a:path>
              </a:pathLst>
            </a:custGeom>
            <a:solidFill>
              <a:schemeClr val="lt1"/>
            </a:solidFill>
            <a:ln w="9525">
              <a:solidFill>
                <a:srgbClr val="ffffff"/>
              </a:solidFill>
              <a:round/>
            </a:ln>
          </p:spPr>
          <p:style>
            <a:lnRef idx="0"/>
            <a:fillRef idx="0"/>
            <a:effectRef idx="0"/>
            <a:fontRef idx="minor"/>
          </p:style>
        </p:sp>
        <p:sp>
          <p:nvSpPr>
            <p:cNvPr id="256" name="Google Shape;230;p3"/>
            <p:cNvSpPr/>
            <p:nvPr/>
          </p:nvSpPr>
          <p:spPr>
            <a:xfrm>
              <a:off x="895320" y="131616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57" name="Google Shape;231;p3"/>
            <p:cNvSpPr/>
            <p:nvPr/>
          </p:nvSpPr>
          <p:spPr>
            <a:xfrm>
              <a:off x="943560" y="131616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258" name="Google Shape;232;p3"/>
            <p:cNvSpPr/>
            <p:nvPr/>
          </p:nvSpPr>
          <p:spPr>
            <a:xfrm>
              <a:off x="991440" y="131616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59" name="Google Shape;233;p3"/>
            <p:cNvSpPr/>
            <p:nvPr/>
          </p:nvSpPr>
          <p:spPr>
            <a:xfrm>
              <a:off x="1039680" y="1316160"/>
              <a:ext cx="47880" cy="41760"/>
            </a:xfrm>
            <a:custGeom>
              <a:avLst/>
              <a:gdLst/>
              <a:ahLst/>
              <a:rect l="l" t="t" r="r" b="b"/>
              <a:pathLst>
                <a:path w="9524"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60" name="Google Shape;234;p3"/>
            <p:cNvSpPr/>
            <p:nvPr/>
          </p:nvSpPr>
          <p:spPr>
            <a:xfrm>
              <a:off x="1087920" y="131616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61" name="Google Shape;235;p3"/>
            <p:cNvSpPr/>
            <p:nvPr/>
          </p:nvSpPr>
          <p:spPr>
            <a:xfrm>
              <a:off x="1135800" y="131616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62" name="Google Shape;236;p3"/>
            <p:cNvSpPr/>
            <p:nvPr/>
          </p:nvSpPr>
          <p:spPr>
            <a:xfrm>
              <a:off x="462240" y="126180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63" name="Google Shape;237;p3"/>
            <p:cNvSpPr/>
            <p:nvPr/>
          </p:nvSpPr>
          <p:spPr>
            <a:xfrm>
              <a:off x="510120" y="126180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264" name="Google Shape;238;p3"/>
            <p:cNvSpPr/>
            <p:nvPr/>
          </p:nvSpPr>
          <p:spPr>
            <a:xfrm>
              <a:off x="552240" y="1261800"/>
              <a:ext cx="53640" cy="53640"/>
            </a:xfrm>
            <a:custGeom>
              <a:avLst/>
              <a:gdLst/>
              <a:ahLst/>
              <a:rect l="l" t="t" r="r" b="b"/>
              <a:pathLst>
                <a:path w="10715" h="10713">
                  <a:moveTo>
                    <a:pt x="0" y="0"/>
                  </a:moveTo>
                  <a:lnTo>
                    <a:pt x="0" y="10713"/>
                  </a:lnTo>
                  <a:lnTo>
                    <a:pt x="10714" y="10713"/>
                  </a:lnTo>
                  <a:lnTo>
                    <a:pt x="10714" y="0"/>
                  </a:lnTo>
                  <a:close/>
                </a:path>
              </a:pathLst>
            </a:custGeom>
            <a:solidFill>
              <a:schemeClr val="lt1"/>
            </a:solidFill>
            <a:ln w="9525">
              <a:solidFill>
                <a:srgbClr val="ffffff"/>
              </a:solidFill>
              <a:round/>
            </a:ln>
          </p:spPr>
          <p:style>
            <a:lnRef idx="0"/>
            <a:fillRef idx="0"/>
            <a:effectRef idx="0"/>
            <a:fontRef idx="minor"/>
          </p:style>
        </p:sp>
        <p:sp>
          <p:nvSpPr>
            <p:cNvPr id="265" name="Google Shape;239;p3"/>
            <p:cNvSpPr/>
            <p:nvPr/>
          </p:nvSpPr>
          <p:spPr>
            <a:xfrm>
              <a:off x="606600" y="126180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66" name="Google Shape;240;p3"/>
            <p:cNvSpPr/>
            <p:nvPr/>
          </p:nvSpPr>
          <p:spPr>
            <a:xfrm>
              <a:off x="654480" y="12618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67" name="Google Shape;241;p3"/>
            <p:cNvSpPr/>
            <p:nvPr/>
          </p:nvSpPr>
          <p:spPr>
            <a:xfrm>
              <a:off x="702720" y="126180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268" name="Google Shape;242;p3"/>
            <p:cNvSpPr/>
            <p:nvPr/>
          </p:nvSpPr>
          <p:spPr>
            <a:xfrm>
              <a:off x="750960" y="126180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69" name="Google Shape;243;p3"/>
            <p:cNvSpPr/>
            <p:nvPr/>
          </p:nvSpPr>
          <p:spPr>
            <a:xfrm>
              <a:off x="799200" y="12618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70" name="Google Shape;244;p3"/>
            <p:cNvSpPr/>
            <p:nvPr/>
          </p:nvSpPr>
          <p:spPr>
            <a:xfrm>
              <a:off x="847080" y="1261800"/>
              <a:ext cx="47880" cy="53640"/>
            </a:xfrm>
            <a:custGeom>
              <a:avLst/>
              <a:gdLst/>
              <a:ahLst/>
              <a:rect l="l" t="t" r="r" b="b"/>
              <a:pathLst>
                <a:path w="9526" h="10713">
                  <a:moveTo>
                    <a:pt x="1" y="0"/>
                  </a:moveTo>
                  <a:lnTo>
                    <a:pt x="1" y="10713"/>
                  </a:lnTo>
                  <a:lnTo>
                    <a:pt x="9525" y="10713"/>
                  </a:lnTo>
                  <a:lnTo>
                    <a:pt x="9525" y="0"/>
                  </a:lnTo>
                  <a:close/>
                </a:path>
              </a:pathLst>
            </a:custGeom>
            <a:solidFill>
              <a:schemeClr val="lt1"/>
            </a:solidFill>
            <a:ln w="9525">
              <a:solidFill>
                <a:srgbClr val="ffffff"/>
              </a:solidFill>
              <a:round/>
            </a:ln>
          </p:spPr>
          <p:style>
            <a:lnRef idx="0"/>
            <a:fillRef idx="0"/>
            <a:effectRef idx="0"/>
            <a:fontRef idx="minor"/>
          </p:style>
        </p:sp>
        <p:sp>
          <p:nvSpPr>
            <p:cNvPr id="271" name="Google Shape;245;p3"/>
            <p:cNvSpPr/>
            <p:nvPr/>
          </p:nvSpPr>
          <p:spPr>
            <a:xfrm>
              <a:off x="895320" y="12618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72" name="Google Shape;246;p3"/>
            <p:cNvSpPr/>
            <p:nvPr/>
          </p:nvSpPr>
          <p:spPr>
            <a:xfrm>
              <a:off x="943560" y="126180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273" name="Google Shape;247;p3"/>
            <p:cNvSpPr/>
            <p:nvPr/>
          </p:nvSpPr>
          <p:spPr>
            <a:xfrm>
              <a:off x="991440" y="126180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74" name="Google Shape;248;p3"/>
            <p:cNvSpPr/>
            <p:nvPr/>
          </p:nvSpPr>
          <p:spPr>
            <a:xfrm>
              <a:off x="1039680" y="126180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75" name="Google Shape;249;p3"/>
            <p:cNvSpPr/>
            <p:nvPr/>
          </p:nvSpPr>
          <p:spPr>
            <a:xfrm>
              <a:off x="1087920" y="12618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76" name="Google Shape;250;p3"/>
            <p:cNvSpPr/>
            <p:nvPr/>
          </p:nvSpPr>
          <p:spPr>
            <a:xfrm>
              <a:off x="1135800" y="126180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277" name="Google Shape;251;p3"/>
            <p:cNvSpPr/>
            <p:nvPr/>
          </p:nvSpPr>
          <p:spPr>
            <a:xfrm>
              <a:off x="462240" y="121968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78" name="Google Shape;252;p3"/>
            <p:cNvSpPr/>
            <p:nvPr/>
          </p:nvSpPr>
          <p:spPr>
            <a:xfrm>
              <a:off x="510120" y="1219680"/>
              <a:ext cx="41760" cy="41760"/>
            </a:xfrm>
            <a:custGeom>
              <a:avLst/>
              <a:gdLst/>
              <a:ahLst/>
              <a:rect l="l" t="t" r="r" b="b"/>
              <a:pathLst>
                <a:path w="8334"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279" name="Google Shape;253;p3"/>
            <p:cNvSpPr/>
            <p:nvPr/>
          </p:nvSpPr>
          <p:spPr>
            <a:xfrm>
              <a:off x="552240" y="1219680"/>
              <a:ext cx="53640" cy="41760"/>
            </a:xfrm>
            <a:custGeom>
              <a:avLst/>
              <a:gdLst/>
              <a:ahLst/>
              <a:rect l="l" t="t" r="r" b="b"/>
              <a:pathLst>
                <a:path w="10715" h="8334">
                  <a:moveTo>
                    <a:pt x="0" y="0"/>
                  </a:moveTo>
                  <a:lnTo>
                    <a:pt x="0" y="8333"/>
                  </a:lnTo>
                  <a:lnTo>
                    <a:pt x="10714" y="8333"/>
                  </a:lnTo>
                  <a:lnTo>
                    <a:pt x="10714" y="0"/>
                  </a:lnTo>
                  <a:close/>
                </a:path>
              </a:pathLst>
            </a:custGeom>
            <a:solidFill>
              <a:schemeClr val="lt1"/>
            </a:solidFill>
            <a:ln w="9525">
              <a:solidFill>
                <a:srgbClr val="ffffff"/>
              </a:solidFill>
              <a:round/>
            </a:ln>
          </p:spPr>
          <p:style>
            <a:lnRef idx="0"/>
            <a:fillRef idx="0"/>
            <a:effectRef idx="0"/>
            <a:fontRef idx="minor"/>
          </p:style>
        </p:sp>
        <p:sp>
          <p:nvSpPr>
            <p:cNvPr id="280" name="Google Shape;254;p3"/>
            <p:cNvSpPr/>
            <p:nvPr/>
          </p:nvSpPr>
          <p:spPr>
            <a:xfrm>
              <a:off x="606600" y="1219680"/>
              <a:ext cx="47880" cy="41760"/>
            </a:xfrm>
            <a:custGeom>
              <a:avLst/>
              <a:gdLst/>
              <a:ahLst/>
              <a:rect l="l" t="t" r="r" b="b"/>
              <a:pathLst>
                <a:path w="9524"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81" name="Google Shape;255;p3"/>
            <p:cNvSpPr/>
            <p:nvPr/>
          </p:nvSpPr>
          <p:spPr>
            <a:xfrm>
              <a:off x="654480" y="121968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82" name="Google Shape;256;p3"/>
            <p:cNvSpPr/>
            <p:nvPr/>
          </p:nvSpPr>
          <p:spPr>
            <a:xfrm>
              <a:off x="702720" y="121968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283" name="Google Shape;257;p3"/>
            <p:cNvSpPr/>
            <p:nvPr/>
          </p:nvSpPr>
          <p:spPr>
            <a:xfrm>
              <a:off x="750960" y="121968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84" name="Google Shape;258;p3"/>
            <p:cNvSpPr/>
            <p:nvPr/>
          </p:nvSpPr>
          <p:spPr>
            <a:xfrm>
              <a:off x="799200" y="121968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85" name="Google Shape;259;p3"/>
            <p:cNvSpPr/>
            <p:nvPr/>
          </p:nvSpPr>
          <p:spPr>
            <a:xfrm>
              <a:off x="847080" y="1219680"/>
              <a:ext cx="47880" cy="41760"/>
            </a:xfrm>
            <a:custGeom>
              <a:avLst/>
              <a:gdLst/>
              <a:ahLst/>
              <a:rect l="l" t="t" r="r" b="b"/>
              <a:pathLst>
                <a:path w="9526" h="8334">
                  <a:moveTo>
                    <a:pt x="1" y="0"/>
                  </a:moveTo>
                  <a:lnTo>
                    <a:pt x="1" y="8333"/>
                  </a:lnTo>
                  <a:lnTo>
                    <a:pt x="9525" y="8333"/>
                  </a:lnTo>
                  <a:lnTo>
                    <a:pt x="9525" y="0"/>
                  </a:lnTo>
                  <a:close/>
                </a:path>
              </a:pathLst>
            </a:custGeom>
            <a:solidFill>
              <a:schemeClr val="lt1"/>
            </a:solidFill>
            <a:ln w="9525">
              <a:solidFill>
                <a:srgbClr val="ffffff"/>
              </a:solidFill>
              <a:round/>
            </a:ln>
          </p:spPr>
          <p:style>
            <a:lnRef idx="0"/>
            <a:fillRef idx="0"/>
            <a:effectRef idx="0"/>
            <a:fontRef idx="minor"/>
          </p:style>
        </p:sp>
        <p:sp>
          <p:nvSpPr>
            <p:cNvPr id="286" name="Google Shape;260;p3"/>
            <p:cNvSpPr/>
            <p:nvPr/>
          </p:nvSpPr>
          <p:spPr>
            <a:xfrm>
              <a:off x="895320" y="121968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87" name="Google Shape;261;p3"/>
            <p:cNvSpPr/>
            <p:nvPr/>
          </p:nvSpPr>
          <p:spPr>
            <a:xfrm>
              <a:off x="943560" y="121968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288" name="Google Shape;262;p3"/>
            <p:cNvSpPr/>
            <p:nvPr/>
          </p:nvSpPr>
          <p:spPr>
            <a:xfrm>
              <a:off x="991440" y="121968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89" name="Google Shape;263;p3"/>
            <p:cNvSpPr/>
            <p:nvPr/>
          </p:nvSpPr>
          <p:spPr>
            <a:xfrm>
              <a:off x="1039680" y="1219680"/>
              <a:ext cx="47880" cy="41760"/>
            </a:xfrm>
            <a:custGeom>
              <a:avLst/>
              <a:gdLst/>
              <a:ahLst/>
              <a:rect l="l" t="t" r="r" b="b"/>
              <a:pathLst>
                <a:path w="9524"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90" name="Google Shape;264;p3"/>
            <p:cNvSpPr/>
            <p:nvPr/>
          </p:nvSpPr>
          <p:spPr>
            <a:xfrm>
              <a:off x="1087920" y="121968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91" name="Google Shape;265;p3"/>
            <p:cNvSpPr/>
            <p:nvPr/>
          </p:nvSpPr>
          <p:spPr>
            <a:xfrm>
              <a:off x="1135800" y="121968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292" name="Google Shape;266;p3"/>
            <p:cNvSpPr/>
            <p:nvPr/>
          </p:nvSpPr>
          <p:spPr>
            <a:xfrm>
              <a:off x="462240" y="117144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293" name="Google Shape;267;p3"/>
            <p:cNvSpPr/>
            <p:nvPr/>
          </p:nvSpPr>
          <p:spPr>
            <a:xfrm>
              <a:off x="510120" y="1171440"/>
              <a:ext cx="41760" cy="47880"/>
            </a:xfrm>
            <a:custGeom>
              <a:avLst/>
              <a:gdLst/>
              <a:ahLst/>
              <a:rect l="l" t="t" r="r" b="b"/>
              <a:pathLst>
                <a:path w="8334"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294" name="Google Shape;268;p3"/>
            <p:cNvSpPr/>
            <p:nvPr/>
          </p:nvSpPr>
          <p:spPr>
            <a:xfrm>
              <a:off x="552240" y="1171440"/>
              <a:ext cx="53640" cy="47880"/>
            </a:xfrm>
            <a:custGeom>
              <a:avLst/>
              <a:gdLst/>
              <a:ahLst/>
              <a:rect l="l" t="t" r="r" b="b"/>
              <a:pathLst>
                <a:path w="10715" h="9524">
                  <a:moveTo>
                    <a:pt x="0" y="1"/>
                  </a:moveTo>
                  <a:lnTo>
                    <a:pt x="0" y="9523"/>
                  </a:lnTo>
                  <a:lnTo>
                    <a:pt x="10714" y="9523"/>
                  </a:lnTo>
                  <a:lnTo>
                    <a:pt x="10714" y="1"/>
                  </a:lnTo>
                  <a:close/>
                </a:path>
              </a:pathLst>
            </a:custGeom>
            <a:solidFill>
              <a:schemeClr val="lt1"/>
            </a:solidFill>
            <a:ln w="9525">
              <a:solidFill>
                <a:srgbClr val="ffffff"/>
              </a:solidFill>
              <a:round/>
            </a:ln>
          </p:spPr>
          <p:style>
            <a:lnRef idx="0"/>
            <a:fillRef idx="0"/>
            <a:effectRef idx="0"/>
            <a:fontRef idx="minor"/>
          </p:style>
        </p:sp>
        <p:sp>
          <p:nvSpPr>
            <p:cNvPr id="295" name="Google Shape;269;p3"/>
            <p:cNvSpPr/>
            <p:nvPr/>
          </p:nvSpPr>
          <p:spPr>
            <a:xfrm>
              <a:off x="606600" y="117144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296" name="Google Shape;270;p3"/>
            <p:cNvSpPr/>
            <p:nvPr/>
          </p:nvSpPr>
          <p:spPr>
            <a:xfrm>
              <a:off x="654480" y="11714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297" name="Google Shape;271;p3"/>
            <p:cNvSpPr/>
            <p:nvPr/>
          </p:nvSpPr>
          <p:spPr>
            <a:xfrm>
              <a:off x="702720" y="117144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298" name="Google Shape;272;p3"/>
            <p:cNvSpPr/>
            <p:nvPr/>
          </p:nvSpPr>
          <p:spPr>
            <a:xfrm>
              <a:off x="750960" y="117144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299" name="Google Shape;273;p3"/>
            <p:cNvSpPr/>
            <p:nvPr/>
          </p:nvSpPr>
          <p:spPr>
            <a:xfrm>
              <a:off x="799200" y="11714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300" name="Google Shape;274;p3"/>
            <p:cNvSpPr/>
            <p:nvPr/>
          </p:nvSpPr>
          <p:spPr>
            <a:xfrm>
              <a:off x="847080" y="1171440"/>
              <a:ext cx="47880" cy="47880"/>
            </a:xfrm>
            <a:custGeom>
              <a:avLst/>
              <a:gdLst/>
              <a:ahLst/>
              <a:rect l="l" t="t" r="r" b="b"/>
              <a:pathLst>
                <a:path w="9526" h="9524">
                  <a:moveTo>
                    <a:pt x="1" y="1"/>
                  </a:moveTo>
                  <a:lnTo>
                    <a:pt x="1" y="9523"/>
                  </a:lnTo>
                  <a:lnTo>
                    <a:pt x="9525" y="9523"/>
                  </a:lnTo>
                  <a:lnTo>
                    <a:pt x="9525" y="1"/>
                  </a:lnTo>
                  <a:close/>
                </a:path>
              </a:pathLst>
            </a:custGeom>
            <a:solidFill>
              <a:schemeClr val="lt1"/>
            </a:solidFill>
            <a:ln w="9525">
              <a:solidFill>
                <a:srgbClr val="ffffff"/>
              </a:solidFill>
              <a:round/>
            </a:ln>
          </p:spPr>
          <p:style>
            <a:lnRef idx="0"/>
            <a:fillRef idx="0"/>
            <a:effectRef idx="0"/>
            <a:fontRef idx="minor"/>
          </p:style>
        </p:sp>
        <p:sp>
          <p:nvSpPr>
            <p:cNvPr id="301" name="Google Shape;275;p3"/>
            <p:cNvSpPr/>
            <p:nvPr/>
          </p:nvSpPr>
          <p:spPr>
            <a:xfrm>
              <a:off x="895320" y="11714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302" name="Google Shape;276;p3"/>
            <p:cNvSpPr/>
            <p:nvPr/>
          </p:nvSpPr>
          <p:spPr>
            <a:xfrm>
              <a:off x="943560" y="117144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303" name="Google Shape;277;p3"/>
            <p:cNvSpPr/>
            <p:nvPr/>
          </p:nvSpPr>
          <p:spPr>
            <a:xfrm>
              <a:off x="991440" y="117144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304" name="Google Shape;278;p3"/>
            <p:cNvSpPr/>
            <p:nvPr/>
          </p:nvSpPr>
          <p:spPr>
            <a:xfrm>
              <a:off x="1039680" y="117144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305" name="Google Shape;279;p3"/>
            <p:cNvSpPr/>
            <p:nvPr/>
          </p:nvSpPr>
          <p:spPr>
            <a:xfrm>
              <a:off x="462240" y="111744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306" name="Google Shape;280;p3"/>
            <p:cNvSpPr/>
            <p:nvPr/>
          </p:nvSpPr>
          <p:spPr>
            <a:xfrm>
              <a:off x="510120" y="111744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307" name="Google Shape;281;p3"/>
            <p:cNvSpPr/>
            <p:nvPr/>
          </p:nvSpPr>
          <p:spPr>
            <a:xfrm>
              <a:off x="552240" y="1117440"/>
              <a:ext cx="53640" cy="53640"/>
            </a:xfrm>
            <a:custGeom>
              <a:avLst/>
              <a:gdLst/>
              <a:ahLst/>
              <a:rect l="l" t="t" r="r" b="b"/>
              <a:pathLst>
                <a:path w="10715" h="10713">
                  <a:moveTo>
                    <a:pt x="0" y="0"/>
                  </a:moveTo>
                  <a:lnTo>
                    <a:pt x="0" y="10713"/>
                  </a:lnTo>
                  <a:lnTo>
                    <a:pt x="10714" y="10713"/>
                  </a:lnTo>
                  <a:lnTo>
                    <a:pt x="10714" y="0"/>
                  </a:lnTo>
                  <a:close/>
                </a:path>
              </a:pathLst>
            </a:custGeom>
            <a:solidFill>
              <a:schemeClr val="lt1"/>
            </a:solidFill>
            <a:ln w="9525">
              <a:solidFill>
                <a:srgbClr val="ffffff"/>
              </a:solidFill>
              <a:round/>
            </a:ln>
          </p:spPr>
          <p:style>
            <a:lnRef idx="0"/>
            <a:fillRef idx="0"/>
            <a:effectRef idx="0"/>
            <a:fontRef idx="minor"/>
          </p:style>
        </p:sp>
        <p:sp>
          <p:nvSpPr>
            <p:cNvPr id="308" name="Google Shape;282;p3"/>
            <p:cNvSpPr/>
            <p:nvPr/>
          </p:nvSpPr>
          <p:spPr>
            <a:xfrm>
              <a:off x="606600" y="111744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309" name="Google Shape;283;p3"/>
            <p:cNvSpPr/>
            <p:nvPr/>
          </p:nvSpPr>
          <p:spPr>
            <a:xfrm>
              <a:off x="654480" y="11174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310" name="Google Shape;284;p3"/>
            <p:cNvSpPr/>
            <p:nvPr/>
          </p:nvSpPr>
          <p:spPr>
            <a:xfrm>
              <a:off x="702720" y="111744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311" name="Google Shape;285;p3"/>
            <p:cNvSpPr/>
            <p:nvPr/>
          </p:nvSpPr>
          <p:spPr>
            <a:xfrm>
              <a:off x="750960" y="111744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312" name="Google Shape;286;p3"/>
            <p:cNvSpPr/>
            <p:nvPr/>
          </p:nvSpPr>
          <p:spPr>
            <a:xfrm>
              <a:off x="799200" y="11174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313" name="Google Shape;287;p3"/>
            <p:cNvSpPr/>
            <p:nvPr/>
          </p:nvSpPr>
          <p:spPr>
            <a:xfrm>
              <a:off x="847080" y="1117440"/>
              <a:ext cx="47880" cy="53640"/>
            </a:xfrm>
            <a:custGeom>
              <a:avLst/>
              <a:gdLst/>
              <a:ahLst/>
              <a:rect l="l" t="t" r="r" b="b"/>
              <a:pathLst>
                <a:path w="9526" h="10713">
                  <a:moveTo>
                    <a:pt x="1" y="0"/>
                  </a:moveTo>
                  <a:lnTo>
                    <a:pt x="1" y="10713"/>
                  </a:lnTo>
                  <a:lnTo>
                    <a:pt x="9525" y="10713"/>
                  </a:lnTo>
                  <a:lnTo>
                    <a:pt x="9525" y="0"/>
                  </a:lnTo>
                  <a:close/>
                </a:path>
              </a:pathLst>
            </a:custGeom>
            <a:solidFill>
              <a:schemeClr val="lt1"/>
            </a:solidFill>
            <a:ln w="9525">
              <a:solidFill>
                <a:srgbClr val="ffffff"/>
              </a:solidFill>
              <a:round/>
            </a:ln>
          </p:spPr>
          <p:style>
            <a:lnRef idx="0"/>
            <a:fillRef idx="0"/>
            <a:effectRef idx="0"/>
            <a:fontRef idx="minor"/>
          </p:style>
        </p:sp>
        <p:sp>
          <p:nvSpPr>
            <p:cNvPr id="314" name="Google Shape;288;p3"/>
            <p:cNvSpPr/>
            <p:nvPr/>
          </p:nvSpPr>
          <p:spPr>
            <a:xfrm>
              <a:off x="895320" y="11174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315" name="Google Shape;289;p3"/>
            <p:cNvSpPr/>
            <p:nvPr/>
          </p:nvSpPr>
          <p:spPr>
            <a:xfrm>
              <a:off x="943560" y="111744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316" name="Google Shape;290;p3"/>
            <p:cNvSpPr/>
            <p:nvPr/>
          </p:nvSpPr>
          <p:spPr>
            <a:xfrm>
              <a:off x="991440" y="111744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317" name="Google Shape;291;p3"/>
            <p:cNvSpPr/>
            <p:nvPr/>
          </p:nvSpPr>
          <p:spPr>
            <a:xfrm>
              <a:off x="462240" y="1075320"/>
              <a:ext cx="47880" cy="41760"/>
            </a:xfrm>
            <a:custGeom>
              <a:avLst/>
              <a:gdLst/>
              <a:ahLst/>
              <a:rect l="l" t="t" r="r" b="b"/>
              <a:pathLst>
                <a:path w="9524" h="8334">
                  <a:moveTo>
                    <a:pt x="1" y="1"/>
                  </a:moveTo>
                  <a:lnTo>
                    <a:pt x="1"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318" name="Google Shape;292;p3"/>
            <p:cNvSpPr/>
            <p:nvPr/>
          </p:nvSpPr>
          <p:spPr>
            <a:xfrm>
              <a:off x="510120" y="1075320"/>
              <a:ext cx="41760" cy="41760"/>
            </a:xfrm>
            <a:custGeom>
              <a:avLst/>
              <a:gdLst/>
              <a:ahLst/>
              <a:rect l="l" t="t" r="r" b="b"/>
              <a:pathLst>
                <a:path w="8334" h="8334">
                  <a:moveTo>
                    <a:pt x="0" y="1"/>
                  </a:moveTo>
                  <a:lnTo>
                    <a:pt x="0" y="8333"/>
                  </a:lnTo>
                  <a:lnTo>
                    <a:pt x="8333" y="8333"/>
                  </a:lnTo>
                  <a:lnTo>
                    <a:pt x="8333" y="1"/>
                  </a:lnTo>
                  <a:close/>
                </a:path>
              </a:pathLst>
            </a:custGeom>
            <a:solidFill>
              <a:schemeClr val="lt1"/>
            </a:solidFill>
            <a:ln w="9525">
              <a:solidFill>
                <a:srgbClr val="ffffff"/>
              </a:solidFill>
              <a:round/>
            </a:ln>
          </p:spPr>
          <p:style>
            <a:lnRef idx="0"/>
            <a:fillRef idx="0"/>
            <a:effectRef idx="0"/>
            <a:fontRef idx="minor"/>
          </p:style>
        </p:sp>
        <p:sp>
          <p:nvSpPr>
            <p:cNvPr id="319" name="Google Shape;293;p3"/>
            <p:cNvSpPr/>
            <p:nvPr/>
          </p:nvSpPr>
          <p:spPr>
            <a:xfrm>
              <a:off x="552240" y="1075320"/>
              <a:ext cx="53640" cy="41760"/>
            </a:xfrm>
            <a:custGeom>
              <a:avLst/>
              <a:gdLst/>
              <a:ahLst/>
              <a:rect l="l" t="t" r="r" b="b"/>
              <a:pathLst>
                <a:path w="10715" h="8334">
                  <a:moveTo>
                    <a:pt x="0" y="1"/>
                  </a:moveTo>
                  <a:lnTo>
                    <a:pt x="0" y="8333"/>
                  </a:lnTo>
                  <a:lnTo>
                    <a:pt x="10714" y="8333"/>
                  </a:lnTo>
                  <a:lnTo>
                    <a:pt x="10714" y="1"/>
                  </a:lnTo>
                  <a:close/>
                </a:path>
              </a:pathLst>
            </a:custGeom>
            <a:solidFill>
              <a:schemeClr val="lt1"/>
            </a:solidFill>
            <a:ln w="9525">
              <a:solidFill>
                <a:srgbClr val="ffffff"/>
              </a:solidFill>
              <a:round/>
            </a:ln>
          </p:spPr>
          <p:style>
            <a:lnRef idx="0"/>
            <a:fillRef idx="0"/>
            <a:effectRef idx="0"/>
            <a:fontRef idx="minor"/>
          </p:style>
        </p:sp>
        <p:sp>
          <p:nvSpPr>
            <p:cNvPr id="320" name="Google Shape;294;p3"/>
            <p:cNvSpPr/>
            <p:nvPr/>
          </p:nvSpPr>
          <p:spPr>
            <a:xfrm>
              <a:off x="606600" y="1075320"/>
              <a:ext cx="47880" cy="41760"/>
            </a:xfrm>
            <a:custGeom>
              <a:avLst/>
              <a:gdLst/>
              <a:ahLst/>
              <a:rect l="l" t="t" r="r" b="b"/>
              <a:pathLst>
                <a:path w="9524"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321" name="Google Shape;295;p3"/>
            <p:cNvSpPr/>
            <p:nvPr/>
          </p:nvSpPr>
          <p:spPr>
            <a:xfrm>
              <a:off x="654480" y="107532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322" name="Google Shape;296;p3"/>
            <p:cNvSpPr/>
            <p:nvPr/>
          </p:nvSpPr>
          <p:spPr>
            <a:xfrm>
              <a:off x="702720" y="1075320"/>
              <a:ext cx="47880" cy="41760"/>
            </a:xfrm>
            <a:custGeom>
              <a:avLst/>
              <a:gdLst/>
              <a:ahLst/>
              <a:rect l="l" t="t" r="r" b="b"/>
              <a:pathLst>
                <a:path w="9524" h="8334">
                  <a:moveTo>
                    <a:pt x="1" y="1"/>
                  </a:moveTo>
                  <a:lnTo>
                    <a:pt x="1" y="8333"/>
                  </a:lnTo>
                  <a:lnTo>
                    <a:pt x="9524" y="8333"/>
                  </a:lnTo>
                  <a:lnTo>
                    <a:pt x="9524" y="1"/>
                  </a:lnTo>
                  <a:close/>
                </a:path>
              </a:pathLst>
            </a:custGeom>
            <a:solidFill>
              <a:schemeClr val="lt1"/>
            </a:solidFill>
            <a:ln w="9525">
              <a:solidFill>
                <a:srgbClr val="ffffff"/>
              </a:solidFill>
              <a:round/>
            </a:ln>
          </p:spPr>
          <p:style>
            <a:lnRef idx="0"/>
            <a:fillRef idx="0"/>
            <a:effectRef idx="0"/>
            <a:fontRef idx="minor"/>
          </p:style>
        </p:sp>
        <p:sp>
          <p:nvSpPr>
            <p:cNvPr id="323" name="Google Shape;297;p3"/>
            <p:cNvSpPr/>
            <p:nvPr/>
          </p:nvSpPr>
          <p:spPr>
            <a:xfrm>
              <a:off x="750960" y="1075320"/>
              <a:ext cx="47880" cy="41760"/>
            </a:xfrm>
            <a:custGeom>
              <a:avLst/>
              <a:gdLst/>
              <a:ahLst/>
              <a:rect l="l" t="t" r="r" b="b"/>
              <a:pathLst>
                <a:path w="9524" h="8334">
                  <a:moveTo>
                    <a:pt x="1" y="1"/>
                  </a:moveTo>
                  <a:lnTo>
                    <a:pt x="1"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324" name="Google Shape;298;p3"/>
            <p:cNvSpPr/>
            <p:nvPr/>
          </p:nvSpPr>
          <p:spPr>
            <a:xfrm>
              <a:off x="799200" y="107532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325" name="Google Shape;299;p3"/>
            <p:cNvSpPr/>
            <p:nvPr/>
          </p:nvSpPr>
          <p:spPr>
            <a:xfrm>
              <a:off x="847080" y="1075320"/>
              <a:ext cx="47880" cy="41760"/>
            </a:xfrm>
            <a:custGeom>
              <a:avLst/>
              <a:gdLst/>
              <a:ahLst/>
              <a:rect l="l" t="t" r="r" b="b"/>
              <a:pathLst>
                <a:path w="9526" h="8334">
                  <a:moveTo>
                    <a:pt x="1" y="1"/>
                  </a:moveTo>
                  <a:lnTo>
                    <a:pt x="1" y="8333"/>
                  </a:lnTo>
                  <a:lnTo>
                    <a:pt x="9525" y="8333"/>
                  </a:lnTo>
                  <a:lnTo>
                    <a:pt x="9525" y="1"/>
                  </a:lnTo>
                  <a:close/>
                </a:path>
              </a:pathLst>
            </a:custGeom>
            <a:solidFill>
              <a:schemeClr val="lt1"/>
            </a:solidFill>
            <a:ln w="9525">
              <a:solidFill>
                <a:srgbClr val="ffffff"/>
              </a:solidFill>
              <a:round/>
            </a:ln>
          </p:spPr>
          <p:style>
            <a:lnRef idx="0"/>
            <a:fillRef idx="0"/>
            <a:effectRef idx="0"/>
            <a:fontRef idx="minor"/>
          </p:style>
        </p:sp>
        <p:sp>
          <p:nvSpPr>
            <p:cNvPr id="326" name="Google Shape;300;p3"/>
            <p:cNvSpPr/>
            <p:nvPr/>
          </p:nvSpPr>
          <p:spPr>
            <a:xfrm>
              <a:off x="895320" y="107532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327" name="Google Shape;301;p3"/>
            <p:cNvSpPr/>
            <p:nvPr/>
          </p:nvSpPr>
          <p:spPr>
            <a:xfrm>
              <a:off x="943560" y="1075320"/>
              <a:ext cx="47880" cy="41760"/>
            </a:xfrm>
            <a:custGeom>
              <a:avLst/>
              <a:gdLst/>
              <a:ahLst/>
              <a:rect l="l" t="t" r="r" b="b"/>
              <a:pathLst>
                <a:path w="9524" h="8334">
                  <a:moveTo>
                    <a:pt x="1" y="1"/>
                  </a:moveTo>
                  <a:lnTo>
                    <a:pt x="1" y="8333"/>
                  </a:lnTo>
                  <a:lnTo>
                    <a:pt x="9524" y="8333"/>
                  </a:lnTo>
                  <a:lnTo>
                    <a:pt x="9524" y="1"/>
                  </a:lnTo>
                  <a:close/>
                </a:path>
              </a:pathLst>
            </a:custGeom>
            <a:solidFill>
              <a:schemeClr val="lt1"/>
            </a:solidFill>
            <a:ln w="9525">
              <a:solidFill>
                <a:srgbClr val="ffffff"/>
              </a:solidFill>
              <a:round/>
            </a:ln>
          </p:spPr>
          <p:style>
            <a:lnRef idx="0"/>
            <a:fillRef idx="0"/>
            <a:effectRef idx="0"/>
            <a:fontRef idx="minor"/>
          </p:style>
        </p:sp>
        <p:sp>
          <p:nvSpPr>
            <p:cNvPr id="328" name="Google Shape;302;p3"/>
            <p:cNvSpPr/>
            <p:nvPr/>
          </p:nvSpPr>
          <p:spPr>
            <a:xfrm>
              <a:off x="991440" y="1075320"/>
              <a:ext cx="47880" cy="41760"/>
            </a:xfrm>
            <a:custGeom>
              <a:avLst/>
              <a:gdLst/>
              <a:ahLst/>
              <a:rect l="l" t="t" r="r" b="b"/>
              <a:pathLst>
                <a:path w="9524" h="8334">
                  <a:moveTo>
                    <a:pt x="1" y="1"/>
                  </a:moveTo>
                  <a:lnTo>
                    <a:pt x="1"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329" name="Google Shape;303;p3"/>
            <p:cNvSpPr/>
            <p:nvPr/>
          </p:nvSpPr>
          <p:spPr>
            <a:xfrm>
              <a:off x="462240" y="1027080"/>
              <a:ext cx="47880" cy="47880"/>
            </a:xfrm>
            <a:custGeom>
              <a:avLst/>
              <a:gdLst/>
              <a:ahLst/>
              <a:rect l="l" t="t" r="r" b="b"/>
              <a:pathLst>
                <a:path w="9524" h="9524">
                  <a:moveTo>
                    <a:pt x="1" y="1"/>
                  </a:moveTo>
                  <a:lnTo>
                    <a:pt x="1"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330" name="Google Shape;304;p3"/>
            <p:cNvSpPr/>
            <p:nvPr/>
          </p:nvSpPr>
          <p:spPr>
            <a:xfrm>
              <a:off x="510120" y="1027080"/>
              <a:ext cx="41760" cy="47880"/>
            </a:xfrm>
            <a:custGeom>
              <a:avLst/>
              <a:gdLst/>
              <a:ahLst/>
              <a:rect l="l" t="t" r="r" b="b"/>
              <a:pathLst>
                <a:path w="8334" h="9524">
                  <a:moveTo>
                    <a:pt x="0" y="1"/>
                  </a:moveTo>
                  <a:lnTo>
                    <a:pt x="0" y="9524"/>
                  </a:lnTo>
                  <a:lnTo>
                    <a:pt x="8333" y="9524"/>
                  </a:lnTo>
                  <a:lnTo>
                    <a:pt x="8333" y="1"/>
                  </a:lnTo>
                  <a:close/>
                </a:path>
              </a:pathLst>
            </a:custGeom>
            <a:solidFill>
              <a:schemeClr val="lt1"/>
            </a:solidFill>
            <a:ln w="9525">
              <a:solidFill>
                <a:srgbClr val="ffffff"/>
              </a:solidFill>
              <a:round/>
            </a:ln>
          </p:spPr>
          <p:style>
            <a:lnRef idx="0"/>
            <a:fillRef idx="0"/>
            <a:effectRef idx="0"/>
            <a:fontRef idx="minor"/>
          </p:style>
        </p:sp>
        <p:sp>
          <p:nvSpPr>
            <p:cNvPr id="331" name="Google Shape;305;p3"/>
            <p:cNvSpPr/>
            <p:nvPr/>
          </p:nvSpPr>
          <p:spPr>
            <a:xfrm>
              <a:off x="552240" y="1027080"/>
              <a:ext cx="53640" cy="47880"/>
            </a:xfrm>
            <a:custGeom>
              <a:avLst/>
              <a:gdLst/>
              <a:ahLst/>
              <a:rect l="l" t="t" r="r" b="b"/>
              <a:pathLst>
                <a:path w="10715" h="9524">
                  <a:moveTo>
                    <a:pt x="0" y="1"/>
                  </a:moveTo>
                  <a:lnTo>
                    <a:pt x="0" y="9524"/>
                  </a:lnTo>
                  <a:lnTo>
                    <a:pt x="10714" y="9524"/>
                  </a:lnTo>
                  <a:lnTo>
                    <a:pt x="10714" y="1"/>
                  </a:lnTo>
                  <a:close/>
                </a:path>
              </a:pathLst>
            </a:custGeom>
            <a:solidFill>
              <a:schemeClr val="lt1"/>
            </a:solidFill>
            <a:ln w="9525">
              <a:solidFill>
                <a:srgbClr val="ffffff"/>
              </a:solidFill>
              <a:round/>
            </a:ln>
          </p:spPr>
          <p:style>
            <a:lnRef idx="0"/>
            <a:fillRef idx="0"/>
            <a:effectRef idx="0"/>
            <a:fontRef idx="minor"/>
          </p:style>
        </p:sp>
        <p:sp>
          <p:nvSpPr>
            <p:cNvPr id="332" name="Google Shape;306;p3"/>
            <p:cNvSpPr/>
            <p:nvPr/>
          </p:nvSpPr>
          <p:spPr>
            <a:xfrm>
              <a:off x="606600" y="1027080"/>
              <a:ext cx="47880" cy="47880"/>
            </a:xfrm>
            <a:custGeom>
              <a:avLst/>
              <a:gdLst/>
              <a:ahLst/>
              <a:rect l="l" t="t" r="r" b="b"/>
              <a:pathLst>
                <a:path w="9524"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333" name="Google Shape;307;p3"/>
            <p:cNvSpPr/>
            <p:nvPr/>
          </p:nvSpPr>
          <p:spPr>
            <a:xfrm>
              <a:off x="654480" y="1027080"/>
              <a:ext cx="47880" cy="47880"/>
            </a:xfrm>
            <a:custGeom>
              <a:avLst/>
              <a:gdLst/>
              <a:ahLst/>
              <a:rect l="l" t="t" r="r" b="b"/>
              <a:pathLst>
                <a:path w="9523"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334" name="Google Shape;308;p3"/>
            <p:cNvSpPr/>
            <p:nvPr/>
          </p:nvSpPr>
          <p:spPr>
            <a:xfrm>
              <a:off x="702720" y="1027080"/>
              <a:ext cx="47880" cy="47880"/>
            </a:xfrm>
            <a:custGeom>
              <a:avLst/>
              <a:gdLst/>
              <a:ahLst/>
              <a:rect l="l" t="t" r="r" b="b"/>
              <a:pathLst>
                <a:path w="9524" h="9524">
                  <a:moveTo>
                    <a:pt x="1" y="1"/>
                  </a:moveTo>
                  <a:lnTo>
                    <a:pt x="1" y="9524"/>
                  </a:lnTo>
                  <a:lnTo>
                    <a:pt x="9524" y="9524"/>
                  </a:lnTo>
                  <a:lnTo>
                    <a:pt x="9524" y="1"/>
                  </a:lnTo>
                  <a:close/>
                </a:path>
              </a:pathLst>
            </a:custGeom>
            <a:solidFill>
              <a:schemeClr val="lt1"/>
            </a:solidFill>
            <a:ln w="9525">
              <a:solidFill>
                <a:srgbClr val="ffffff"/>
              </a:solidFill>
              <a:round/>
            </a:ln>
          </p:spPr>
          <p:style>
            <a:lnRef idx="0"/>
            <a:fillRef idx="0"/>
            <a:effectRef idx="0"/>
            <a:fontRef idx="minor"/>
          </p:style>
        </p:sp>
        <p:sp>
          <p:nvSpPr>
            <p:cNvPr id="335" name="Google Shape;309;p3"/>
            <p:cNvSpPr/>
            <p:nvPr/>
          </p:nvSpPr>
          <p:spPr>
            <a:xfrm>
              <a:off x="750960" y="1027080"/>
              <a:ext cx="47880" cy="47880"/>
            </a:xfrm>
            <a:custGeom>
              <a:avLst/>
              <a:gdLst/>
              <a:ahLst/>
              <a:rect l="l" t="t" r="r" b="b"/>
              <a:pathLst>
                <a:path w="9524" h="9524">
                  <a:moveTo>
                    <a:pt x="1" y="1"/>
                  </a:moveTo>
                  <a:lnTo>
                    <a:pt x="1"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336" name="Google Shape;310;p3"/>
            <p:cNvSpPr/>
            <p:nvPr/>
          </p:nvSpPr>
          <p:spPr>
            <a:xfrm>
              <a:off x="799200" y="1027080"/>
              <a:ext cx="47880" cy="47880"/>
            </a:xfrm>
            <a:custGeom>
              <a:avLst/>
              <a:gdLst/>
              <a:ahLst/>
              <a:rect l="l" t="t" r="r" b="b"/>
              <a:pathLst>
                <a:path w="9523"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337" name="Google Shape;311;p3"/>
            <p:cNvSpPr/>
            <p:nvPr/>
          </p:nvSpPr>
          <p:spPr>
            <a:xfrm>
              <a:off x="847080" y="1027080"/>
              <a:ext cx="47880" cy="47880"/>
            </a:xfrm>
            <a:custGeom>
              <a:avLst/>
              <a:gdLst/>
              <a:ahLst/>
              <a:rect l="l" t="t" r="r" b="b"/>
              <a:pathLst>
                <a:path w="9526" h="9524">
                  <a:moveTo>
                    <a:pt x="1" y="1"/>
                  </a:moveTo>
                  <a:lnTo>
                    <a:pt x="1" y="9524"/>
                  </a:lnTo>
                  <a:lnTo>
                    <a:pt x="9525" y="9524"/>
                  </a:lnTo>
                  <a:lnTo>
                    <a:pt x="9525" y="1"/>
                  </a:lnTo>
                  <a:close/>
                </a:path>
              </a:pathLst>
            </a:custGeom>
            <a:solidFill>
              <a:schemeClr val="lt1"/>
            </a:solidFill>
            <a:ln w="9525">
              <a:solidFill>
                <a:srgbClr val="ffffff"/>
              </a:solidFill>
              <a:round/>
            </a:ln>
          </p:spPr>
          <p:style>
            <a:lnRef idx="0"/>
            <a:fillRef idx="0"/>
            <a:effectRef idx="0"/>
            <a:fontRef idx="minor"/>
          </p:style>
        </p:sp>
        <p:sp>
          <p:nvSpPr>
            <p:cNvPr id="338" name="Google Shape;312;p3"/>
            <p:cNvSpPr/>
            <p:nvPr/>
          </p:nvSpPr>
          <p:spPr>
            <a:xfrm>
              <a:off x="895320" y="1027080"/>
              <a:ext cx="47880" cy="47880"/>
            </a:xfrm>
            <a:custGeom>
              <a:avLst/>
              <a:gdLst/>
              <a:ahLst/>
              <a:rect l="l" t="t" r="r" b="b"/>
              <a:pathLst>
                <a:path w="9523"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339" name="Google Shape;313;p3"/>
            <p:cNvSpPr/>
            <p:nvPr/>
          </p:nvSpPr>
          <p:spPr>
            <a:xfrm>
              <a:off x="943560" y="1027080"/>
              <a:ext cx="47880" cy="47880"/>
            </a:xfrm>
            <a:custGeom>
              <a:avLst/>
              <a:gdLst/>
              <a:ahLst/>
              <a:rect l="l" t="t" r="r" b="b"/>
              <a:pathLst>
                <a:path w="9524" h="9524">
                  <a:moveTo>
                    <a:pt x="1" y="1"/>
                  </a:moveTo>
                  <a:lnTo>
                    <a:pt x="1" y="9524"/>
                  </a:lnTo>
                  <a:lnTo>
                    <a:pt x="9524" y="9524"/>
                  </a:lnTo>
                  <a:lnTo>
                    <a:pt x="9524" y="1"/>
                  </a:lnTo>
                  <a:close/>
                </a:path>
              </a:pathLst>
            </a:custGeom>
            <a:solidFill>
              <a:schemeClr val="lt1"/>
            </a:solidFill>
            <a:ln w="9525">
              <a:solidFill>
                <a:srgbClr val="ffffff"/>
              </a:solidFill>
              <a:round/>
            </a:ln>
          </p:spPr>
          <p:style>
            <a:lnRef idx="0"/>
            <a:fillRef idx="0"/>
            <a:effectRef idx="0"/>
            <a:fontRef idx="minor"/>
          </p:style>
        </p:sp>
        <p:sp>
          <p:nvSpPr>
            <p:cNvPr id="340" name="Google Shape;314;p3"/>
            <p:cNvSpPr/>
            <p:nvPr/>
          </p:nvSpPr>
          <p:spPr>
            <a:xfrm>
              <a:off x="462240" y="973080"/>
              <a:ext cx="47880" cy="53640"/>
            </a:xfrm>
            <a:custGeom>
              <a:avLst/>
              <a:gdLst/>
              <a:ahLst/>
              <a:rect l="l" t="t" r="r" b="b"/>
              <a:pathLst>
                <a:path w="9524" h="10715">
                  <a:moveTo>
                    <a:pt x="1" y="1"/>
                  </a:moveTo>
                  <a:lnTo>
                    <a:pt x="1"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341" name="Google Shape;315;p3"/>
            <p:cNvSpPr/>
            <p:nvPr/>
          </p:nvSpPr>
          <p:spPr>
            <a:xfrm>
              <a:off x="510120" y="973080"/>
              <a:ext cx="41760" cy="53640"/>
            </a:xfrm>
            <a:custGeom>
              <a:avLst/>
              <a:gdLst/>
              <a:ahLst/>
              <a:rect l="l" t="t" r="r" b="b"/>
              <a:pathLst>
                <a:path w="8334" h="10715">
                  <a:moveTo>
                    <a:pt x="0" y="1"/>
                  </a:moveTo>
                  <a:lnTo>
                    <a:pt x="0" y="10715"/>
                  </a:lnTo>
                  <a:lnTo>
                    <a:pt x="8333" y="10715"/>
                  </a:lnTo>
                  <a:lnTo>
                    <a:pt x="8333" y="1"/>
                  </a:lnTo>
                  <a:close/>
                </a:path>
              </a:pathLst>
            </a:custGeom>
            <a:solidFill>
              <a:schemeClr val="lt1"/>
            </a:solidFill>
            <a:ln w="9525">
              <a:solidFill>
                <a:srgbClr val="ffffff"/>
              </a:solidFill>
              <a:round/>
            </a:ln>
          </p:spPr>
          <p:style>
            <a:lnRef idx="0"/>
            <a:fillRef idx="0"/>
            <a:effectRef idx="0"/>
            <a:fontRef idx="minor"/>
          </p:style>
        </p:sp>
        <p:sp>
          <p:nvSpPr>
            <p:cNvPr id="342" name="Google Shape;316;p3"/>
            <p:cNvSpPr/>
            <p:nvPr/>
          </p:nvSpPr>
          <p:spPr>
            <a:xfrm>
              <a:off x="552240" y="973080"/>
              <a:ext cx="53640" cy="53640"/>
            </a:xfrm>
            <a:custGeom>
              <a:avLst/>
              <a:gdLst/>
              <a:ahLst/>
              <a:rect l="l" t="t" r="r" b="b"/>
              <a:pathLst>
                <a:path w="10715" h="10715">
                  <a:moveTo>
                    <a:pt x="0" y="1"/>
                  </a:moveTo>
                  <a:lnTo>
                    <a:pt x="0" y="10715"/>
                  </a:lnTo>
                  <a:lnTo>
                    <a:pt x="10714" y="10715"/>
                  </a:lnTo>
                  <a:lnTo>
                    <a:pt x="10714" y="1"/>
                  </a:lnTo>
                  <a:close/>
                </a:path>
              </a:pathLst>
            </a:custGeom>
            <a:solidFill>
              <a:schemeClr val="lt1"/>
            </a:solidFill>
            <a:ln w="9525">
              <a:solidFill>
                <a:srgbClr val="ffffff"/>
              </a:solidFill>
              <a:round/>
            </a:ln>
          </p:spPr>
          <p:style>
            <a:lnRef idx="0"/>
            <a:fillRef idx="0"/>
            <a:effectRef idx="0"/>
            <a:fontRef idx="minor"/>
          </p:style>
        </p:sp>
        <p:sp>
          <p:nvSpPr>
            <p:cNvPr id="343" name="Google Shape;317;p3"/>
            <p:cNvSpPr/>
            <p:nvPr/>
          </p:nvSpPr>
          <p:spPr>
            <a:xfrm>
              <a:off x="606600" y="973080"/>
              <a:ext cx="47880" cy="53640"/>
            </a:xfrm>
            <a:custGeom>
              <a:avLst/>
              <a:gdLst/>
              <a:ahLst/>
              <a:rect l="l" t="t" r="r" b="b"/>
              <a:pathLst>
                <a:path w="9524" h="10715">
                  <a:moveTo>
                    <a:pt x="0" y="1"/>
                  </a:moveTo>
                  <a:lnTo>
                    <a:pt x="0"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344" name="Google Shape;318;p3"/>
            <p:cNvSpPr/>
            <p:nvPr/>
          </p:nvSpPr>
          <p:spPr>
            <a:xfrm>
              <a:off x="654480" y="973080"/>
              <a:ext cx="47880" cy="53640"/>
            </a:xfrm>
            <a:custGeom>
              <a:avLst/>
              <a:gdLst/>
              <a:ahLst/>
              <a:rect l="l" t="t" r="r" b="b"/>
              <a:pathLst>
                <a:path w="9523" h="10715">
                  <a:moveTo>
                    <a:pt x="0" y="1"/>
                  </a:moveTo>
                  <a:lnTo>
                    <a:pt x="0"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345" name="Google Shape;319;p3"/>
            <p:cNvSpPr/>
            <p:nvPr/>
          </p:nvSpPr>
          <p:spPr>
            <a:xfrm>
              <a:off x="702720" y="973080"/>
              <a:ext cx="47880" cy="53640"/>
            </a:xfrm>
            <a:custGeom>
              <a:avLst/>
              <a:gdLst/>
              <a:ahLst/>
              <a:rect l="l" t="t" r="r" b="b"/>
              <a:pathLst>
                <a:path w="9524" h="10715">
                  <a:moveTo>
                    <a:pt x="1" y="1"/>
                  </a:moveTo>
                  <a:lnTo>
                    <a:pt x="1" y="10715"/>
                  </a:lnTo>
                  <a:lnTo>
                    <a:pt x="9524" y="10715"/>
                  </a:lnTo>
                  <a:lnTo>
                    <a:pt x="9524" y="1"/>
                  </a:lnTo>
                  <a:close/>
                </a:path>
              </a:pathLst>
            </a:custGeom>
            <a:solidFill>
              <a:schemeClr val="lt1"/>
            </a:solidFill>
            <a:ln w="9525">
              <a:solidFill>
                <a:srgbClr val="ffffff"/>
              </a:solidFill>
              <a:round/>
            </a:ln>
          </p:spPr>
          <p:style>
            <a:lnRef idx="0"/>
            <a:fillRef idx="0"/>
            <a:effectRef idx="0"/>
            <a:fontRef idx="minor"/>
          </p:style>
        </p:sp>
        <p:sp>
          <p:nvSpPr>
            <p:cNvPr id="346" name="Google Shape;320;p3"/>
            <p:cNvSpPr/>
            <p:nvPr/>
          </p:nvSpPr>
          <p:spPr>
            <a:xfrm>
              <a:off x="750960" y="973080"/>
              <a:ext cx="47880" cy="53640"/>
            </a:xfrm>
            <a:custGeom>
              <a:avLst/>
              <a:gdLst/>
              <a:ahLst/>
              <a:rect l="l" t="t" r="r" b="b"/>
              <a:pathLst>
                <a:path w="9524" h="10715">
                  <a:moveTo>
                    <a:pt x="1" y="1"/>
                  </a:moveTo>
                  <a:lnTo>
                    <a:pt x="1"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347" name="Google Shape;321;p3"/>
            <p:cNvSpPr/>
            <p:nvPr/>
          </p:nvSpPr>
          <p:spPr>
            <a:xfrm>
              <a:off x="462240" y="930960"/>
              <a:ext cx="47880" cy="41760"/>
            </a:xfrm>
            <a:custGeom>
              <a:avLst/>
              <a:gdLst/>
              <a:ahLst/>
              <a:rect l="l" t="t" r="r" b="b"/>
              <a:pathLst>
                <a:path w="9524" h="8334">
                  <a:moveTo>
                    <a:pt x="1" y="1"/>
                  </a:moveTo>
                  <a:lnTo>
                    <a:pt x="1"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348" name="Google Shape;322;p3"/>
            <p:cNvSpPr/>
            <p:nvPr/>
          </p:nvSpPr>
          <p:spPr>
            <a:xfrm>
              <a:off x="510120" y="930960"/>
              <a:ext cx="41760" cy="41760"/>
            </a:xfrm>
            <a:custGeom>
              <a:avLst/>
              <a:gdLst/>
              <a:ahLst/>
              <a:rect l="l" t="t" r="r" b="b"/>
              <a:pathLst>
                <a:path w="8334" h="8334">
                  <a:moveTo>
                    <a:pt x="0" y="1"/>
                  </a:moveTo>
                  <a:lnTo>
                    <a:pt x="0" y="8334"/>
                  </a:lnTo>
                  <a:lnTo>
                    <a:pt x="8333" y="8334"/>
                  </a:lnTo>
                  <a:lnTo>
                    <a:pt x="8333" y="1"/>
                  </a:lnTo>
                  <a:close/>
                </a:path>
              </a:pathLst>
            </a:custGeom>
            <a:solidFill>
              <a:schemeClr val="lt1"/>
            </a:solidFill>
            <a:ln w="9525">
              <a:solidFill>
                <a:srgbClr val="ffffff"/>
              </a:solidFill>
              <a:round/>
            </a:ln>
          </p:spPr>
          <p:style>
            <a:lnRef idx="0"/>
            <a:fillRef idx="0"/>
            <a:effectRef idx="0"/>
            <a:fontRef idx="minor"/>
          </p:style>
        </p:sp>
        <p:sp>
          <p:nvSpPr>
            <p:cNvPr id="349" name="Google Shape;323;p3"/>
            <p:cNvSpPr/>
            <p:nvPr/>
          </p:nvSpPr>
          <p:spPr>
            <a:xfrm>
              <a:off x="552240" y="930960"/>
              <a:ext cx="53640" cy="41760"/>
            </a:xfrm>
            <a:custGeom>
              <a:avLst/>
              <a:gdLst/>
              <a:ahLst/>
              <a:rect l="l" t="t" r="r" b="b"/>
              <a:pathLst>
                <a:path w="10715" h="8334">
                  <a:moveTo>
                    <a:pt x="0" y="1"/>
                  </a:moveTo>
                  <a:lnTo>
                    <a:pt x="0" y="8334"/>
                  </a:lnTo>
                  <a:lnTo>
                    <a:pt x="10714" y="8334"/>
                  </a:lnTo>
                  <a:lnTo>
                    <a:pt x="10714" y="1"/>
                  </a:lnTo>
                  <a:close/>
                </a:path>
              </a:pathLst>
            </a:custGeom>
            <a:solidFill>
              <a:schemeClr val="lt1"/>
            </a:solidFill>
            <a:ln w="9525">
              <a:solidFill>
                <a:srgbClr val="ffffff"/>
              </a:solidFill>
              <a:round/>
            </a:ln>
          </p:spPr>
          <p:style>
            <a:lnRef idx="0"/>
            <a:fillRef idx="0"/>
            <a:effectRef idx="0"/>
            <a:fontRef idx="minor"/>
          </p:style>
        </p:sp>
        <p:sp>
          <p:nvSpPr>
            <p:cNvPr id="350" name="Google Shape;324;p3"/>
            <p:cNvSpPr/>
            <p:nvPr/>
          </p:nvSpPr>
          <p:spPr>
            <a:xfrm>
              <a:off x="606600" y="930960"/>
              <a:ext cx="47880" cy="41760"/>
            </a:xfrm>
            <a:custGeom>
              <a:avLst/>
              <a:gdLst/>
              <a:ahLst/>
              <a:rect l="l" t="t" r="r" b="b"/>
              <a:pathLst>
                <a:path w="9524" h="8334">
                  <a:moveTo>
                    <a:pt x="0" y="1"/>
                  </a:moveTo>
                  <a:lnTo>
                    <a:pt x="0"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351" name="Google Shape;325;p3"/>
            <p:cNvSpPr/>
            <p:nvPr/>
          </p:nvSpPr>
          <p:spPr>
            <a:xfrm>
              <a:off x="654480" y="930960"/>
              <a:ext cx="47880" cy="41760"/>
            </a:xfrm>
            <a:custGeom>
              <a:avLst/>
              <a:gdLst/>
              <a:ahLst/>
              <a:rect l="l" t="t" r="r" b="b"/>
              <a:pathLst>
                <a:path w="9523" h="8334">
                  <a:moveTo>
                    <a:pt x="0" y="1"/>
                  </a:moveTo>
                  <a:lnTo>
                    <a:pt x="0"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352" name="Google Shape;326;p3"/>
            <p:cNvSpPr/>
            <p:nvPr/>
          </p:nvSpPr>
          <p:spPr>
            <a:xfrm>
              <a:off x="702720" y="930960"/>
              <a:ext cx="47880" cy="41760"/>
            </a:xfrm>
            <a:custGeom>
              <a:avLst/>
              <a:gdLst/>
              <a:ahLst/>
              <a:rect l="l" t="t" r="r" b="b"/>
              <a:pathLst>
                <a:path w="9524" h="8334">
                  <a:moveTo>
                    <a:pt x="1" y="1"/>
                  </a:moveTo>
                  <a:lnTo>
                    <a:pt x="1" y="8334"/>
                  </a:lnTo>
                  <a:lnTo>
                    <a:pt x="9524" y="8334"/>
                  </a:lnTo>
                  <a:lnTo>
                    <a:pt x="9524" y="1"/>
                  </a:lnTo>
                  <a:close/>
                </a:path>
              </a:pathLst>
            </a:custGeom>
            <a:solidFill>
              <a:schemeClr val="lt1"/>
            </a:solidFill>
            <a:ln w="9525">
              <a:solidFill>
                <a:srgbClr val="ffffff"/>
              </a:solidFill>
              <a:round/>
            </a:ln>
          </p:spPr>
          <p:style>
            <a:lnRef idx="0"/>
            <a:fillRef idx="0"/>
            <a:effectRef idx="0"/>
            <a:fontRef idx="minor"/>
          </p:style>
        </p:sp>
        <p:sp>
          <p:nvSpPr>
            <p:cNvPr id="353" name="Google Shape;327;p3"/>
            <p:cNvSpPr/>
            <p:nvPr/>
          </p:nvSpPr>
          <p:spPr>
            <a:xfrm>
              <a:off x="750960" y="930960"/>
              <a:ext cx="47880" cy="41760"/>
            </a:xfrm>
            <a:custGeom>
              <a:avLst/>
              <a:gdLst/>
              <a:ahLst/>
              <a:rect l="l" t="t" r="r" b="b"/>
              <a:pathLst>
                <a:path w="9524" h="8334">
                  <a:moveTo>
                    <a:pt x="1" y="1"/>
                  </a:moveTo>
                  <a:lnTo>
                    <a:pt x="1"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354" name="Google Shape;328;p3"/>
            <p:cNvSpPr/>
            <p:nvPr/>
          </p:nvSpPr>
          <p:spPr>
            <a:xfrm>
              <a:off x="462240" y="87696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355" name="Google Shape;329;p3"/>
            <p:cNvSpPr/>
            <p:nvPr/>
          </p:nvSpPr>
          <p:spPr>
            <a:xfrm>
              <a:off x="510120" y="87696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356" name="Google Shape;330;p3"/>
            <p:cNvSpPr/>
            <p:nvPr/>
          </p:nvSpPr>
          <p:spPr>
            <a:xfrm>
              <a:off x="552240" y="876960"/>
              <a:ext cx="53640" cy="53640"/>
            </a:xfrm>
            <a:custGeom>
              <a:avLst/>
              <a:gdLst/>
              <a:ahLst/>
              <a:rect l="l" t="t" r="r" b="b"/>
              <a:pathLst>
                <a:path w="10715" h="10713">
                  <a:moveTo>
                    <a:pt x="0" y="0"/>
                  </a:moveTo>
                  <a:lnTo>
                    <a:pt x="0" y="10713"/>
                  </a:lnTo>
                  <a:lnTo>
                    <a:pt x="10714" y="10713"/>
                  </a:lnTo>
                  <a:lnTo>
                    <a:pt x="10714" y="0"/>
                  </a:lnTo>
                  <a:close/>
                </a:path>
              </a:pathLst>
            </a:custGeom>
            <a:solidFill>
              <a:schemeClr val="lt1"/>
            </a:solidFill>
            <a:ln w="9525">
              <a:solidFill>
                <a:srgbClr val="ffffff"/>
              </a:solidFill>
              <a:round/>
            </a:ln>
          </p:spPr>
          <p:style>
            <a:lnRef idx="0"/>
            <a:fillRef idx="0"/>
            <a:effectRef idx="0"/>
            <a:fontRef idx="minor"/>
          </p:style>
        </p:sp>
        <p:sp>
          <p:nvSpPr>
            <p:cNvPr id="357" name="Google Shape;331;p3"/>
            <p:cNvSpPr/>
            <p:nvPr/>
          </p:nvSpPr>
          <p:spPr>
            <a:xfrm>
              <a:off x="606600" y="87696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358" name="Google Shape;332;p3"/>
            <p:cNvSpPr/>
            <p:nvPr/>
          </p:nvSpPr>
          <p:spPr>
            <a:xfrm>
              <a:off x="654480" y="87696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359" name="Google Shape;333;p3"/>
            <p:cNvSpPr/>
            <p:nvPr/>
          </p:nvSpPr>
          <p:spPr>
            <a:xfrm>
              <a:off x="702720" y="87696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360" name="Google Shape;334;p3"/>
            <p:cNvSpPr/>
            <p:nvPr/>
          </p:nvSpPr>
          <p:spPr>
            <a:xfrm>
              <a:off x="462240" y="82872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361" name="Google Shape;335;p3"/>
            <p:cNvSpPr/>
            <p:nvPr/>
          </p:nvSpPr>
          <p:spPr>
            <a:xfrm>
              <a:off x="510120" y="828720"/>
              <a:ext cx="41760" cy="47880"/>
            </a:xfrm>
            <a:custGeom>
              <a:avLst/>
              <a:gdLst/>
              <a:ahLst/>
              <a:rect l="l" t="t" r="r" b="b"/>
              <a:pathLst>
                <a:path w="8334"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362" name="Google Shape;336;p3"/>
            <p:cNvSpPr/>
            <p:nvPr/>
          </p:nvSpPr>
          <p:spPr>
            <a:xfrm>
              <a:off x="552240" y="828720"/>
              <a:ext cx="53640" cy="47880"/>
            </a:xfrm>
            <a:custGeom>
              <a:avLst/>
              <a:gdLst/>
              <a:ahLst/>
              <a:rect l="l" t="t" r="r" b="b"/>
              <a:pathLst>
                <a:path w="10715" h="9524">
                  <a:moveTo>
                    <a:pt x="0" y="1"/>
                  </a:moveTo>
                  <a:lnTo>
                    <a:pt x="0" y="9523"/>
                  </a:lnTo>
                  <a:lnTo>
                    <a:pt x="10714" y="9523"/>
                  </a:lnTo>
                  <a:lnTo>
                    <a:pt x="10714" y="1"/>
                  </a:lnTo>
                  <a:close/>
                </a:path>
              </a:pathLst>
            </a:custGeom>
            <a:solidFill>
              <a:schemeClr val="lt1"/>
            </a:solidFill>
            <a:ln w="9525">
              <a:solidFill>
                <a:srgbClr val="ffffff"/>
              </a:solidFill>
              <a:round/>
            </a:ln>
          </p:spPr>
          <p:style>
            <a:lnRef idx="0"/>
            <a:fillRef idx="0"/>
            <a:effectRef idx="0"/>
            <a:fontRef idx="minor"/>
          </p:style>
        </p:sp>
        <p:sp>
          <p:nvSpPr>
            <p:cNvPr id="363" name="Google Shape;337;p3"/>
            <p:cNvSpPr/>
            <p:nvPr/>
          </p:nvSpPr>
          <p:spPr>
            <a:xfrm>
              <a:off x="606600" y="82872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364" name="Google Shape;338;p3"/>
            <p:cNvSpPr/>
            <p:nvPr/>
          </p:nvSpPr>
          <p:spPr>
            <a:xfrm>
              <a:off x="654480" y="82872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365" name="Google Shape;339;p3"/>
            <p:cNvSpPr/>
            <p:nvPr/>
          </p:nvSpPr>
          <p:spPr>
            <a:xfrm>
              <a:off x="462240" y="786600"/>
              <a:ext cx="47880" cy="41760"/>
            </a:xfrm>
            <a:custGeom>
              <a:avLst/>
              <a:gdLst/>
              <a:ahLst/>
              <a:rect l="l" t="t" r="r" b="b"/>
              <a:pathLst>
                <a:path w="9524" h="8333">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366" name="Google Shape;340;p3"/>
            <p:cNvSpPr/>
            <p:nvPr/>
          </p:nvSpPr>
          <p:spPr>
            <a:xfrm>
              <a:off x="510120" y="786600"/>
              <a:ext cx="41760" cy="41760"/>
            </a:xfrm>
            <a:custGeom>
              <a:avLst/>
              <a:gdLst/>
              <a:ahLst/>
              <a:rect l="l" t="t" r="r" b="b"/>
              <a:pathLst>
                <a:path w="8334" h="8333">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367" name="Google Shape;341;p3"/>
            <p:cNvSpPr/>
            <p:nvPr/>
          </p:nvSpPr>
          <p:spPr>
            <a:xfrm>
              <a:off x="552240" y="786600"/>
              <a:ext cx="53640" cy="41760"/>
            </a:xfrm>
            <a:custGeom>
              <a:avLst/>
              <a:gdLst/>
              <a:ahLst/>
              <a:rect l="l" t="t" r="r" b="b"/>
              <a:pathLst>
                <a:path w="10715" h="8333">
                  <a:moveTo>
                    <a:pt x="0" y="0"/>
                  </a:moveTo>
                  <a:lnTo>
                    <a:pt x="0" y="8333"/>
                  </a:lnTo>
                  <a:lnTo>
                    <a:pt x="10714" y="8333"/>
                  </a:lnTo>
                  <a:lnTo>
                    <a:pt x="10714" y="0"/>
                  </a:lnTo>
                  <a:close/>
                </a:path>
              </a:pathLst>
            </a:custGeom>
            <a:solidFill>
              <a:schemeClr val="lt1"/>
            </a:solidFill>
            <a:ln w="9525">
              <a:solidFill>
                <a:srgbClr val="ffffff"/>
              </a:solidFill>
              <a:round/>
            </a:ln>
          </p:spPr>
          <p:style>
            <a:lnRef idx="0"/>
            <a:fillRef idx="0"/>
            <a:effectRef idx="0"/>
            <a:fontRef idx="minor"/>
          </p:style>
        </p:sp>
        <p:sp>
          <p:nvSpPr>
            <p:cNvPr id="368" name="Google Shape;342;p3"/>
            <p:cNvSpPr/>
            <p:nvPr/>
          </p:nvSpPr>
          <p:spPr>
            <a:xfrm>
              <a:off x="606600" y="786600"/>
              <a:ext cx="47880" cy="41760"/>
            </a:xfrm>
            <a:custGeom>
              <a:avLst/>
              <a:gdLst/>
              <a:ahLst/>
              <a:rect l="l" t="t" r="r" b="b"/>
              <a:pathLst>
                <a:path w="9524" h="8333">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grpSp>
      <p:grpSp>
        <p:nvGrpSpPr>
          <p:cNvPr id="369" name="Google Shape;343;p3"/>
          <p:cNvGrpSpPr/>
          <p:nvPr/>
        </p:nvGrpSpPr>
        <p:grpSpPr>
          <a:xfrm>
            <a:off x="7969680" y="1388160"/>
            <a:ext cx="1443600" cy="721800"/>
            <a:chOff x="7969680" y="1388160"/>
            <a:chExt cx="1443600" cy="721800"/>
          </a:xfrm>
        </p:grpSpPr>
        <p:sp>
          <p:nvSpPr>
            <p:cNvPr id="370" name="Google Shape;344;p3"/>
            <p:cNvSpPr/>
            <p:nvPr/>
          </p:nvSpPr>
          <p:spPr>
            <a:xfrm>
              <a:off x="8649720" y="2062080"/>
              <a:ext cx="41760" cy="47880"/>
            </a:xfrm>
            <a:custGeom>
              <a:avLst/>
              <a:gdLst/>
              <a:ahLst/>
              <a:rect l="l" t="t" r="r" b="b"/>
              <a:pathLst>
                <a:path w="8334" h="9523">
                  <a:moveTo>
                    <a:pt x="1" y="0"/>
                  </a:moveTo>
                  <a:lnTo>
                    <a:pt x="1" y="9523"/>
                  </a:lnTo>
                  <a:lnTo>
                    <a:pt x="8334" y="9523"/>
                  </a:lnTo>
                  <a:lnTo>
                    <a:pt x="8334" y="0"/>
                  </a:lnTo>
                  <a:close/>
                </a:path>
              </a:pathLst>
            </a:custGeom>
            <a:solidFill>
              <a:schemeClr val="lt1"/>
            </a:solidFill>
            <a:ln w="9525">
              <a:solidFill>
                <a:srgbClr val="ffffff"/>
              </a:solidFill>
              <a:round/>
            </a:ln>
          </p:spPr>
          <p:style>
            <a:lnRef idx="0"/>
            <a:fillRef idx="0"/>
            <a:effectRef idx="0"/>
            <a:fontRef idx="minor"/>
          </p:style>
        </p:sp>
        <p:sp>
          <p:nvSpPr>
            <p:cNvPr id="371" name="Google Shape;345;p3"/>
            <p:cNvSpPr/>
            <p:nvPr/>
          </p:nvSpPr>
          <p:spPr>
            <a:xfrm>
              <a:off x="8601480" y="206208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372" name="Google Shape;346;p3"/>
            <p:cNvSpPr/>
            <p:nvPr/>
          </p:nvSpPr>
          <p:spPr>
            <a:xfrm>
              <a:off x="8547480" y="2062080"/>
              <a:ext cx="53640" cy="47880"/>
            </a:xfrm>
            <a:custGeom>
              <a:avLst/>
              <a:gdLst/>
              <a:ahLst/>
              <a:rect l="l" t="t" r="r" b="b"/>
              <a:pathLst>
                <a:path w="10714" h="9523">
                  <a:moveTo>
                    <a:pt x="1" y="0"/>
                  </a:moveTo>
                  <a:lnTo>
                    <a:pt x="1" y="9523"/>
                  </a:lnTo>
                  <a:lnTo>
                    <a:pt x="10713" y="9523"/>
                  </a:lnTo>
                  <a:lnTo>
                    <a:pt x="10713" y="0"/>
                  </a:lnTo>
                  <a:close/>
                </a:path>
              </a:pathLst>
            </a:custGeom>
            <a:solidFill>
              <a:schemeClr val="lt1"/>
            </a:solidFill>
            <a:ln w="9525">
              <a:solidFill>
                <a:srgbClr val="ffffff"/>
              </a:solidFill>
              <a:round/>
            </a:ln>
          </p:spPr>
          <p:style>
            <a:lnRef idx="0"/>
            <a:fillRef idx="0"/>
            <a:effectRef idx="0"/>
            <a:fontRef idx="minor"/>
          </p:style>
        </p:sp>
        <p:sp>
          <p:nvSpPr>
            <p:cNvPr id="373" name="Google Shape;347;p3"/>
            <p:cNvSpPr/>
            <p:nvPr/>
          </p:nvSpPr>
          <p:spPr>
            <a:xfrm>
              <a:off x="8505360" y="2062080"/>
              <a:ext cx="41760" cy="47880"/>
            </a:xfrm>
            <a:custGeom>
              <a:avLst/>
              <a:gdLst/>
              <a:ahLst/>
              <a:rect l="l" t="t" r="r" b="b"/>
              <a:pathLst>
                <a:path w="8334" h="9523">
                  <a:moveTo>
                    <a:pt x="1" y="0"/>
                  </a:moveTo>
                  <a:lnTo>
                    <a:pt x="1" y="9523"/>
                  </a:lnTo>
                  <a:lnTo>
                    <a:pt x="8334" y="9523"/>
                  </a:lnTo>
                  <a:lnTo>
                    <a:pt x="8334" y="0"/>
                  </a:lnTo>
                  <a:close/>
                </a:path>
              </a:pathLst>
            </a:custGeom>
            <a:solidFill>
              <a:schemeClr val="lt1"/>
            </a:solidFill>
            <a:ln w="9525">
              <a:solidFill>
                <a:srgbClr val="ffffff"/>
              </a:solidFill>
              <a:round/>
            </a:ln>
          </p:spPr>
          <p:style>
            <a:lnRef idx="0"/>
            <a:fillRef idx="0"/>
            <a:effectRef idx="0"/>
            <a:fontRef idx="minor"/>
          </p:style>
        </p:sp>
        <p:sp>
          <p:nvSpPr>
            <p:cNvPr id="374" name="Google Shape;348;p3"/>
            <p:cNvSpPr/>
            <p:nvPr/>
          </p:nvSpPr>
          <p:spPr>
            <a:xfrm>
              <a:off x="8451000" y="2062080"/>
              <a:ext cx="53640" cy="47880"/>
            </a:xfrm>
            <a:custGeom>
              <a:avLst/>
              <a:gdLst/>
              <a:ahLst/>
              <a:rect l="l" t="t" r="r" b="b"/>
              <a:pathLst>
                <a:path w="10713" h="9523">
                  <a:moveTo>
                    <a:pt x="0" y="0"/>
                  </a:moveTo>
                  <a:lnTo>
                    <a:pt x="0" y="9523"/>
                  </a:lnTo>
                  <a:lnTo>
                    <a:pt x="10713" y="9523"/>
                  </a:lnTo>
                  <a:lnTo>
                    <a:pt x="10713" y="0"/>
                  </a:lnTo>
                  <a:close/>
                </a:path>
              </a:pathLst>
            </a:custGeom>
            <a:solidFill>
              <a:schemeClr val="lt1"/>
            </a:solidFill>
            <a:ln w="9525">
              <a:solidFill>
                <a:srgbClr val="ffffff"/>
              </a:solidFill>
              <a:round/>
            </a:ln>
          </p:spPr>
          <p:style>
            <a:lnRef idx="0"/>
            <a:fillRef idx="0"/>
            <a:effectRef idx="0"/>
            <a:fontRef idx="minor"/>
          </p:style>
        </p:sp>
        <p:sp>
          <p:nvSpPr>
            <p:cNvPr id="375" name="Google Shape;349;p3"/>
            <p:cNvSpPr/>
            <p:nvPr/>
          </p:nvSpPr>
          <p:spPr>
            <a:xfrm>
              <a:off x="8402760" y="2062080"/>
              <a:ext cx="47880" cy="47880"/>
            </a:xfrm>
            <a:custGeom>
              <a:avLst/>
              <a:gdLst/>
              <a:ahLst/>
              <a:rect l="l" t="t" r="r" b="b"/>
              <a:pathLst>
                <a:path w="9524" h="9523">
                  <a:moveTo>
                    <a:pt x="1" y="0"/>
                  </a:moveTo>
                  <a:lnTo>
                    <a:pt x="1" y="9523"/>
                  </a:lnTo>
                  <a:lnTo>
                    <a:pt x="9524" y="9523"/>
                  </a:lnTo>
                  <a:lnTo>
                    <a:pt x="9524" y="0"/>
                  </a:lnTo>
                  <a:close/>
                </a:path>
              </a:pathLst>
            </a:custGeom>
            <a:solidFill>
              <a:schemeClr val="lt1"/>
            </a:solidFill>
            <a:ln w="9525">
              <a:solidFill>
                <a:srgbClr val="ffffff"/>
              </a:solidFill>
              <a:round/>
            </a:ln>
          </p:spPr>
          <p:style>
            <a:lnRef idx="0"/>
            <a:fillRef idx="0"/>
            <a:effectRef idx="0"/>
            <a:fontRef idx="minor"/>
          </p:style>
        </p:sp>
        <p:sp>
          <p:nvSpPr>
            <p:cNvPr id="376" name="Google Shape;350;p3"/>
            <p:cNvSpPr/>
            <p:nvPr/>
          </p:nvSpPr>
          <p:spPr>
            <a:xfrm>
              <a:off x="8360640" y="2062080"/>
              <a:ext cx="41760" cy="47880"/>
            </a:xfrm>
            <a:custGeom>
              <a:avLst/>
              <a:gdLst/>
              <a:ahLst/>
              <a:rect l="l" t="t" r="r" b="b"/>
              <a:pathLst>
                <a:path w="8333" h="9523">
                  <a:moveTo>
                    <a:pt x="0" y="0"/>
                  </a:moveTo>
                  <a:lnTo>
                    <a:pt x="0" y="9523"/>
                  </a:lnTo>
                  <a:lnTo>
                    <a:pt x="8333" y="9523"/>
                  </a:lnTo>
                  <a:lnTo>
                    <a:pt x="8333" y="0"/>
                  </a:lnTo>
                  <a:close/>
                </a:path>
              </a:pathLst>
            </a:custGeom>
            <a:solidFill>
              <a:schemeClr val="lt1"/>
            </a:solidFill>
            <a:ln w="9525">
              <a:solidFill>
                <a:srgbClr val="ffffff"/>
              </a:solidFill>
              <a:round/>
            </a:ln>
          </p:spPr>
          <p:style>
            <a:lnRef idx="0"/>
            <a:fillRef idx="0"/>
            <a:effectRef idx="0"/>
            <a:fontRef idx="minor"/>
          </p:style>
        </p:sp>
        <p:sp>
          <p:nvSpPr>
            <p:cNvPr id="377" name="Google Shape;351;p3"/>
            <p:cNvSpPr/>
            <p:nvPr/>
          </p:nvSpPr>
          <p:spPr>
            <a:xfrm>
              <a:off x="8306640" y="2062080"/>
              <a:ext cx="53640" cy="47880"/>
            </a:xfrm>
            <a:custGeom>
              <a:avLst/>
              <a:gdLst/>
              <a:ahLst/>
              <a:rect l="l" t="t" r="r" b="b"/>
              <a:pathLst>
                <a:path w="10714" h="9523">
                  <a:moveTo>
                    <a:pt x="1" y="0"/>
                  </a:moveTo>
                  <a:lnTo>
                    <a:pt x="1" y="9523"/>
                  </a:lnTo>
                  <a:lnTo>
                    <a:pt x="10713" y="9523"/>
                  </a:lnTo>
                  <a:lnTo>
                    <a:pt x="10713" y="0"/>
                  </a:lnTo>
                  <a:close/>
                </a:path>
              </a:pathLst>
            </a:custGeom>
            <a:solidFill>
              <a:schemeClr val="lt1"/>
            </a:solidFill>
            <a:ln w="9525">
              <a:solidFill>
                <a:srgbClr val="ffffff"/>
              </a:solidFill>
              <a:round/>
            </a:ln>
          </p:spPr>
          <p:style>
            <a:lnRef idx="0"/>
            <a:fillRef idx="0"/>
            <a:effectRef idx="0"/>
            <a:fontRef idx="minor"/>
          </p:style>
        </p:sp>
        <p:sp>
          <p:nvSpPr>
            <p:cNvPr id="378" name="Google Shape;352;p3"/>
            <p:cNvSpPr/>
            <p:nvPr/>
          </p:nvSpPr>
          <p:spPr>
            <a:xfrm>
              <a:off x="8258400" y="2062080"/>
              <a:ext cx="47880" cy="47880"/>
            </a:xfrm>
            <a:custGeom>
              <a:avLst/>
              <a:gdLst/>
              <a:ahLst/>
              <a:rect l="l" t="t" r="r" b="b"/>
              <a:pathLst>
                <a:path w="9524" h="9523">
                  <a:moveTo>
                    <a:pt x="1" y="0"/>
                  </a:moveTo>
                  <a:lnTo>
                    <a:pt x="1" y="9523"/>
                  </a:lnTo>
                  <a:lnTo>
                    <a:pt x="9524" y="9523"/>
                  </a:lnTo>
                  <a:lnTo>
                    <a:pt x="9524" y="0"/>
                  </a:lnTo>
                  <a:close/>
                </a:path>
              </a:pathLst>
            </a:custGeom>
            <a:solidFill>
              <a:schemeClr val="lt1"/>
            </a:solidFill>
            <a:ln w="9525">
              <a:solidFill>
                <a:srgbClr val="ffffff"/>
              </a:solidFill>
              <a:round/>
            </a:ln>
          </p:spPr>
          <p:style>
            <a:lnRef idx="0"/>
            <a:fillRef idx="0"/>
            <a:effectRef idx="0"/>
            <a:fontRef idx="minor"/>
          </p:style>
        </p:sp>
        <p:sp>
          <p:nvSpPr>
            <p:cNvPr id="379" name="Google Shape;353;p3"/>
            <p:cNvSpPr/>
            <p:nvPr/>
          </p:nvSpPr>
          <p:spPr>
            <a:xfrm>
              <a:off x="8216280" y="2062080"/>
              <a:ext cx="41760" cy="47880"/>
            </a:xfrm>
            <a:custGeom>
              <a:avLst/>
              <a:gdLst/>
              <a:ahLst/>
              <a:rect l="l" t="t" r="r" b="b"/>
              <a:pathLst>
                <a:path w="8333" h="9523">
                  <a:moveTo>
                    <a:pt x="0" y="0"/>
                  </a:moveTo>
                  <a:lnTo>
                    <a:pt x="0" y="9523"/>
                  </a:lnTo>
                  <a:lnTo>
                    <a:pt x="8333" y="9523"/>
                  </a:lnTo>
                  <a:lnTo>
                    <a:pt x="8333" y="0"/>
                  </a:lnTo>
                  <a:close/>
                </a:path>
              </a:pathLst>
            </a:custGeom>
            <a:solidFill>
              <a:schemeClr val="lt1"/>
            </a:solidFill>
            <a:ln w="9525">
              <a:solidFill>
                <a:srgbClr val="ffffff"/>
              </a:solidFill>
              <a:round/>
            </a:ln>
          </p:spPr>
          <p:style>
            <a:lnRef idx="0"/>
            <a:fillRef idx="0"/>
            <a:effectRef idx="0"/>
            <a:fontRef idx="minor"/>
          </p:style>
        </p:sp>
        <p:sp>
          <p:nvSpPr>
            <p:cNvPr id="380" name="Google Shape;354;p3"/>
            <p:cNvSpPr/>
            <p:nvPr/>
          </p:nvSpPr>
          <p:spPr>
            <a:xfrm>
              <a:off x="8162280" y="2062080"/>
              <a:ext cx="53640" cy="47880"/>
            </a:xfrm>
            <a:custGeom>
              <a:avLst/>
              <a:gdLst/>
              <a:ahLst/>
              <a:rect l="l" t="t" r="r" b="b"/>
              <a:pathLst>
                <a:path w="10714" h="9523">
                  <a:moveTo>
                    <a:pt x="0" y="0"/>
                  </a:moveTo>
                  <a:lnTo>
                    <a:pt x="0" y="9523"/>
                  </a:lnTo>
                  <a:lnTo>
                    <a:pt x="10713" y="9523"/>
                  </a:lnTo>
                  <a:lnTo>
                    <a:pt x="10713" y="0"/>
                  </a:lnTo>
                  <a:close/>
                </a:path>
              </a:pathLst>
            </a:custGeom>
            <a:solidFill>
              <a:schemeClr val="lt1"/>
            </a:solidFill>
            <a:ln w="9525">
              <a:solidFill>
                <a:srgbClr val="ffffff"/>
              </a:solidFill>
              <a:round/>
            </a:ln>
          </p:spPr>
          <p:style>
            <a:lnRef idx="0"/>
            <a:fillRef idx="0"/>
            <a:effectRef idx="0"/>
            <a:fontRef idx="minor"/>
          </p:style>
        </p:sp>
        <p:sp>
          <p:nvSpPr>
            <p:cNvPr id="381" name="Google Shape;355;p3"/>
            <p:cNvSpPr/>
            <p:nvPr/>
          </p:nvSpPr>
          <p:spPr>
            <a:xfrm>
              <a:off x="8114040" y="206208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382" name="Google Shape;356;p3"/>
            <p:cNvSpPr/>
            <p:nvPr/>
          </p:nvSpPr>
          <p:spPr>
            <a:xfrm>
              <a:off x="8071920" y="2062080"/>
              <a:ext cx="41760" cy="47880"/>
            </a:xfrm>
            <a:custGeom>
              <a:avLst/>
              <a:gdLst/>
              <a:ahLst/>
              <a:rect l="l" t="t" r="r" b="b"/>
              <a:pathLst>
                <a:path w="8334" h="9523">
                  <a:moveTo>
                    <a:pt x="0" y="0"/>
                  </a:moveTo>
                  <a:lnTo>
                    <a:pt x="0" y="9523"/>
                  </a:lnTo>
                  <a:lnTo>
                    <a:pt x="8333" y="9523"/>
                  </a:lnTo>
                  <a:lnTo>
                    <a:pt x="8333" y="0"/>
                  </a:lnTo>
                  <a:close/>
                </a:path>
              </a:pathLst>
            </a:custGeom>
            <a:solidFill>
              <a:schemeClr val="lt1"/>
            </a:solidFill>
            <a:ln w="9525">
              <a:solidFill>
                <a:srgbClr val="ffffff"/>
              </a:solidFill>
              <a:round/>
            </a:ln>
          </p:spPr>
          <p:style>
            <a:lnRef idx="0"/>
            <a:fillRef idx="0"/>
            <a:effectRef idx="0"/>
            <a:fontRef idx="minor"/>
          </p:style>
        </p:sp>
        <p:sp>
          <p:nvSpPr>
            <p:cNvPr id="383" name="Google Shape;357;p3"/>
            <p:cNvSpPr/>
            <p:nvPr/>
          </p:nvSpPr>
          <p:spPr>
            <a:xfrm>
              <a:off x="8649720" y="201384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384" name="Google Shape;358;p3"/>
            <p:cNvSpPr/>
            <p:nvPr/>
          </p:nvSpPr>
          <p:spPr>
            <a:xfrm>
              <a:off x="8601480" y="20138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385" name="Google Shape;359;p3"/>
            <p:cNvSpPr/>
            <p:nvPr/>
          </p:nvSpPr>
          <p:spPr>
            <a:xfrm>
              <a:off x="8547480" y="201384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386" name="Google Shape;360;p3"/>
            <p:cNvSpPr/>
            <p:nvPr/>
          </p:nvSpPr>
          <p:spPr>
            <a:xfrm>
              <a:off x="8505360" y="201384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387" name="Google Shape;361;p3"/>
            <p:cNvSpPr/>
            <p:nvPr/>
          </p:nvSpPr>
          <p:spPr>
            <a:xfrm>
              <a:off x="8451000" y="2013840"/>
              <a:ext cx="53640" cy="47880"/>
            </a:xfrm>
            <a:custGeom>
              <a:avLst/>
              <a:gdLst/>
              <a:ahLst/>
              <a:rect l="l" t="t" r="r" b="b"/>
              <a:pathLst>
                <a:path w="10713"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388" name="Google Shape;362;p3"/>
            <p:cNvSpPr/>
            <p:nvPr/>
          </p:nvSpPr>
          <p:spPr>
            <a:xfrm>
              <a:off x="8402760" y="201384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389" name="Google Shape;363;p3"/>
            <p:cNvSpPr/>
            <p:nvPr/>
          </p:nvSpPr>
          <p:spPr>
            <a:xfrm>
              <a:off x="8360640" y="2013840"/>
              <a:ext cx="41760" cy="47880"/>
            </a:xfrm>
            <a:custGeom>
              <a:avLst/>
              <a:gdLst/>
              <a:ahLst/>
              <a:rect l="l" t="t" r="r" b="b"/>
              <a:pathLst>
                <a:path w="8333"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390" name="Google Shape;364;p3"/>
            <p:cNvSpPr/>
            <p:nvPr/>
          </p:nvSpPr>
          <p:spPr>
            <a:xfrm>
              <a:off x="8306640" y="201384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391" name="Google Shape;365;p3"/>
            <p:cNvSpPr/>
            <p:nvPr/>
          </p:nvSpPr>
          <p:spPr>
            <a:xfrm>
              <a:off x="8258400" y="201384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392" name="Google Shape;366;p3"/>
            <p:cNvSpPr/>
            <p:nvPr/>
          </p:nvSpPr>
          <p:spPr>
            <a:xfrm>
              <a:off x="8216280" y="2013840"/>
              <a:ext cx="41760" cy="47880"/>
            </a:xfrm>
            <a:custGeom>
              <a:avLst/>
              <a:gdLst/>
              <a:ahLst/>
              <a:rect l="l" t="t" r="r" b="b"/>
              <a:pathLst>
                <a:path w="8333"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393" name="Google Shape;367;p3"/>
            <p:cNvSpPr/>
            <p:nvPr/>
          </p:nvSpPr>
          <p:spPr>
            <a:xfrm>
              <a:off x="8162280" y="2013840"/>
              <a:ext cx="53640" cy="47880"/>
            </a:xfrm>
            <a:custGeom>
              <a:avLst/>
              <a:gdLst/>
              <a:ahLst/>
              <a:rect l="l" t="t" r="r" b="b"/>
              <a:pathLst>
                <a:path w="10714"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394" name="Google Shape;368;p3"/>
            <p:cNvSpPr/>
            <p:nvPr/>
          </p:nvSpPr>
          <p:spPr>
            <a:xfrm>
              <a:off x="8114040" y="20138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395" name="Google Shape;369;p3"/>
            <p:cNvSpPr/>
            <p:nvPr/>
          </p:nvSpPr>
          <p:spPr>
            <a:xfrm>
              <a:off x="8071920" y="2013840"/>
              <a:ext cx="41760" cy="47880"/>
            </a:xfrm>
            <a:custGeom>
              <a:avLst/>
              <a:gdLst/>
              <a:ahLst/>
              <a:rect l="l" t="t" r="r" b="b"/>
              <a:pathLst>
                <a:path w="8334"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396" name="Google Shape;370;p3"/>
            <p:cNvSpPr/>
            <p:nvPr/>
          </p:nvSpPr>
          <p:spPr>
            <a:xfrm>
              <a:off x="8017920" y="201384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397" name="Google Shape;371;p3"/>
            <p:cNvSpPr/>
            <p:nvPr/>
          </p:nvSpPr>
          <p:spPr>
            <a:xfrm>
              <a:off x="7969680" y="20138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398" name="Google Shape;372;p3"/>
            <p:cNvSpPr/>
            <p:nvPr/>
          </p:nvSpPr>
          <p:spPr>
            <a:xfrm>
              <a:off x="8649720" y="195984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399" name="Google Shape;373;p3"/>
            <p:cNvSpPr/>
            <p:nvPr/>
          </p:nvSpPr>
          <p:spPr>
            <a:xfrm>
              <a:off x="8601480" y="19598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400" name="Google Shape;374;p3"/>
            <p:cNvSpPr/>
            <p:nvPr/>
          </p:nvSpPr>
          <p:spPr>
            <a:xfrm>
              <a:off x="8547480" y="195984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401" name="Google Shape;375;p3"/>
            <p:cNvSpPr/>
            <p:nvPr/>
          </p:nvSpPr>
          <p:spPr>
            <a:xfrm>
              <a:off x="8505360" y="195984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402" name="Google Shape;376;p3"/>
            <p:cNvSpPr/>
            <p:nvPr/>
          </p:nvSpPr>
          <p:spPr>
            <a:xfrm>
              <a:off x="8451000" y="1959840"/>
              <a:ext cx="53640" cy="53640"/>
            </a:xfrm>
            <a:custGeom>
              <a:avLst/>
              <a:gdLst/>
              <a:ahLst/>
              <a:rect l="l" t="t" r="r" b="b"/>
              <a:pathLst>
                <a:path w="10713"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403" name="Google Shape;377;p3"/>
            <p:cNvSpPr/>
            <p:nvPr/>
          </p:nvSpPr>
          <p:spPr>
            <a:xfrm>
              <a:off x="8402760" y="195984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404" name="Google Shape;378;p3"/>
            <p:cNvSpPr/>
            <p:nvPr/>
          </p:nvSpPr>
          <p:spPr>
            <a:xfrm>
              <a:off x="8360640" y="195984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405" name="Google Shape;379;p3"/>
            <p:cNvSpPr/>
            <p:nvPr/>
          </p:nvSpPr>
          <p:spPr>
            <a:xfrm>
              <a:off x="8306640" y="195984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406" name="Google Shape;380;p3"/>
            <p:cNvSpPr/>
            <p:nvPr/>
          </p:nvSpPr>
          <p:spPr>
            <a:xfrm>
              <a:off x="8258400" y="195984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407" name="Google Shape;381;p3"/>
            <p:cNvSpPr/>
            <p:nvPr/>
          </p:nvSpPr>
          <p:spPr>
            <a:xfrm>
              <a:off x="8216280" y="195984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408" name="Google Shape;382;p3"/>
            <p:cNvSpPr/>
            <p:nvPr/>
          </p:nvSpPr>
          <p:spPr>
            <a:xfrm>
              <a:off x="8162280" y="1959840"/>
              <a:ext cx="53640" cy="53640"/>
            </a:xfrm>
            <a:custGeom>
              <a:avLst/>
              <a:gdLst/>
              <a:ahLst/>
              <a:rect l="l" t="t" r="r" b="b"/>
              <a:pathLst>
                <a:path w="10714"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409" name="Google Shape;383;p3"/>
            <p:cNvSpPr/>
            <p:nvPr/>
          </p:nvSpPr>
          <p:spPr>
            <a:xfrm>
              <a:off x="8114040" y="19598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410" name="Google Shape;384;p3"/>
            <p:cNvSpPr/>
            <p:nvPr/>
          </p:nvSpPr>
          <p:spPr>
            <a:xfrm>
              <a:off x="8071920" y="195984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411" name="Google Shape;385;p3"/>
            <p:cNvSpPr/>
            <p:nvPr/>
          </p:nvSpPr>
          <p:spPr>
            <a:xfrm>
              <a:off x="8017920" y="195984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412" name="Google Shape;386;p3"/>
            <p:cNvSpPr/>
            <p:nvPr/>
          </p:nvSpPr>
          <p:spPr>
            <a:xfrm>
              <a:off x="7969680" y="19598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413" name="Google Shape;387;p3"/>
            <p:cNvSpPr/>
            <p:nvPr/>
          </p:nvSpPr>
          <p:spPr>
            <a:xfrm>
              <a:off x="8649720" y="1917720"/>
              <a:ext cx="41760" cy="41760"/>
            </a:xfrm>
            <a:custGeom>
              <a:avLst/>
              <a:gdLst/>
              <a:ahLst/>
              <a:rect l="l" t="t" r="r" b="b"/>
              <a:pathLst>
                <a:path w="8334" h="8334">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414" name="Google Shape;388;p3"/>
            <p:cNvSpPr/>
            <p:nvPr/>
          </p:nvSpPr>
          <p:spPr>
            <a:xfrm>
              <a:off x="8601480" y="191772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415" name="Google Shape;389;p3"/>
            <p:cNvSpPr/>
            <p:nvPr/>
          </p:nvSpPr>
          <p:spPr>
            <a:xfrm>
              <a:off x="8547480" y="191772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416" name="Google Shape;390;p3"/>
            <p:cNvSpPr/>
            <p:nvPr/>
          </p:nvSpPr>
          <p:spPr>
            <a:xfrm>
              <a:off x="8505360" y="1917720"/>
              <a:ext cx="41760" cy="41760"/>
            </a:xfrm>
            <a:custGeom>
              <a:avLst/>
              <a:gdLst/>
              <a:ahLst/>
              <a:rect l="l" t="t" r="r" b="b"/>
              <a:pathLst>
                <a:path w="8334" h="8334">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417" name="Google Shape;391;p3"/>
            <p:cNvSpPr/>
            <p:nvPr/>
          </p:nvSpPr>
          <p:spPr>
            <a:xfrm>
              <a:off x="8451000" y="1917720"/>
              <a:ext cx="53640" cy="41760"/>
            </a:xfrm>
            <a:custGeom>
              <a:avLst/>
              <a:gdLst/>
              <a:ahLst/>
              <a:rect l="l" t="t" r="r" b="b"/>
              <a:pathLst>
                <a:path w="10713" h="8334">
                  <a:moveTo>
                    <a:pt x="0" y="0"/>
                  </a:moveTo>
                  <a:lnTo>
                    <a:pt x="0"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418" name="Google Shape;392;p3"/>
            <p:cNvSpPr/>
            <p:nvPr/>
          </p:nvSpPr>
          <p:spPr>
            <a:xfrm>
              <a:off x="8402760" y="191772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419" name="Google Shape;393;p3"/>
            <p:cNvSpPr/>
            <p:nvPr/>
          </p:nvSpPr>
          <p:spPr>
            <a:xfrm>
              <a:off x="8360640" y="1917720"/>
              <a:ext cx="41760" cy="41760"/>
            </a:xfrm>
            <a:custGeom>
              <a:avLst/>
              <a:gdLst/>
              <a:ahLst/>
              <a:rect l="l" t="t" r="r" b="b"/>
              <a:pathLst>
                <a:path w="8333"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420" name="Google Shape;394;p3"/>
            <p:cNvSpPr/>
            <p:nvPr/>
          </p:nvSpPr>
          <p:spPr>
            <a:xfrm>
              <a:off x="8306640" y="191772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421" name="Google Shape;395;p3"/>
            <p:cNvSpPr/>
            <p:nvPr/>
          </p:nvSpPr>
          <p:spPr>
            <a:xfrm>
              <a:off x="8258400" y="191772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422" name="Google Shape;396;p3"/>
            <p:cNvSpPr/>
            <p:nvPr/>
          </p:nvSpPr>
          <p:spPr>
            <a:xfrm>
              <a:off x="8216280" y="1917720"/>
              <a:ext cx="41760" cy="41760"/>
            </a:xfrm>
            <a:custGeom>
              <a:avLst/>
              <a:gdLst/>
              <a:ahLst/>
              <a:rect l="l" t="t" r="r" b="b"/>
              <a:pathLst>
                <a:path w="8333"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423" name="Google Shape;397;p3"/>
            <p:cNvSpPr/>
            <p:nvPr/>
          </p:nvSpPr>
          <p:spPr>
            <a:xfrm>
              <a:off x="8162280" y="1917720"/>
              <a:ext cx="53640" cy="41760"/>
            </a:xfrm>
            <a:custGeom>
              <a:avLst/>
              <a:gdLst/>
              <a:ahLst/>
              <a:rect l="l" t="t" r="r" b="b"/>
              <a:pathLst>
                <a:path w="10714" h="8334">
                  <a:moveTo>
                    <a:pt x="0" y="0"/>
                  </a:moveTo>
                  <a:lnTo>
                    <a:pt x="0"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424" name="Google Shape;398;p3"/>
            <p:cNvSpPr/>
            <p:nvPr/>
          </p:nvSpPr>
          <p:spPr>
            <a:xfrm>
              <a:off x="8114040" y="191772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425" name="Google Shape;399;p3"/>
            <p:cNvSpPr/>
            <p:nvPr/>
          </p:nvSpPr>
          <p:spPr>
            <a:xfrm>
              <a:off x="8071920" y="1917720"/>
              <a:ext cx="41760" cy="41760"/>
            </a:xfrm>
            <a:custGeom>
              <a:avLst/>
              <a:gdLst/>
              <a:ahLst/>
              <a:rect l="l" t="t" r="r" b="b"/>
              <a:pathLst>
                <a:path w="8334"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426" name="Google Shape;400;p3"/>
            <p:cNvSpPr/>
            <p:nvPr/>
          </p:nvSpPr>
          <p:spPr>
            <a:xfrm>
              <a:off x="8017920" y="191772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427" name="Google Shape;401;p3"/>
            <p:cNvSpPr/>
            <p:nvPr/>
          </p:nvSpPr>
          <p:spPr>
            <a:xfrm>
              <a:off x="7969680" y="191772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428" name="Google Shape;402;p3"/>
            <p:cNvSpPr/>
            <p:nvPr/>
          </p:nvSpPr>
          <p:spPr>
            <a:xfrm>
              <a:off x="8649720" y="186372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429" name="Google Shape;403;p3"/>
            <p:cNvSpPr/>
            <p:nvPr/>
          </p:nvSpPr>
          <p:spPr>
            <a:xfrm>
              <a:off x="8601480" y="18637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430" name="Google Shape;404;p3"/>
            <p:cNvSpPr/>
            <p:nvPr/>
          </p:nvSpPr>
          <p:spPr>
            <a:xfrm>
              <a:off x="8547480" y="186372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431" name="Google Shape;405;p3"/>
            <p:cNvSpPr/>
            <p:nvPr/>
          </p:nvSpPr>
          <p:spPr>
            <a:xfrm>
              <a:off x="8505360" y="186372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432" name="Google Shape;406;p3"/>
            <p:cNvSpPr/>
            <p:nvPr/>
          </p:nvSpPr>
          <p:spPr>
            <a:xfrm>
              <a:off x="8451000" y="1863720"/>
              <a:ext cx="53640" cy="53640"/>
            </a:xfrm>
            <a:custGeom>
              <a:avLst/>
              <a:gdLst/>
              <a:ahLst/>
              <a:rect l="l" t="t" r="r" b="b"/>
              <a:pathLst>
                <a:path w="10713"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433" name="Google Shape;407;p3"/>
            <p:cNvSpPr/>
            <p:nvPr/>
          </p:nvSpPr>
          <p:spPr>
            <a:xfrm>
              <a:off x="8402760" y="186372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434" name="Google Shape;408;p3"/>
            <p:cNvSpPr/>
            <p:nvPr/>
          </p:nvSpPr>
          <p:spPr>
            <a:xfrm>
              <a:off x="8360640" y="186372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435" name="Google Shape;409;p3"/>
            <p:cNvSpPr/>
            <p:nvPr/>
          </p:nvSpPr>
          <p:spPr>
            <a:xfrm>
              <a:off x="8306640" y="186372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436" name="Google Shape;410;p3"/>
            <p:cNvSpPr/>
            <p:nvPr/>
          </p:nvSpPr>
          <p:spPr>
            <a:xfrm>
              <a:off x="8258400" y="186372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437" name="Google Shape;411;p3"/>
            <p:cNvSpPr/>
            <p:nvPr/>
          </p:nvSpPr>
          <p:spPr>
            <a:xfrm>
              <a:off x="8216280" y="186372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438" name="Google Shape;412;p3"/>
            <p:cNvSpPr/>
            <p:nvPr/>
          </p:nvSpPr>
          <p:spPr>
            <a:xfrm>
              <a:off x="8162280" y="1863720"/>
              <a:ext cx="53640" cy="53640"/>
            </a:xfrm>
            <a:custGeom>
              <a:avLst/>
              <a:gdLst/>
              <a:ahLst/>
              <a:rect l="l" t="t" r="r" b="b"/>
              <a:pathLst>
                <a:path w="10714"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439" name="Google Shape;413;p3"/>
            <p:cNvSpPr/>
            <p:nvPr/>
          </p:nvSpPr>
          <p:spPr>
            <a:xfrm>
              <a:off x="8114040" y="18637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440" name="Google Shape;414;p3"/>
            <p:cNvSpPr/>
            <p:nvPr/>
          </p:nvSpPr>
          <p:spPr>
            <a:xfrm>
              <a:off x="8071920" y="186372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441" name="Google Shape;415;p3"/>
            <p:cNvSpPr/>
            <p:nvPr/>
          </p:nvSpPr>
          <p:spPr>
            <a:xfrm>
              <a:off x="8017920" y="186372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442" name="Google Shape;416;p3"/>
            <p:cNvSpPr/>
            <p:nvPr/>
          </p:nvSpPr>
          <p:spPr>
            <a:xfrm>
              <a:off x="7969680" y="18637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443" name="Google Shape;417;p3"/>
            <p:cNvSpPr/>
            <p:nvPr/>
          </p:nvSpPr>
          <p:spPr>
            <a:xfrm>
              <a:off x="8649720" y="1821600"/>
              <a:ext cx="41760" cy="41760"/>
            </a:xfrm>
            <a:custGeom>
              <a:avLst/>
              <a:gdLst/>
              <a:ahLst/>
              <a:rect l="l" t="t" r="r" b="b"/>
              <a:pathLst>
                <a:path w="8334" h="8334">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444" name="Google Shape;418;p3"/>
            <p:cNvSpPr/>
            <p:nvPr/>
          </p:nvSpPr>
          <p:spPr>
            <a:xfrm>
              <a:off x="8601480" y="182160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445" name="Google Shape;419;p3"/>
            <p:cNvSpPr/>
            <p:nvPr/>
          </p:nvSpPr>
          <p:spPr>
            <a:xfrm>
              <a:off x="8547480" y="182160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446" name="Google Shape;420;p3"/>
            <p:cNvSpPr/>
            <p:nvPr/>
          </p:nvSpPr>
          <p:spPr>
            <a:xfrm>
              <a:off x="8505360" y="1821600"/>
              <a:ext cx="41760" cy="41760"/>
            </a:xfrm>
            <a:custGeom>
              <a:avLst/>
              <a:gdLst/>
              <a:ahLst/>
              <a:rect l="l" t="t" r="r" b="b"/>
              <a:pathLst>
                <a:path w="8334" h="8334">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447" name="Google Shape;421;p3"/>
            <p:cNvSpPr/>
            <p:nvPr/>
          </p:nvSpPr>
          <p:spPr>
            <a:xfrm>
              <a:off x="8451000" y="1821600"/>
              <a:ext cx="53640" cy="41760"/>
            </a:xfrm>
            <a:custGeom>
              <a:avLst/>
              <a:gdLst/>
              <a:ahLst/>
              <a:rect l="l" t="t" r="r" b="b"/>
              <a:pathLst>
                <a:path w="10713" h="8334">
                  <a:moveTo>
                    <a:pt x="0" y="0"/>
                  </a:moveTo>
                  <a:lnTo>
                    <a:pt x="0"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448" name="Google Shape;422;p3"/>
            <p:cNvSpPr/>
            <p:nvPr/>
          </p:nvSpPr>
          <p:spPr>
            <a:xfrm>
              <a:off x="8402760" y="182160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449" name="Google Shape;423;p3"/>
            <p:cNvSpPr/>
            <p:nvPr/>
          </p:nvSpPr>
          <p:spPr>
            <a:xfrm>
              <a:off x="8360640" y="1821600"/>
              <a:ext cx="41760" cy="41760"/>
            </a:xfrm>
            <a:custGeom>
              <a:avLst/>
              <a:gdLst/>
              <a:ahLst/>
              <a:rect l="l" t="t" r="r" b="b"/>
              <a:pathLst>
                <a:path w="8333"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450" name="Google Shape;424;p3"/>
            <p:cNvSpPr/>
            <p:nvPr/>
          </p:nvSpPr>
          <p:spPr>
            <a:xfrm>
              <a:off x="8306640" y="182160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451" name="Google Shape;425;p3"/>
            <p:cNvSpPr/>
            <p:nvPr/>
          </p:nvSpPr>
          <p:spPr>
            <a:xfrm>
              <a:off x="8258400" y="182160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452" name="Google Shape;426;p3"/>
            <p:cNvSpPr/>
            <p:nvPr/>
          </p:nvSpPr>
          <p:spPr>
            <a:xfrm>
              <a:off x="8216280" y="1821600"/>
              <a:ext cx="41760" cy="41760"/>
            </a:xfrm>
            <a:custGeom>
              <a:avLst/>
              <a:gdLst/>
              <a:ahLst/>
              <a:rect l="l" t="t" r="r" b="b"/>
              <a:pathLst>
                <a:path w="8333"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453" name="Google Shape;427;p3"/>
            <p:cNvSpPr/>
            <p:nvPr/>
          </p:nvSpPr>
          <p:spPr>
            <a:xfrm>
              <a:off x="8162280" y="1821600"/>
              <a:ext cx="53640" cy="41760"/>
            </a:xfrm>
            <a:custGeom>
              <a:avLst/>
              <a:gdLst/>
              <a:ahLst/>
              <a:rect l="l" t="t" r="r" b="b"/>
              <a:pathLst>
                <a:path w="10714" h="8334">
                  <a:moveTo>
                    <a:pt x="0" y="0"/>
                  </a:moveTo>
                  <a:lnTo>
                    <a:pt x="0"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454" name="Google Shape;428;p3"/>
            <p:cNvSpPr/>
            <p:nvPr/>
          </p:nvSpPr>
          <p:spPr>
            <a:xfrm>
              <a:off x="8114040" y="182160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455" name="Google Shape;429;p3"/>
            <p:cNvSpPr/>
            <p:nvPr/>
          </p:nvSpPr>
          <p:spPr>
            <a:xfrm>
              <a:off x="8071920" y="1821600"/>
              <a:ext cx="41760" cy="41760"/>
            </a:xfrm>
            <a:custGeom>
              <a:avLst/>
              <a:gdLst/>
              <a:ahLst/>
              <a:rect l="l" t="t" r="r" b="b"/>
              <a:pathLst>
                <a:path w="8334"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456" name="Google Shape;430;p3"/>
            <p:cNvSpPr/>
            <p:nvPr/>
          </p:nvSpPr>
          <p:spPr>
            <a:xfrm>
              <a:off x="8017920" y="182160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457" name="Google Shape;431;p3"/>
            <p:cNvSpPr/>
            <p:nvPr/>
          </p:nvSpPr>
          <p:spPr>
            <a:xfrm>
              <a:off x="8649720" y="177336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458" name="Google Shape;432;p3"/>
            <p:cNvSpPr/>
            <p:nvPr/>
          </p:nvSpPr>
          <p:spPr>
            <a:xfrm>
              <a:off x="8601480" y="177336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459" name="Google Shape;433;p3"/>
            <p:cNvSpPr/>
            <p:nvPr/>
          </p:nvSpPr>
          <p:spPr>
            <a:xfrm>
              <a:off x="8547480" y="177336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460" name="Google Shape;434;p3"/>
            <p:cNvSpPr/>
            <p:nvPr/>
          </p:nvSpPr>
          <p:spPr>
            <a:xfrm>
              <a:off x="8505360" y="177336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461" name="Google Shape;435;p3"/>
            <p:cNvSpPr/>
            <p:nvPr/>
          </p:nvSpPr>
          <p:spPr>
            <a:xfrm>
              <a:off x="8451000" y="1773360"/>
              <a:ext cx="53640" cy="47880"/>
            </a:xfrm>
            <a:custGeom>
              <a:avLst/>
              <a:gdLst/>
              <a:ahLst/>
              <a:rect l="l" t="t" r="r" b="b"/>
              <a:pathLst>
                <a:path w="10713"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462" name="Google Shape;436;p3"/>
            <p:cNvSpPr/>
            <p:nvPr/>
          </p:nvSpPr>
          <p:spPr>
            <a:xfrm>
              <a:off x="8402760" y="177336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463" name="Google Shape;437;p3"/>
            <p:cNvSpPr/>
            <p:nvPr/>
          </p:nvSpPr>
          <p:spPr>
            <a:xfrm>
              <a:off x="8360640" y="1773360"/>
              <a:ext cx="41760" cy="47880"/>
            </a:xfrm>
            <a:custGeom>
              <a:avLst/>
              <a:gdLst/>
              <a:ahLst/>
              <a:rect l="l" t="t" r="r" b="b"/>
              <a:pathLst>
                <a:path w="8333"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464" name="Google Shape;438;p3"/>
            <p:cNvSpPr/>
            <p:nvPr/>
          </p:nvSpPr>
          <p:spPr>
            <a:xfrm>
              <a:off x="8306640" y="177336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465" name="Google Shape;439;p3"/>
            <p:cNvSpPr/>
            <p:nvPr/>
          </p:nvSpPr>
          <p:spPr>
            <a:xfrm>
              <a:off x="8258400" y="177336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466" name="Google Shape;440;p3"/>
            <p:cNvSpPr/>
            <p:nvPr/>
          </p:nvSpPr>
          <p:spPr>
            <a:xfrm>
              <a:off x="8216280" y="1773360"/>
              <a:ext cx="41760" cy="47880"/>
            </a:xfrm>
            <a:custGeom>
              <a:avLst/>
              <a:gdLst/>
              <a:ahLst/>
              <a:rect l="l" t="t" r="r" b="b"/>
              <a:pathLst>
                <a:path w="8333"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467" name="Google Shape;441;p3"/>
            <p:cNvSpPr/>
            <p:nvPr/>
          </p:nvSpPr>
          <p:spPr>
            <a:xfrm>
              <a:off x="8162280" y="1773360"/>
              <a:ext cx="53640" cy="47880"/>
            </a:xfrm>
            <a:custGeom>
              <a:avLst/>
              <a:gdLst/>
              <a:ahLst/>
              <a:rect l="l" t="t" r="r" b="b"/>
              <a:pathLst>
                <a:path w="10714"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468" name="Google Shape;442;p3"/>
            <p:cNvSpPr/>
            <p:nvPr/>
          </p:nvSpPr>
          <p:spPr>
            <a:xfrm>
              <a:off x="8114040" y="177336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469" name="Google Shape;443;p3"/>
            <p:cNvSpPr/>
            <p:nvPr/>
          </p:nvSpPr>
          <p:spPr>
            <a:xfrm>
              <a:off x="8071920" y="1773360"/>
              <a:ext cx="41760" cy="47880"/>
            </a:xfrm>
            <a:custGeom>
              <a:avLst/>
              <a:gdLst/>
              <a:ahLst/>
              <a:rect l="l" t="t" r="r" b="b"/>
              <a:pathLst>
                <a:path w="8333" h="9524">
                  <a:moveTo>
                    <a:pt x="1" y="1"/>
                  </a:moveTo>
                  <a:lnTo>
                    <a:pt x="1" y="9523"/>
                  </a:lnTo>
                  <a:lnTo>
                    <a:pt x="8332" y="9523"/>
                  </a:lnTo>
                  <a:lnTo>
                    <a:pt x="8332" y="1"/>
                  </a:lnTo>
                  <a:close/>
                </a:path>
              </a:pathLst>
            </a:custGeom>
            <a:solidFill>
              <a:schemeClr val="lt1"/>
            </a:solidFill>
            <a:ln w="9525">
              <a:solidFill>
                <a:srgbClr val="ffffff"/>
              </a:solidFill>
              <a:round/>
            </a:ln>
          </p:spPr>
          <p:style>
            <a:lnRef idx="0"/>
            <a:fillRef idx="0"/>
            <a:effectRef idx="0"/>
            <a:fontRef idx="minor"/>
          </p:style>
        </p:sp>
        <p:sp>
          <p:nvSpPr>
            <p:cNvPr id="470" name="Google Shape;444;p3"/>
            <p:cNvSpPr/>
            <p:nvPr/>
          </p:nvSpPr>
          <p:spPr>
            <a:xfrm>
              <a:off x="8649720" y="171900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471" name="Google Shape;445;p3"/>
            <p:cNvSpPr/>
            <p:nvPr/>
          </p:nvSpPr>
          <p:spPr>
            <a:xfrm>
              <a:off x="8601480" y="17190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472" name="Google Shape;446;p3"/>
            <p:cNvSpPr/>
            <p:nvPr/>
          </p:nvSpPr>
          <p:spPr>
            <a:xfrm>
              <a:off x="8547480" y="171900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473" name="Google Shape;447;p3"/>
            <p:cNvSpPr/>
            <p:nvPr/>
          </p:nvSpPr>
          <p:spPr>
            <a:xfrm>
              <a:off x="8505360" y="171900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474" name="Google Shape;448;p3"/>
            <p:cNvSpPr/>
            <p:nvPr/>
          </p:nvSpPr>
          <p:spPr>
            <a:xfrm>
              <a:off x="8451000" y="1719000"/>
              <a:ext cx="53640" cy="53640"/>
            </a:xfrm>
            <a:custGeom>
              <a:avLst/>
              <a:gdLst/>
              <a:ahLst/>
              <a:rect l="l" t="t" r="r" b="b"/>
              <a:pathLst>
                <a:path w="10713"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475" name="Google Shape;449;p3"/>
            <p:cNvSpPr/>
            <p:nvPr/>
          </p:nvSpPr>
          <p:spPr>
            <a:xfrm>
              <a:off x="8402760" y="171900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476" name="Google Shape;450;p3"/>
            <p:cNvSpPr/>
            <p:nvPr/>
          </p:nvSpPr>
          <p:spPr>
            <a:xfrm>
              <a:off x="8360640" y="171900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477" name="Google Shape;451;p3"/>
            <p:cNvSpPr/>
            <p:nvPr/>
          </p:nvSpPr>
          <p:spPr>
            <a:xfrm>
              <a:off x="8306640" y="171900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478" name="Google Shape;452;p3"/>
            <p:cNvSpPr/>
            <p:nvPr/>
          </p:nvSpPr>
          <p:spPr>
            <a:xfrm>
              <a:off x="8258400" y="171900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479" name="Google Shape;453;p3"/>
            <p:cNvSpPr/>
            <p:nvPr/>
          </p:nvSpPr>
          <p:spPr>
            <a:xfrm>
              <a:off x="8216280" y="171900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480" name="Google Shape;454;p3"/>
            <p:cNvSpPr/>
            <p:nvPr/>
          </p:nvSpPr>
          <p:spPr>
            <a:xfrm>
              <a:off x="8162280" y="1719000"/>
              <a:ext cx="53640" cy="53640"/>
            </a:xfrm>
            <a:custGeom>
              <a:avLst/>
              <a:gdLst/>
              <a:ahLst/>
              <a:rect l="l" t="t" r="r" b="b"/>
              <a:pathLst>
                <a:path w="10714"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481" name="Google Shape;455;p3"/>
            <p:cNvSpPr/>
            <p:nvPr/>
          </p:nvSpPr>
          <p:spPr>
            <a:xfrm>
              <a:off x="8114040" y="17190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482" name="Google Shape;456;p3"/>
            <p:cNvSpPr/>
            <p:nvPr/>
          </p:nvSpPr>
          <p:spPr>
            <a:xfrm>
              <a:off x="8649720" y="1676880"/>
              <a:ext cx="41760" cy="41760"/>
            </a:xfrm>
            <a:custGeom>
              <a:avLst/>
              <a:gdLst/>
              <a:ahLst/>
              <a:rect l="l" t="t" r="r" b="b"/>
              <a:pathLst>
                <a:path w="8334" h="8334">
                  <a:moveTo>
                    <a:pt x="1" y="1"/>
                  </a:moveTo>
                  <a:lnTo>
                    <a:pt x="1" y="8333"/>
                  </a:lnTo>
                  <a:lnTo>
                    <a:pt x="8334" y="8333"/>
                  </a:lnTo>
                  <a:lnTo>
                    <a:pt x="8334" y="1"/>
                  </a:lnTo>
                  <a:close/>
                </a:path>
              </a:pathLst>
            </a:custGeom>
            <a:solidFill>
              <a:schemeClr val="lt1"/>
            </a:solidFill>
            <a:ln w="9525">
              <a:solidFill>
                <a:srgbClr val="ffffff"/>
              </a:solidFill>
              <a:round/>
            </a:ln>
          </p:spPr>
          <p:style>
            <a:lnRef idx="0"/>
            <a:fillRef idx="0"/>
            <a:effectRef idx="0"/>
            <a:fontRef idx="minor"/>
          </p:style>
        </p:sp>
        <p:sp>
          <p:nvSpPr>
            <p:cNvPr id="483" name="Google Shape;457;p3"/>
            <p:cNvSpPr/>
            <p:nvPr/>
          </p:nvSpPr>
          <p:spPr>
            <a:xfrm>
              <a:off x="8601480" y="167688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484" name="Google Shape;458;p3"/>
            <p:cNvSpPr/>
            <p:nvPr/>
          </p:nvSpPr>
          <p:spPr>
            <a:xfrm>
              <a:off x="8547480" y="1676880"/>
              <a:ext cx="53640" cy="41760"/>
            </a:xfrm>
            <a:custGeom>
              <a:avLst/>
              <a:gdLst/>
              <a:ahLst/>
              <a:rect l="l" t="t" r="r" b="b"/>
              <a:pathLst>
                <a:path w="10714" h="8334">
                  <a:moveTo>
                    <a:pt x="1" y="1"/>
                  </a:moveTo>
                  <a:lnTo>
                    <a:pt x="1" y="8333"/>
                  </a:lnTo>
                  <a:lnTo>
                    <a:pt x="10713" y="8333"/>
                  </a:lnTo>
                  <a:lnTo>
                    <a:pt x="10713" y="1"/>
                  </a:lnTo>
                  <a:close/>
                </a:path>
              </a:pathLst>
            </a:custGeom>
            <a:solidFill>
              <a:schemeClr val="lt1"/>
            </a:solidFill>
            <a:ln w="9525">
              <a:solidFill>
                <a:srgbClr val="ffffff"/>
              </a:solidFill>
              <a:round/>
            </a:ln>
          </p:spPr>
          <p:style>
            <a:lnRef idx="0"/>
            <a:fillRef idx="0"/>
            <a:effectRef idx="0"/>
            <a:fontRef idx="minor"/>
          </p:style>
        </p:sp>
        <p:sp>
          <p:nvSpPr>
            <p:cNvPr id="485" name="Google Shape;459;p3"/>
            <p:cNvSpPr/>
            <p:nvPr/>
          </p:nvSpPr>
          <p:spPr>
            <a:xfrm>
              <a:off x="8505360" y="1676880"/>
              <a:ext cx="41760" cy="41760"/>
            </a:xfrm>
            <a:custGeom>
              <a:avLst/>
              <a:gdLst/>
              <a:ahLst/>
              <a:rect l="l" t="t" r="r" b="b"/>
              <a:pathLst>
                <a:path w="8334" h="8334">
                  <a:moveTo>
                    <a:pt x="1" y="1"/>
                  </a:moveTo>
                  <a:lnTo>
                    <a:pt x="1" y="8333"/>
                  </a:lnTo>
                  <a:lnTo>
                    <a:pt x="8334" y="8333"/>
                  </a:lnTo>
                  <a:lnTo>
                    <a:pt x="8334" y="1"/>
                  </a:lnTo>
                  <a:close/>
                </a:path>
              </a:pathLst>
            </a:custGeom>
            <a:solidFill>
              <a:schemeClr val="lt1"/>
            </a:solidFill>
            <a:ln w="9525">
              <a:solidFill>
                <a:srgbClr val="ffffff"/>
              </a:solidFill>
              <a:round/>
            </a:ln>
          </p:spPr>
          <p:style>
            <a:lnRef idx="0"/>
            <a:fillRef idx="0"/>
            <a:effectRef idx="0"/>
            <a:fontRef idx="minor"/>
          </p:style>
        </p:sp>
        <p:sp>
          <p:nvSpPr>
            <p:cNvPr id="486" name="Google Shape;460;p3"/>
            <p:cNvSpPr/>
            <p:nvPr/>
          </p:nvSpPr>
          <p:spPr>
            <a:xfrm>
              <a:off x="8451000" y="1676880"/>
              <a:ext cx="53640" cy="41760"/>
            </a:xfrm>
            <a:custGeom>
              <a:avLst/>
              <a:gdLst/>
              <a:ahLst/>
              <a:rect l="l" t="t" r="r" b="b"/>
              <a:pathLst>
                <a:path w="10713" h="8334">
                  <a:moveTo>
                    <a:pt x="0" y="1"/>
                  </a:moveTo>
                  <a:lnTo>
                    <a:pt x="0" y="8333"/>
                  </a:lnTo>
                  <a:lnTo>
                    <a:pt x="10713" y="8333"/>
                  </a:lnTo>
                  <a:lnTo>
                    <a:pt x="10713" y="1"/>
                  </a:lnTo>
                  <a:close/>
                </a:path>
              </a:pathLst>
            </a:custGeom>
            <a:solidFill>
              <a:schemeClr val="lt1"/>
            </a:solidFill>
            <a:ln w="9525">
              <a:solidFill>
                <a:srgbClr val="ffffff"/>
              </a:solidFill>
              <a:round/>
            </a:ln>
          </p:spPr>
          <p:style>
            <a:lnRef idx="0"/>
            <a:fillRef idx="0"/>
            <a:effectRef idx="0"/>
            <a:fontRef idx="minor"/>
          </p:style>
        </p:sp>
        <p:sp>
          <p:nvSpPr>
            <p:cNvPr id="487" name="Google Shape;461;p3"/>
            <p:cNvSpPr/>
            <p:nvPr/>
          </p:nvSpPr>
          <p:spPr>
            <a:xfrm>
              <a:off x="8402760" y="1676880"/>
              <a:ext cx="47880" cy="41760"/>
            </a:xfrm>
            <a:custGeom>
              <a:avLst/>
              <a:gdLst/>
              <a:ahLst/>
              <a:rect l="l" t="t" r="r" b="b"/>
              <a:pathLst>
                <a:path w="9524" h="8334">
                  <a:moveTo>
                    <a:pt x="1" y="1"/>
                  </a:moveTo>
                  <a:lnTo>
                    <a:pt x="1" y="8333"/>
                  </a:lnTo>
                  <a:lnTo>
                    <a:pt x="9524" y="8333"/>
                  </a:lnTo>
                  <a:lnTo>
                    <a:pt x="9524" y="1"/>
                  </a:lnTo>
                  <a:close/>
                </a:path>
              </a:pathLst>
            </a:custGeom>
            <a:solidFill>
              <a:schemeClr val="lt1"/>
            </a:solidFill>
            <a:ln w="9525">
              <a:solidFill>
                <a:srgbClr val="ffffff"/>
              </a:solidFill>
              <a:round/>
            </a:ln>
          </p:spPr>
          <p:style>
            <a:lnRef idx="0"/>
            <a:fillRef idx="0"/>
            <a:effectRef idx="0"/>
            <a:fontRef idx="minor"/>
          </p:style>
        </p:sp>
        <p:sp>
          <p:nvSpPr>
            <p:cNvPr id="488" name="Google Shape;462;p3"/>
            <p:cNvSpPr/>
            <p:nvPr/>
          </p:nvSpPr>
          <p:spPr>
            <a:xfrm>
              <a:off x="8360640" y="1676880"/>
              <a:ext cx="41760" cy="41760"/>
            </a:xfrm>
            <a:custGeom>
              <a:avLst/>
              <a:gdLst/>
              <a:ahLst/>
              <a:rect l="l" t="t" r="r" b="b"/>
              <a:pathLst>
                <a:path w="8333" h="8334">
                  <a:moveTo>
                    <a:pt x="0" y="1"/>
                  </a:moveTo>
                  <a:lnTo>
                    <a:pt x="0" y="8333"/>
                  </a:lnTo>
                  <a:lnTo>
                    <a:pt x="8333" y="8333"/>
                  </a:lnTo>
                  <a:lnTo>
                    <a:pt x="8333" y="1"/>
                  </a:lnTo>
                  <a:close/>
                </a:path>
              </a:pathLst>
            </a:custGeom>
            <a:solidFill>
              <a:schemeClr val="lt1"/>
            </a:solidFill>
            <a:ln w="9525">
              <a:solidFill>
                <a:srgbClr val="ffffff"/>
              </a:solidFill>
              <a:round/>
            </a:ln>
          </p:spPr>
          <p:style>
            <a:lnRef idx="0"/>
            <a:fillRef idx="0"/>
            <a:effectRef idx="0"/>
            <a:fontRef idx="minor"/>
          </p:style>
        </p:sp>
        <p:sp>
          <p:nvSpPr>
            <p:cNvPr id="489" name="Google Shape;463;p3"/>
            <p:cNvSpPr/>
            <p:nvPr/>
          </p:nvSpPr>
          <p:spPr>
            <a:xfrm>
              <a:off x="8306640" y="1676880"/>
              <a:ext cx="53640" cy="41760"/>
            </a:xfrm>
            <a:custGeom>
              <a:avLst/>
              <a:gdLst/>
              <a:ahLst/>
              <a:rect l="l" t="t" r="r" b="b"/>
              <a:pathLst>
                <a:path w="10714" h="8334">
                  <a:moveTo>
                    <a:pt x="1" y="1"/>
                  </a:moveTo>
                  <a:lnTo>
                    <a:pt x="1" y="8333"/>
                  </a:lnTo>
                  <a:lnTo>
                    <a:pt x="10713" y="8333"/>
                  </a:lnTo>
                  <a:lnTo>
                    <a:pt x="10713" y="1"/>
                  </a:lnTo>
                  <a:close/>
                </a:path>
              </a:pathLst>
            </a:custGeom>
            <a:solidFill>
              <a:schemeClr val="lt1"/>
            </a:solidFill>
            <a:ln w="9525">
              <a:solidFill>
                <a:srgbClr val="ffffff"/>
              </a:solidFill>
              <a:round/>
            </a:ln>
          </p:spPr>
          <p:style>
            <a:lnRef idx="0"/>
            <a:fillRef idx="0"/>
            <a:effectRef idx="0"/>
            <a:fontRef idx="minor"/>
          </p:style>
        </p:sp>
        <p:sp>
          <p:nvSpPr>
            <p:cNvPr id="490" name="Google Shape;464;p3"/>
            <p:cNvSpPr/>
            <p:nvPr/>
          </p:nvSpPr>
          <p:spPr>
            <a:xfrm>
              <a:off x="8258400" y="1676880"/>
              <a:ext cx="47880" cy="41760"/>
            </a:xfrm>
            <a:custGeom>
              <a:avLst/>
              <a:gdLst/>
              <a:ahLst/>
              <a:rect l="l" t="t" r="r" b="b"/>
              <a:pathLst>
                <a:path w="9524" h="8334">
                  <a:moveTo>
                    <a:pt x="1" y="1"/>
                  </a:moveTo>
                  <a:lnTo>
                    <a:pt x="1" y="8333"/>
                  </a:lnTo>
                  <a:lnTo>
                    <a:pt x="9524" y="8333"/>
                  </a:lnTo>
                  <a:lnTo>
                    <a:pt x="9524" y="1"/>
                  </a:lnTo>
                  <a:close/>
                </a:path>
              </a:pathLst>
            </a:custGeom>
            <a:solidFill>
              <a:schemeClr val="lt1"/>
            </a:solidFill>
            <a:ln w="9525">
              <a:solidFill>
                <a:srgbClr val="ffffff"/>
              </a:solidFill>
              <a:round/>
            </a:ln>
          </p:spPr>
          <p:style>
            <a:lnRef idx="0"/>
            <a:fillRef idx="0"/>
            <a:effectRef idx="0"/>
            <a:fontRef idx="minor"/>
          </p:style>
        </p:sp>
        <p:sp>
          <p:nvSpPr>
            <p:cNvPr id="491" name="Google Shape;465;p3"/>
            <p:cNvSpPr/>
            <p:nvPr/>
          </p:nvSpPr>
          <p:spPr>
            <a:xfrm>
              <a:off x="8216280" y="1676880"/>
              <a:ext cx="41760" cy="41760"/>
            </a:xfrm>
            <a:custGeom>
              <a:avLst/>
              <a:gdLst/>
              <a:ahLst/>
              <a:rect l="l" t="t" r="r" b="b"/>
              <a:pathLst>
                <a:path w="8333" h="8334">
                  <a:moveTo>
                    <a:pt x="0" y="1"/>
                  </a:moveTo>
                  <a:lnTo>
                    <a:pt x="0" y="8333"/>
                  </a:lnTo>
                  <a:lnTo>
                    <a:pt x="8333" y="8333"/>
                  </a:lnTo>
                  <a:lnTo>
                    <a:pt x="8333" y="1"/>
                  </a:lnTo>
                  <a:close/>
                </a:path>
              </a:pathLst>
            </a:custGeom>
            <a:solidFill>
              <a:schemeClr val="lt1"/>
            </a:solidFill>
            <a:ln w="9525">
              <a:solidFill>
                <a:srgbClr val="ffffff"/>
              </a:solidFill>
              <a:round/>
            </a:ln>
          </p:spPr>
          <p:style>
            <a:lnRef idx="0"/>
            <a:fillRef idx="0"/>
            <a:effectRef idx="0"/>
            <a:fontRef idx="minor"/>
          </p:style>
        </p:sp>
        <p:sp>
          <p:nvSpPr>
            <p:cNvPr id="492" name="Google Shape;466;p3"/>
            <p:cNvSpPr/>
            <p:nvPr/>
          </p:nvSpPr>
          <p:spPr>
            <a:xfrm>
              <a:off x="8162280" y="1676880"/>
              <a:ext cx="53640" cy="41760"/>
            </a:xfrm>
            <a:custGeom>
              <a:avLst/>
              <a:gdLst/>
              <a:ahLst/>
              <a:rect l="l" t="t" r="r" b="b"/>
              <a:pathLst>
                <a:path w="10714" h="8334">
                  <a:moveTo>
                    <a:pt x="0" y="1"/>
                  </a:moveTo>
                  <a:lnTo>
                    <a:pt x="0" y="8333"/>
                  </a:lnTo>
                  <a:lnTo>
                    <a:pt x="10713" y="8333"/>
                  </a:lnTo>
                  <a:lnTo>
                    <a:pt x="10713" y="1"/>
                  </a:lnTo>
                  <a:close/>
                </a:path>
              </a:pathLst>
            </a:custGeom>
            <a:solidFill>
              <a:schemeClr val="lt1"/>
            </a:solidFill>
            <a:ln w="9525">
              <a:solidFill>
                <a:srgbClr val="ffffff"/>
              </a:solidFill>
              <a:round/>
            </a:ln>
          </p:spPr>
          <p:style>
            <a:lnRef idx="0"/>
            <a:fillRef idx="0"/>
            <a:effectRef idx="0"/>
            <a:fontRef idx="minor"/>
          </p:style>
        </p:sp>
        <p:sp>
          <p:nvSpPr>
            <p:cNvPr id="493" name="Google Shape;467;p3"/>
            <p:cNvSpPr/>
            <p:nvPr/>
          </p:nvSpPr>
          <p:spPr>
            <a:xfrm>
              <a:off x="8114040" y="167688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494" name="Google Shape;468;p3"/>
            <p:cNvSpPr/>
            <p:nvPr/>
          </p:nvSpPr>
          <p:spPr>
            <a:xfrm>
              <a:off x="8649720" y="1629000"/>
              <a:ext cx="41760" cy="47880"/>
            </a:xfrm>
            <a:custGeom>
              <a:avLst/>
              <a:gdLst/>
              <a:ahLst/>
              <a:rect l="l" t="t" r="r" b="b"/>
              <a:pathLst>
                <a:path w="8334" h="9524">
                  <a:moveTo>
                    <a:pt x="1" y="1"/>
                  </a:moveTo>
                  <a:lnTo>
                    <a:pt x="1" y="9524"/>
                  </a:lnTo>
                  <a:lnTo>
                    <a:pt x="8334" y="9524"/>
                  </a:lnTo>
                  <a:lnTo>
                    <a:pt x="8334" y="1"/>
                  </a:lnTo>
                  <a:close/>
                </a:path>
              </a:pathLst>
            </a:custGeom>
            <a:solidFill>
              <a:schemeClr val="lt1"/>
            </a:solidFill>
            <a:ln w="9525">
              <a:solidFill>
                <a:srgbClr val="ffffff"/>
              </a:solidFill>
              <a:round/>
            </a:ln>
          </p:spPr>
          <p:style>
            <a:lnRef idx="0"/>
            <a:fillRef idx="0"/>
            <a:effectRef idx="0"/>
            <a:fontRef idx="minor"/>
          </p:style>
        </p:sp>
        <p:sp>
          <p:nvSpPr>
            <p:cNvPr id="495" name="Google Shape;469;p3"/>
            <p:cNvSpPr/>
            <p:nvPr/>
          </p:nvSpPr>
          <p:spPr>
            <a:xfrm>
              <a:off x="8601480" y="1629000"/>
              <a:ext cx="47880" cy="47880"/>
            </a:xfrm>
            <a:custGeom>
              <a:avLst/>
              <a:gdLst/>
              <a:ahLst/>
              <a:rect l="l" t="t" r="r" b="b"/>
              <a:pathLst>
                <a:path w="9523"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496" name="Google Shape;470;p3"/>
            <p:cNvSpPr/>
            <p:nvPr/>
          </p:nvSpPr>
          <p:spPr>
            <a:xfrm>
              <a:off x="8547480" y="1629000"/>
              <a:ext cx="53640" cy="47880"/>
            </a:xfrm>
            <a:custGeom>
              <a:avLst/>
              <a:gdLst/>
              <a:ahLst/>
              <a:rect l="l" t="t" r="r" b="b"/>
              <a:pathLst>
                <a:path w="10714" h="9524">
                  <a:moveTo>
                    <a:pt x="1" y="1"/>
                  </a:moveTo>
                  <a:lnTo>
                    <a:pt x="1" y="9524"/>
                  </a:lnTo>
                  <a:lnTo>
                    <a:pt x="10713" y="9524"/>
                  </a:lnTo>
                  <a:lnTo>
                    <a:pt x="10713" y="1"/>
                  </a:lnTo>
                  <a:close/>
                </a:path>
              </a:pathLst>
            </a:custGeom>
            <a:solidFill>
              <a:schemeClr val="lt1"/>
            </a:solidFill>
            <a:ln w="9525">
              <a:solidFill>
                <a:srgbClr val="ffffff"/>
              </a:solidFill>
              <a:round/>
            </a:ln>
          </p:spPr>
          <p:style>
            <a:lnRef idx="0"/>
            <a:fillRef idx="0"/>
            <a:effectRef idx="0"/>
            <a:fontRef idx="minor"/>
          </p:style>
        </p:sp>
        <p:sp>
          <p:nvSpPr>
            <p:cNvPr id="497" name="Google Shape;471;p3"/>
            <p:cNvSpPr/>
            <p:nvPr/>
          </p:nvSpPr>
          <p:spPr>
            <a:xfrm>
              <a:off x="8505360" y="1629000"/>
              <a:ext cx="41760" cy="47880"/>
            </a:xfrm>
            <a:custGeom>
              <a:avLst/>
              <a:gdLst/>
              <a:ahLst/>
              <a:rect l="l" t="t" r="r" b="b"/>
              <a:pathLst>
                <a:path w="8334" h="9524">
                  <a:moveTo>
                    <a:pt x="1" y="1"/>
                  </a:moveTo>
                  <a:lnTo>
                    <a:pt x="1" y="9524"/>
                  </a:lnTo>
                  <a:lnTo>
                    <a:pt x="8334" y="9524"/>
                  </a:lnTo>
                  <a:lnTo>
                    <a:pt x="8334" y="1"/>
                  </a:lnTo>
                  <a:close/>
                </a:path>
              </a:pathLst>
            </a:custGeom>
            <a:solidFill>
              <a:schemeClr val="lt1"/>
            </a:solidFill>
            <a:ln w="9525">
              <a:solidFill>
                <a:srgbClr val="ffffff"/>
              </a:solidFill>
              <a:round/>
            </a:ln>
          </p:spPr>
          <p:style>
            <a:lnRef idx="0"/>
            <a:fillRef idx="0"/>
            <a:effectRef idx="0"/>
            <a:fontRef idx="minor"/>
          </p:style>
        </p:sp>
        <p:sp>
          <p:nvSpPr>
            <p:cNvPr id="498" name="Google Shape;472;p3"/>
            <p:cNvSpPr/>
            <p:nvPr/>
          </p:nvSpPr>
          <p:spPr>
            <a:xfrm>
              <a:off x="8451000" y="1629000"/>
              <a:ext cx="53640" cy="47880"/>
            </a:xfrm>
            <a:custGeom>
              <a:avLst/>
              <a:gdLst/>
              <a:ahLst/>
              <a:rect l="l" t="t" r="r" b="b"/>
              <a:pathLst>
                <a:path w="10713" h="9524">
                  <a:moveTo>
                    <a:pt x="0" y="1"/>
                  </a:moveTo>
                  <a:lnTo>
                    <a:pt x="0" y="9524"/>
                  </a:lnTo>
                  <a:lnTo>
                    <a:pt x="10713" y="9524"/>
                  </a:lnTo>
                  <a:lnTo>
                    <a:pt x="10713" y="1"/>
                  </a:lnTo>
                  <a:close/>
                </a:path>
              </a:pathLst>
            </a:custGeom>
            <a:solidFill>
              <a:schemeClr val="lt1"/>
            </a:solidFill>
            <a:ln w="9525">
              <a:solidFill>
                <a:srgbClr val="ffffff"/>
              </a:solidFill>
              <a:round/>
            </a:ln>
          </p:spPr>
          <p:style>
            <a:lnRef idx="0"/>
            <a:fillRef idx="0"/>
            <a:effectRef idx="0"/>
            <a:fontRef idx="minor"/>
          </p:style>
        </p:sp>
        <p:sp>
          <p:nvSpPr>
            <p:cNvPr id="499" name="Google Shape;473;p3"/>
            <p:cNvSpPr/>
            <p:nvPr/>
          </p:nvSpPr>
          <p:spPr>
            <a:xfrm>
              <a:off x="8402760" y="1629000"/>
              <a:ext cx="47880" cy="47880"/>
            </a:xfrm>
            <a:custGeom>
              <a:avLst/>
              <a:gdLst/>
              <a:ahLst/>
              <a:rect l="l" t="t" r="r" b="b"/>
              <a:pathLst>
                <a:path w="9524" h="9524">
                  <a:moveTo>
                    <a:pt x="1" y="1"/>
                  </a:moveTo>
                  <a:lnTo>
                    <a:pt x="1" y="9524"/>
                  </a:lnTo>
                  <a:lnTo>
                    <a:pt x="9524" y="9524"/>
                  </a:lnTo>
                  <a:lnTo>
                    <a:pt x="9524" y="1"/>
                  </a:lnTo>
                  <a:close/>
                </a:path>
              </a:pathLst>
            </a:custGeom>
            <a:solidFill>
              <a:schemeClr val="lt1"/>
            </a:solidFill>
            <a:ln w="9525">
              <a:solidFill>
                <a:srgbClr val="ffffff"/>
              </a:solidFill>
              <a:round/>
            </a:ln>
          </p:spPr>
          <p:style>
            <a:lnRef idx="0"/>
            <a:fillRef idx="0"/>
            <a:effectRef idx="0"/>
            <a:fontRef idx="minor"/>
          </p:style>
        </p:sp>
        <p:sp>
          <p:nvSpPr>
            <p:cNvPr id="500" name="Google Shape;474;p3"/>
            <p:cNvSpPr/>
            <p:nvPr/>
          </p:nvSpPr>
          <p:spPr>
            <a:xfrm>
              <a:off x="8360640" y="1629000"/>
              <a:ext cx="41760" cy="47880"/>
            </a:xfrm>
            <a:custGeom>
              <a:avLst/>
              <a:gdLst/>
              <a:ahLst/>
              <a:rect l="l" t="t" r="r" b="b"/>
              <a:pathLst>
                <a:path w="8333" h="9524">
                  <a:moveTo>
                    <a:pt x="0" y="1"/>
                  </a:moveTo>
                  <a:lnTo>
                    <a:pt x="0" y="9524"/>
                  </a:lnTo>
                  <a:lnTo>
                    <a:pt x="8333" y="9524"/>
                  </a:lnTo>
                  <a:lnTo>
                    <a:pt x="8333" y="1"/>
                  </a:lnTo>
                  <a:close/>
                </a:path>
              </a:pathLst>
            </a:custGeom>
            <a:solidFill>
              <a:schemeClr val="lt1"/>
            </a:solidFill>
            <a:ln w="9525">
              <a:solidFill>
                <a:srgbClr val="ffffff"/>
              </a:solidFill>
              <a:round/>
            </a:ln>
          </p:spPr>
          <p:style>
            <a:lnRef idx="0"/>
            <a:fillRef idx="0"/>
            <a:effectRef idx="0"/>
            <a:fontRef idx="minor"/>
          </p:style>
        </p:sp>
        <p:sp>
          <p:nvSpPr>
            <p:cNvPr id="501" name="Google Shape;475;p3"/>
            <p:cNvSpPr/>
            <p:nvPr/>
          </p:nvSpPr>
          <p:spPr>
            <a:xfrm>
              <a:off x="8306640" y="1629000"/>
              <a:ext cx="53640" cy="47880"/>
            </a:xfrm>
            <a:custGeom>
              <a:avLst/>
              <a:gdLst/>
              <a:ahLst/>
              <a:rect l="l" t="t" r="r" b="b"/>
              <a:pathLst>
                <a:path w="10714" h="9524">
                  <a:moveTo>
                    <a:pt x="1" y="1"/>
                  </a:moveTo>
                  <a:lnTo>
                    <a:pt x="1" y="9524"/>
                  </a:lnTo>
                  <a:lnTo>
                    <a:pt x="10713" y="9524"/>
                  </a:lnTo>
                  <a:lnTo>
                    <a:pt x="10713" y="1"/>
                  </a:lnTo>
                  <a:close/>
                </a:path>
              </a:pathLst>
            </a:custGeom>
            <a:solidFill>
              <a:schemeClr val="lt1"/>
            </a:solidFill>
            <a:ln w="9525">
              <a:solidFill>
                <a:srgbClr val="ffffff"/>
              </a:solidFill>
              <a:round/>
            </a:ln>
          </p:spPr>
          <p:style>
            <a:lnRef idx="0"/>
            <a:fillRef idx="0"/>
            <a:effectRef idx="0"/>
            <a:fontRef idx="minor"/>
          </p:style>
        </p:sp>
        <p:sp>
          <p:nvSpPr>
            <p:cNvPr id="502" name="Google Shape;476;p3"/>
            <p:cNvSpPr/>
            <p:nvPr/>
          </p:nvSpPr>
          <p:spPr>
            <a:xfrm>
              <a:off x="8258400" y="1629000"/>
              <a:ext cx="47880" cy="47880"/>
            </a:xfrm>
            <a:custGeom>
              <a:avLst/>
              <a:gdLst/>
              <a:ahLst/>
              <a:rect l="l" t="t" r="r" b="b"/>
              <a:pathLst>
                <a:path w="9524" h="9524">
                  <a:moveTo>
                    <a:pt x="1" y="1"/>
                  </a:moveTo>
                  <a:lnTo>
                    <a:pt x="1" y="9524"/>
                  </a:lnTo>
                  <a:lnTo>
                    <a:pt x="9524" y="9524"/>
                  </a:lnTo>
                  <a:lnTo>
                    <a:pt x="9524" y="1"/>
                  </a:lnTo>
                  <a:close/>
                </a:path>
              </a:pathLst>
            </a:custGeom>
            <a:solidFill>
              <a:schemeClr val="lt1"/>
            </a:solidFill>
            <a:ln w="9525">
              <a:solidFill>
                <a:srgbClr val="ffffff"/>
              </a:solidFill>
              <a:round/>
            </a:ln>
          </p:spPr>
          <p:style>
            <a:lnRef idx="0"/>
            <a:fillRef idx="0"/>
            <a:effectRef idx="0"/>
            <a:fontRef idx="minor"/>
          </p:style>
        </p:sp>
        <p:sp>
          <p:nvSpPr>
            <p:cNvPr id="503" name="Google Shape;477;p3"/>
            <p:cNvSpPr/>
            <p:nvPr/>
          </p:nvSpPr>
          <p:spPr>
            <a:xfrm>
              <a:off x="8216280" y="1629000"/>
              <a:ext cx="41760" cy="47880"/>
            </a:xfrm>
            <a:custGeom>
              <a:avLst/>
              <a:gdLst/>
              <a:ahLst/>
              <a:rect l="l" t="t" r="r" b="b"/>
              <a:pathLst>
                <a:path w="8333" h="9524">
                  <a:moveTo>
                    <a:pt x="0" y="1"/>
                  </a:moveTo>
                  <a:lnTo>
                    <a:pt x="0" y="9524"/>
                  </a:lnTo>
                  <a:lnTo>
                    <a:pt x="8333" y="9524"/>
                  </a:lnTo>
                  <a:lnTo>
                    <a:pt x="8333" y="1"/>
                  </a:lnTo>
                  <a:close/>
                </a:path>
              </a:pathLst>
            </a:custGeom>
            <a:solidFill>
              <a:schemeClr val="lt1"/>
            </a:solidFill>
            <a:ln w="9525">
              <a:solidFill>
                <a:srgbClr val="ffffff"/>
              </a:solidFill>
              <a:round/>
            </a:ln>
          </p:spPr>
          <p:style>
            <a:lnRef idx="0"/>
            <a:fillRef idx="0"/>
            <a:effectRef idx="0"/>
            <a:fontRef idx="minor"/>
          </p:style>
        </p:sp>
        <p:sp>
          <p:nvSpPr>
            <p:cNvPr id="504" name="Google Shape;478;p3"/>
            <p:cNvSpPr/>
            <p:nvPr/>
          </p:nvSpPr>
          <p:spPr>
            <a:xfrm>
              <a:off x="8162280" y="1629000"/>
              <a:ext cx="53640" cy="47880"/>
            </a:xfrm>
            <a:custGeom>
              <a:avLst/>
              <a:gdLst/>
              <a:ahLst/>
              <a:rect l="l" t="t" r="r" b="b"/>
              <a:pathLst>
                <a:path w="10714" h="9524">
                  <a:moveTo>
                    <a:pt x="0" y="1"/>
                  </a:moveTo>
                  <a:lnTo>
                    <a:pt x="0" y="9524"/>
                  </a:lnTo>
                  <a:lnTo>
                    <a:pt x="10713" y="9524"/>
                  </a:lnTo>
                  <a:lnTo>
                    <a:pt x="10713" y="1"/>
                  </a:lnTo>
                  <a:close/>
                </a:path>
              </a:pathLst>
            </a:custGeom>
            <a:solidFill>
              <a:schemeClr val="lt1"/>
            </a:solidFill>
            <a:ln w="9525">
              <a:solidFill>
                <a:srgbClr val="ffffff"/>
              </a:solidFill>
              <a:round/>
            </a:ln>
          </p:spPr>
          <p:style>
            <a:lnRef idx="0"/>
            <a:fillRef idx="0"/>
            <a:effectRef idx="0"/>
            <a:fontRef idx="minor"/>
          </p:style>
        </p:sp>
        <p:sp>
          <p:nvSpPr>
            <p:cNvPr id="505" name="Google Shape;479;p3"/>
            <p:cNvSpPr/>
            <p:nvPr/>
          </p:nvSpPr>
          <p:spPr>
            <a:xfrm>
              <a:off x="8649720" y="1574640"/>
              <a:ext cx="41760" cy="53640"/>
            </a:xfrm>
            <a:custGeom>
              <a:avLst/>
              <a:gdLst/>
              <a:ahLst/>
              <a:rect l="l" t="t" r="r" b="b"/>
              <a:pathLst>
                <a:path w="8334" h="10715">
                  <a:moveTo>
                    <a:pt x="1" y="1"/>
                  </a:moveTo>
                  <a:lnTo>
                    <a:pt x="1" y="10715"/>
                  </a:lnTo>
                  <a:lnTo>
                    <a:pt x="8334" y="10715"/>
                  </a:lnTo>
                  <a:lnTo>
                    <a:pt x="8334" y="1"/>
                  </a:lnTo>
                  <a:close/>
                </a:path>
              </a:pathLst>
            </a:custGeom>
            <a:solidFill>
              <a:schemeClr val="lt1"/>
            </a:solidFill>
            <a:ln w="9525">
              <a:solidFill>
                <a:srgbClr val="ffffff"/>
              </a:solidFill>
              <a:round/>
            </a:ln>
          </p:spPr>
          <p:style>
            <a:lnRef idx="0"/>
            <a:fillRef idx="0"/>
            <a:effectRef idx="0"/>
            <a:fontRef idx="minor"/>
          </p:style>
        </p:sp>
        <p:sp>
          <p:nvSpPr>
            <p:cNvPr id="506" name="Google Shape;480;p3"/>
            <p:cNvSpPr/>
            <p:nvPr/>
          </p:nvSpPr>
          <p:spPr>
            <a:xfrm>
              <a:off x="8601480" y="1574640"/>
              <a:ext cx="47880" cy="53640"/>
            </a:xfrm>
            <a:custGeom>
              <a:avLst/>
              <a:gdLst/>
              <a:ahLst/>
              <a:rect l="l" t="t" r="r" b="b"/>
              <a:pathLst>
                <a:path w="9523" h="10715">
                  <a:moveTo>
                    <a:pt x="0" y="1"/>
                  </a:moveTo>
                  <a:lnTo>
                    <a:pt x="0"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507" name="Google Shape;481;p3"/>
            <p:cNvSpPr/>
            <p:nvPr/>
          </p:nvSpPr>
          <p:spPr>
            <a:xfrm>
              <a:off x="8547480" y="1574640"/>
              <a:ext cx="53640" cy="53640"/>
            </a:xfrm>
            <a:custGeom>
              <a:avLst/>
              <a:gdLst/>
              <a:ahLst/>
              <a:rect l="l" t="t" r="r" b="b"/>
              <a:pathLst>
                <a:path w="10714" h="10715">
                  <a:moveTo>
                    <a:pt x="1" y="1"/>
                  </a:moveTo>
                  <a:lnTo>
                    <a:pt x="1" y="10715"/>
                  </a:lnTo>
                  <a:lnTo>
                    <a:pt x="10713" y="10715"/>
                  </a:lnTo>
                  <a:lnTo>
                    <a:pt x="10713" y="1"/>
                  </a:lnTo>
                  <a:close/>
                </a:path>
              </a:pathLst>
            </a:custGeom>
            <a:solidFill>
              <a:schemeClr val="lt1"/>
            </a:solidFill>
            <a:ln w="9525">
              <a:solidFill>
                <a:srgbClr val="ffffff"/>
              </a:solidFill>
              <a:round/>
            </a:ln>
          </p:spPr>
          <p:style>
            <a:lnRef idx="0"/>
            <a:fillRef idx="0"/>
            <a:effectRef idx="0"/>
            <a:fontRef idx="minor"/>
          </p:style>
        </p:sp>
        <p:sp>
          <p:nvSpPr>
            <p:cNvPr id="508" name="Google Shape;482;p3"/>
            <p:cNvSpPr/>
            <p:nvPr/>
          </p:nvSpPr>
          <p:spPr>
            <a:xfrm>
              <a:off x="8505360" y="1574640"/>
              <a:ext cx="41760" cy="53640"/>
            </a:xfrm>
            <a:custGeom>
              <a:avLst/>
              <a:gdLst/>
              <a:ahLst/>
              <a:rect l="l" t="t" r="r" b="b"/>
              <a:pathLst>
                <a:path w="8334" h="10715">
                  <a:moveTo>
                    <a:pt x="1" y="1"/>
                  </a:moveTo>
                  <a:lnTo>
                    <a:pt x="1" y="10715"/>
                  </a:lnTo>
                  <a:lnTo>
                    <a:pt x="8334" y="10715"/>
                  </a:lnTo>
                  <a:lnTo>
                    <a:pt x="8334" y="1"/>
                  </a:lnTo>
                  <a:close/>
                </a:path>
              </a:pathLst>
            </a:custGeom>
            <a:solidFill>
              <a:schemeClr val="lt1"/>
            </a:solidFill>
            <a:ln w="9525">
              <a:solidFill>
                <a:srgbClr val="ffffff"/>
              </a:solidFill>
              <a:round/>
            </a:ln>
          </p:spPr>
          <p:style>
            <a:lnRef idx="0"/>
            <a:fillRef idx="0"/>
            <a:effectRef idx="0"/>
            <a:fontRef idx="minor"/>
          </p:style>
        </p:sp>
        <p:sp>
          <p:nvSpPr>
            <p:cNvPr id="509" name="Google Shape;483;p3"/>
            <p:cNvSpPr/>
            <p:nvPr/>
          </p:nvSpPr>
          <p:spPr>
            <a:xfrm>
              <a:off x="8451000" y="1574640"/>
              <a:ext cx="53640" cy="53640"/>
            </a:xfrm>
            <a:custGeom>
              <a:avLst/>
              <a:gdLst/>
              <a:ahLst/>
              <a:rect l="l" t="t" r="r" b="b"/>
              <a:pathLst>
                <a:path w="10713" h="10715">
                  <a:moveTo>
                    <a:pt x="0" y="1"/>
                  </a:moveTo>
                  <a:lnTo>
                    <a:pt x="0" y="10715"/>
                  </a:lnTo>
                  <a:lnTo>
                    <a:pt x="10713" y="10715"/>
                  </a:lnTo>
                  <a:lnTo>
                    <a:pt x="10713" y="1"/>
                  </a:lnTo>
                  <a:close/>
                </a:path>
              </a:pathLst>
            </a:custGeom>
            <a:solidFill>
              <a:schemeClr val="lt1"/>
            </a:solidFill>
            <a:ln w="9525">
              <a:solidFill>
                <a:srgbClr val="ffffff"/>
              </a:solidFill>
              <a:round/>
            </a:ln>
          </p:spPr>
          <p:style>
            <a:lnRef idx="0"/>
            <a:fillRef idx="0"/>
            <a:effectRef idx="0"/>
            <a:fontRef idx="minor"/>
          </p:style>
        </p:sp>
        <p:sp>
          <p:nvSpPr>
            <p:cNvPr id="510" name="Google Shape;484;p3"/>
            <p:cNvSpPr/>
            <p:nvPr/>
          </p:nvSpPr>
          <p:spPr>
            <a:xfrm>
              <a:off x="8402760" y="1574640"/>
              <a:ext cx="47880" cy="53640"/>
            </a:xfrm>
            <a:custGeom>
              <a:avLst/>
              <a:gdLst/>
              <a:ahLst/>
              <a:rect l="l" t="t" r="r" b="b"/>
              <a:pathLst>
                <a:path w="9524" h="10715">
                  <a:moveTo>
                    <a:pt x="1" y="1"/>
                  </a:moveTo>
                  <a:lnTo>
                    <a:pt x="1" y="10715"/>
                  </a:lnTo>
                  <a:lnTo>
                    <a:pt x="9524" y="10715"/>
                  </a:lnTo>
                  <a:lnTo>
                    <a:pt x="9524" y="1"/>
                  </a:lnTo>
                  <a:close/>
                </a:path>
              </a:pathLst>
            </a:custGeom>
            <a:solidFill>
              <a:schemeClr val="lt1"/>
            </a:solidFill>
            <a:ln w="9525">
              <a:solidFill>
                <a:srgbClr val="ffffff"/>
              </a:solidFill>
              <a:round/>
            </a:ln>
          </p:spPr>
          <p:style>
            <a:lnRef idx="0"/>
            <a:fillRef idx="0"/>
            <a:effectRef idx="0"/>
            <a:fontRef idx="minor"/>
          </p:style>
        </p:sp>
        <p:sp>
          <p:nvSpPr>
            <p:cNvPr id="511" name="Google Shape;485;p3"/>
            <p:cNvSpPr/>
            <p:nvPr/>
          </p:nvSpPr>
          <p:spPr>
            <a:xfrm>
              <a:off x="8360640" y="1574640"/>
              <a:ext cx="41760" cy="53640"/>
            </a:xfrm>
            <a:custGeom>
              <a:avLst/>
              <a:gdLst/>
              <a:ahLst/>
              <a:rect l="l" t="t" r="r" b="b"/>
              <a:pathLst>
                <a:path w="8333" h="10715">
                  <a:moveTo>
                    <a:pt x="0" y="1"/>
                  </a:moveTo>
                  <a:lnTo>
                    <a:pt x="0" y="10715"/>
                  </a:lnTo>
                  <a:lnTo>
                    <a:pt x="8333" y="10715"/>
                  </a:lnTo>
                  <a:lnTo>
                    <a:pt x="8333" y="1"/>
                  </a:lnTo>
                  <a:close/>
                </a:path>
              </a:pathLst>
            </a:custGeom>
            <a:solidFill>
              <a:schemeClr val="lt1"/>
            </a:solidFill>
            <a:ln w="9525">
              <a:solidFill>
                <a:srgbClr val="ffffff"/>
              </a:solidFill>
              <a:round/>
            </a:ln>
          </p:spPr>
          <p:style>
            <a:lnRef idx="0"/>
            <a:fillRef idx="0"/>
            <a:effectRef idx="0"/>
            <a:fontRef idx="minor"/>
          </p:style>
        </p:sp>
        <p:sp>
          <p:nvSpPr>
            <p:cNvPr id="512" name="Google Shape;486;p3"/>
            <p:cNvSpPr/>
            <p:nvPr/>
          </p:nvSpPr>
          <p:spPr>
            <a:xfrm>
              <a:off x="8649720" y="1532520"/>
              <a:ext cx="41760" cy="41760"/>
            </a:xfrm>
            <a:custGeom>
              <a:avLst/>
              <a:gdLst/>
              <a:ahLst/>
              <a:rect l="l" t="t" r="r" b="b"/>
              <a:pathLst>
                <a:path w="8334" h="8334">
                  <a:moveTo>
                    <a:pt x="1" y="1"/>
                  </a:moveTo>
                  <a:lnTo>
                    <a:pt x="1" y="8334"/>
                  </a:lnTo>
                  <a:lnTo>
                    <a:pt x="8334" y="8334"/>
                  </a:lnTo>
                  <a:lnTo>
                    <a:pt x="8334" y="1"/>
                  </a:lnTo>
                  <a:close/>
                </a:path>
              </a:pathLst>
            </a:custGeom>
            <a:solidFill>
              <a:schemeClr val="lt1"/>
            </a:solidFill>
            <a:ln w="9525">
              <a:solidFill>
                <a:srgbClr val="ffffff"/>
              </a:solidFill>
              <a:round/>
            </a:ln>
          </p:spPr>
          <p:style>
            <a:lnRef idx="0"/>
            <a:fillRef idx="0"/>
            <a:effectRef idx="0"/>
            <a:fontRef idx="minor"/>
          </p:style>
        </p:sp>
        <p:sp>
          <p:nvSpPr>
            <p:cNvPr id="513" name="Google Shape;487;p3"/>
            <p:cNvSpPr/>
            <p:nvPr/>
          </p:nvSpPr>
          <p:spPr>
            <a:xfrm>
              <a:off x="8601480" y="1532520"/>
              <a:ext cx="47880" cy="41760"/>
            </a:xfrm>
            <a:custGeom>
              <a:avLst/>
              <a:gdLst/>
              <a:ahLst/>
              <a:rect l="l" t="t" r="r" b="b"/>
              <a:pathLst>
                <a:path w="9523" h="8334">
                  <a:moveTo>
                    <a:pt x="0" y="1"/>
                  </a:moveTo>
                  <a:lnTo>
                    <a:pt x="0"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514" name="Google Shape;488;p3"/>
            <p:cNvSpPr/>
            <p:nvPr/>
          </p:nvSpPr>
          <p:spPr>
            <a:xfrm>
              <a:off x="8547480" y="1532520"/>
              <a:ext cx="53640" cy="41760"/>
            </a:xfrm>
            <a:custGeom>
              <a:avLst/>
              <a:gdLst/>
              <a:ahLst/>
              <a:rect l="l" t="t" r="r" b="b"/>
              <a:pathLst>
                <a:path w="10714" h="8334">
                  <a:moveTo>
                    <a:pt x="1" y="1"/>
                  </a:moveTo>
                  <a:lnTo>
                    <a:pt x="1" y="8334"/>
                  </a:lnTo>
                  <a:lnTo>
                    <a:pt x="10713" y="8334"/>
                  </a:lnTo>
                  <a:lnTo>
                    <a:pt x="10713" y="1"/>
                  </a:lnTo>
                  <a:close/>
                </a:path>
              </a:pathLst>
            </a:custGeom>
            <a:solidFill>
              <a:schemeClr val="lt1"/>
            </a:solidFill>
            <a:ln w="9525">
              <a:solidFill>
                <a:srgbClr val="ffffff"/>
              </a:solidFill>
              <a:round/>
            </a:ln>
          </p:spPr>
          <p:style>
            <a:lnRef idx="0"/>
            <a:fillRef idx="0"/>
            <a:effectRef idx="0"/>
            <a:fontRef idx="minor"/>
          </p:style>
        </p:sp>
        <p:sp>
          <p:nvSpPr>
            <p:cNvPr id="515" name="Google Shape;489;p3"/>
            <p:cNvSpPr/>
            <p:nvPr/>
          </p:nvSpPr>
          <p:spPr>
            <a:xfrm>
              <a:off x="8505360" y="1532520"/>
              <a:ext cx="41760" cy="41760"/>
            </a:xfrm>
            <a:custGeom>
              <a:avLst/>
              <a:gdLst/>
              <a:ahLst/>
              <a:rect l="l" t="t" r="r" b="b"/>
              <a:pathLst>
                <a:path w="8334" h="8334">
                  <a:moveTo>
                    <a:pt x="1" y="1"/>
                  </a:moveTo>
                  <a:lnTo>
                    <a:pt x="1" y="8334"/>
                  </a:lnTo>
                  <a:lnTo>
                    <a:pt x="8334" y="8334"/>
                  </a:lnTo>
                  <a:lnTo>
                    <a:pt x="8334" y="1"/>
                  </a:lnTo>
                  <a:close/>
                </a:path>
              </a:pathLst>
            </a:custGeom>
            <a:solidFill>
              <a:schemeClr val="lt1"/>
            </a:solidFill>
            <a:ln w="9525">
              <a:solidFill>
                <a:srgbClr val="ffffff"/>
              </a:solidFill>
              <a:round/>
            </a:ln>
          </p:spPr>
          <p:style>
            <a:lnRef idx="0"/>
            <a:fillRef idx="0"/>
            <a:effectRef idx="0"/>
            <a:fontRef idx="minor"/>
          </p:style>
        </p:sp>
        <p:sp>
          <p:nvSpPr>
            <p:cNvPr id="516" name="Google Shape;490;p3"/>
            <p:cNvSpPr/>
            <p:nvPr/>
          </p:nvSpPr>
          <p:spPr>
            <a:xfrm>
              <a:off x="8451000" y="1532520"/>
              <a:ext cx="53640" cy="41760"/>
            </a:xfrm>
            <a:custGeom>
              <a:avLst/>
              <a:gdLst/>
              <a:ahLst/>
              <a:rect l="l" t="t" r="r" b="b"/>
              <a:pathLst>
                <a:path w="10713" h="8334">
                  <a:moveTo>
                    <a:pt x="0" y="1"/>
                  </a:moveTo>
                  <a:lnTo>
                    <a:pt x="0" y="8334"/>
                  </a:lnTo>
                  <a:lnTo>
                    <a:pt x="10713" y="8334"/>
                  </a:lnTo>
                  <a:lnTo>
                    <a:pt x="10713" y="1"/>
                  </a:lnTo>
                  <a:close/>
                </a:path>
              </a:pathLst>
            </a:custGeom>
            <a:solidFill>
              <a:schemeClr val="lt1"/>
            </a:solidFill>
            <a:ln w="9525">
              <a:solidFill>
                <a:srgbClr val="ffffff"/>
              </a:solidFill>
              <a:round/>
            </a:ln>
          </p:spPr>
          <p:style>
            <a:lnRef idx="0"/>
            <a:fillRef idx="0"/>
            <a:effectRef idx="0"/>
            <a:fontRef idx="minor"/>
          </p:style>
        </p:sp>
        <p:sp>
          <p:nvSpPr>
            <p:cNvPr id="517" name="Google Shape;491;p3"/>
            <p:cNvSpPr/>
            <p:nvPr/>
          </p:nvSpPr>
          <p:spPr>
            <a:xfrm>
              <a:off x="8402760" y="1532520"/>
              <a:ext cx="47880" cy="41760"/>
            </a:xfrm>
            <a:custGeom>
              <a:avLst/>
              <a:gdLst/>
              <a:ahLst/>
              <a:rect l="l" t="t" r="r" b="b"/>
              <a:pathLst>
                <a:path w="9524" h="8334">
                  <a:moveTo>
                    <a:pt x="1" y="1"/>
                  </a:moveTo>
                  <a:lnTo>
                    <a:pt x="1" y="8334"/>
                  </a:lnTo>
                  <a:lnTo>
                    <a:pt x="9524" y="8334"/>
                  </a:lnTo>
                  <a:lnTo>
                    <a:pt x="9524" y="1"/>
                  </a:lnTo>
                  <a:close/>
                </a:path>
              </a:pathLst>
            </a:custGeom>
            <a:solidFill>
              <a:schemeClr val="lt1"/>
            </a:solidFill>
            <a:ln w="9525">
              <a:solidFill>
                <a:srgbClr val="ffffff"/>
              </a:solidFill>
              <a:round/>
            </a:ln>
          </p:spPr>
          <p:style>
            <a:lnRef idx="0"/>
            <a:fillRef idx="0"/>
            <a:effectRef idx="0"/>
            <a:fontRef idx="minor"/>
          </p:style>
        </p:sp>
        <p:sp>
          <p:nvSpPr>
            <p:cNvPr id="518" name="Google Shape;492;p3"/>
            <p:cNvSpPr/>
            <p:nvPr/>
          </p:nvSpPr>
          <p:spPr>
            <a:xfrm>
              <a:off x="8360640" y="1532520"/>
              <a:ext cx="41760" cy="41760"/>
            </a:xfrm>
            <a:custGeom>
              <a:avLst/>
              <a:gdLst/>
              <a:ahLst/>
              <a:rect l="l" t="t" r="r" b="b"/>
              <a:pathLst>
                <a:path w="8333" h="8334">
                  <a:moveTo>
                    <a:pt x="0" y="1"/>
                  </a:moveTo>
                  <a:lnTo>
                    <a:pt x="0" y="8334"/>
                  </a:lnTo>
                  <a:lnTo>
                    <a:pt x="8333" y="8334"/>
                  </a:lnTo>
                  <a:lnTo>
                    <a:pt x="8333" y="1"/>
                  </a:lnTo>
                  <a:close/>
                </a:path>
              </a:pathLst>
            </a:custGeom>
            <a:solidFill>
              <a:schemeClr val="lt1"/>
            </a:solidFill>
            <a:ln w="9525">
              <a:solidFill>
                <a:srgbClr val="ffffff"/>
              </a:solidFill>
              <a:round/>
            </a:ln>
          </p:spPr>
          <p:style>
            <a:lnRef idx="0"/>
            <a:fillRef idx="0"/>
            <a:effectRef idx="0"/>
            <a:fontRef idx="minor"/>
          </p:style>
        </p:sp>
        <p:sp>
          <p:nvSpPr>
            <p:cNvPr id="519" name="Google Shape;493;p3"/>
            <p:cNvSpPr/>
            <p:nvPr/>
          </p:nvSpPr>
          <p:spPr>
            <a:xfrm>
              <a:off x="8649720" y="147852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520" name="Google Shape;494;p3"/>
            <p:cNvSpPr/>
            <p:nvPr/>
          </p:nvSpPr>
          <p:spPr>
            <a:xfrm>
              <a:off x="8601480" y="14785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521" name="Google Shape;495;p3"/>
            <p:cNvSpPr/>
            <p:nvPr/>
          </p:nvSpPr>
          <p:spPr>
            <a:xfrm>
              <a:off x="8547480" y="147852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522" name="Google Shape;496;p3"/>
            <p:cNvSpPr/>
            <p:nvPr/>
          </p:nvSpPr>
          <p:spPr>
            <a:xfrm>
              <a:off x="8505360" y="147852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523" name="Google Shape;497;p3"/>
            <p:cNvSpPr/>
            <p:nvPr/>
          </p:nvSpPr>
          <p:spPr>
            <a:xfrm>
              <a:off x="8451000" y="1478520"/>
              <a:ext cx="53640" cy="53640"/>
            </a:xfrm>
            <a:custGeom>
              <a:avLst/>
              <a:gdLst/>
              <a:ahLst/>
              <a:rect l="l" t="t" r="r" b="b"/>
              <a:pathLst>
                <a:path w="10713"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524" name="Google Shape;498;p3"/>
            <p:cNvSpPr/>
            <p:nvPr/>
          </p:nvSpPr>
          <p:spPr>
            <a:xfrm>
              <a:off x="8402760" y="147852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525" name="Google Shape;499;p3"/>
            <p:cNvSpPr/>
            <p:nvPr/>
          </p:nvSpPr>
          <p:spPr>
            <a:xfrm>
              <a:off x="8649720" y="143028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526" name="Google Shape;500;p3"/>
            <p:cNvSpPr/>
            <p:nvPr/>
          </p:nvSpPr>
          <p:spPr>
            <a:xfrm>
              <a:off x="8601480" y="143028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527" name="Google Shape;501;p3"/>
            <p:cNvSpPr/>
            <p:nvPr/>
          </p:nvSpPr>
          <p:spPr>
            <a:xfrm>
              <a:off x="8547480" y="143028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528" name="Google Shape;502;p3"/>
            <p:cNvSpPr/>
            <p:nvPr/>
          </p:nvSpPr>
          <p:spPr>
            <a:xfrm>
              <a:off x="8505360" y="143028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529" name="Google Shape;503;p3"/>
            <p:cNvSpPr/>
            <p:nvPr/>
          </p:nvSpPr>
          <p:spPr>
            <a:xfrm>
              <a:off x="8451000" y="1430280"/>
              <a:ext cx="53640" cy="47880"/>
            </a:xfrm>
            <a:custGeom>
              <a:avLst/>
              <a:gdLst/>
              <a:ahLst/>
              <a:rect l="l" t="t" r="r" b="b"/>
              <a:pathLst>
                <a:path w="10713"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530" name="Google Shape;504;p3"/>
            <p:cNvSpPr/>
            <p:nvPr/>
          </p:nvSpPr>
          <p:spPr>
            <a:xfrm>
              <a:off x="8649720" y="1388160"/>
              <a:ext cx="41760" cy="41760"/>
            </a:xfrm>
            <a:custGeom>
              <a:avLst/>
              <a:gdLst/>
              <a:ahLst/>
              <a:rect l="l" t="t" r="r" b="b"/>
              <a:pathLst>
                <a:path w="8334" h="8333">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531" name="Google Shape;505;p3"/>
            <p:cNvSpPr/>
            <p:nvPr/>
          </p:nvSpPr>
          <p:spPr>
            <a:xfrm>
              <a:off x="8601480" y="1388160"/>
              <a:ext cx="47880" cy="41760"/>
            </a:xfrm>
            <a:custGeom>
              <a:avLst/>
              <a:gdLst/>
              <a:ahLst/>
              <a:rect l="l" t="t" r="r" b="b"/>
              <a:pathLst>
                <a:path w="9523" h="8333">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532" name="Google Shape;506;p3"/>
            <p:cNvSpPr/>
            <p:nvPr/>
          </p:nvSpPr>
          <p:spPr>
            <a:xfrm>
              <a:off x="8547480" y="1388160"/>
              <a:ext cx="53640" cy="41760"/>
            </a:xfrm>
            <a:custGeom>
              <a:avLst/>
              <a:gdLst/>
              <a:ahLst/>
              <a:rect l="l" t="t" r="r" b="b"/>
              <a:pathLst>
                <a:path w="10714" h="8333">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533" name="Google Shape;507;p3"/>
            <p:cNvSpPr/>
            <p:nvPr/>
          </p:nvSpPr>
          <p:spPr>
            <a:xfrm>
              <a:off x="8505360" y="1388160"/>
              <a:ext cx="41760" cy="41760"/>
            </a:xfrm>
            <a:custGeom>
              <a:avLst/>
              <a:gdLst/>
              <a:ahLst/>
              <a:rect l="l" t="t" r="r" b="b"/>
              <a:pathLst>
                <a:path w="8334" h="8333">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534" name="Google Shape;508;p3"/>
            <p:cNvSpPr/>
            <p:nvPr/>
          </p:nvSpPr>
          <p:spPr>
            <a:xfrm>
              <a:off x="8691840" y="2062080"/>
              <a:ext cx="47880" cy="47880"/>
            </a:xfrm>
            <a:custGeom>
              <a:avLst/>
              <a:gdLst/>
              <a:ahLst/>
              <a:rect l="l" t="t" r="r" b="b"/>
              <a:pathLst>
                <a:path w="9524" h="9523">
                  <a:moveTo>
                    <a:pt x="1" y="0"/>
                  </a:moveTo>
                  <a:lnTo>
                    <a:pt x="1"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535" name="Google Shape;509;p3"/>
            <p:cNvSpPr/>
            <p:nvPr/>
          </p:nvSpPr>
          <p:spPr>
            <a:xfrm>
              <a:off x="8739720" y="2062080"/>
              <a:ext cx="41760" cy="47880"/>
            </a:xfrm>
            <a:custGeom>
              <a:avLst/>
              <a:gdLst/>
              <a:ahLst/>
              <a:rect l="l" t="t" r="r" b="b"/>
              <a:pathLst>
                <a:path w="8334" h="9523">
                  <a:moveTo>
                    <a:pt x="0" y="0"/>
                  </a:moveTo>
                  <a:lnTo>
                    <a:pt x="0" y="9523"/>
                  </a:lnTo>
                  <a:lnTo>
                    <a:pt x="8333" y="9523"/>
                  </a:lnTo>
                  <a:lnTo>
                    <a:pt x="8333" y="0"/>
                  </a:lnTo>
                  <a:close/>
                </a:path>
              </a:pathLst>
            </a:custGeom>
            <a:solidFill>
              <a:schemeClr val="lt1"/>
            </a:solidFill>
            <a:ln w="9525">
              <a:solidFill>
                <a:srgbClr val="ffffff"/>
              </a:solidFill>
              <a:round/>
            </a:ln>
          </p:spPr>
          <p:style>
            <a:lnRef idx="0"/>
            <a:fillRef idx="0"/>
            <a:effectRef idx="0"/>
            <a:fontRef idx="minor"/>
          </p:style>
        </p:sp>
        <p:sp>
          <p:nvSpPr>
            <p:cNvPr id="536" name="Google Shape;510;p3"/>
            <p:cNvSpPr/>
            <p:nvPr/>
          </p:nvSpPr>
          <p:spPr>
            <a:xfrm>
              <a:off x="8781840" y="2062080"/>
              <a:ext cx="53640" cy="47880"/>
            </a:xfrm>
            <a:custGeom>
              <a:avLst/>
              <a:gdLst/>
              <a:ahLst/>
              <a:rect l="l" t="t" r="r" b="b"/>
              <a:pathLst>
                <a:path w="10715" h="9523">
                  <a:moveTo>
                    <a:pt x="0" y="0"/>
                  </a:moveTo>
                  <a:lnTo>
                    <a:pt x="0" y="9523"/>
                  </a:lnTo>
                  <a:lnTo>
                    <a:pt x="10714" y="9523"/>
                  </a:lnTo>
                  <a:lnTo>
                    <a:pt x="10714" y="0"/>
                  </a:lnTo>
                  <a:close/>
                </a:path>
              </a:pathLst>
            </a:custGeom>
            <a:solidFill>
              <a:schemeClr val="lt1"/>
            </a:solidFill>
            <a:ln w="9525">
              <a:solidFill>
                <a:srgbClr val="ffffff"/>
              </a:solidFill>
              <a:round/>
            </a:ln>
          </p:spPr>
          <p:style>
            <a:lnRef idx="0"/>
            <a:fillRef idx="0"/>
            <a:effectRef idx="0"/>
            <a:fontRef idx="minor"/>
          </p:style>
        </p:sp>
        <p:sp>
          <p:nvSpPr>
            <p:cNvPr id="537" name="Google Shape;511;p3"/>
            <p:cNvSpPr/>
            <p:nvPr/>
          </p:nvSpPr>
          <p:spPr>
            <a:xfrm>
              <a:off x="8836200" y="2062080"/>
              <a:ext cx="47880" cy="47880"/>
            </a:xfrm>
            <a:custGeom>
              <a:avLst/>
              <a:gdLst/>
              <a:ahLst/>
              <a:rect l="l" t="t" r="r" b="b"/>
              <a:pathLst>
                <a:path w="9524"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538" name="Google Shape;512;p3"/>
            <p:cNvSpPr/>
            <p:nvPr/>
          </p:nvSpPr>
          <p:spPr>
            <a:xfrm>
              <a:off x="8884080" y="206208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539" name="Google Shape;513;p3"/>
            <p:cNvSpPr/>
            <p:nvPr/>
          </p:nvSpPr>
          <p:spPr>
            <a:xfrm>
              <a:off x="8932320" y="2062080"/>
              <a:ext cx="47880" cy="47880"/>
            </a:xfrm>
            <a:custGeom>
              <a:avLst/>
              <a:gdLst/>
              <a:ahLst/>
              <a:rect l="l" t="t" r="r" b="b"/>
              <a:pathLst>
                <a:path w="9524" h="9523">
                  <a:moveTo>
                    <a:pt x="1" y="0"/>
                  </a:moveTo>
                  <a:lnTo>
                    <a:pt x="1" y="9523"/>
                  </a:lnTo>
                  <a:lnTo>
                    <a:pt x="9524" y="9523"/>
                  </a:lnTo>
                  <a:lnTo>
                    <a:pt x="9524" y="0"/>
                  </a:lnTo>
                  <a:close/>
                </a:path>
              </a:pathLst>
            </a:custGeom>
            <a:solidFill>
              <a:schemeClr val="lt1"/>
            </a:solidFill>
            <a:ln w="9525">
              <a:solidFill>
                <a:srgbClr val="ffffff"/>
              </a:solidFill>
              <a:round/>
            </a:ln>
          </p:spPr>
          <p:style>
            <a:lnRef idx="0"/>
            <a:fillRef idx="0"/>
            <a:effectRef idx="0"/>
            <a:fontRef idx="minor"/>
          </p:style>
        </p:sp>
        <p:sp>
          <p:nvSpPr>
            <p:cNvPr id="540" name="Google Shape;514;p3"/>
            <p:cNvSpPr/>
            <p:nvPr/>
          </p:nvSpPr>
          <p:spPr>
            <a:xfrm>
              <a:off x="8980560" y="2062080"/>
              <a:ext cx="47880" cy="47880"/>
            </a:xfrm>
            <a:custGeom>
              <a:avLst/>
              <a:gdLst/>
              <a:ahLst/>
              <a:rect l="l" t="t" r="r" b="b"/>
              <a:pathLst>
                <a:path w="9524" h="9523">
                  <a:moveTo>
                    <a:pt x="1" y="0"/>
                  </a:moveTo>
                  <a:lnTo>
                    <a:pt x="1"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541" name="Google Shape;515;p3"/>
            <p:cNvSpPr/>
            <p:nvPr/>
          </p:nvSpPr>
          <p:spPr>
            <a:xfrm>
              <a:off x="9028800" y="206208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542" name="Google Shape;516;p3"/>
            <p:cNvSpPr/>
            <p:nvPr/>
          </p:nvSpPr>
          <p:spPr>
            <a:xfrm>
              <a:off x="9076680" y="2062080"/>
              <a:ext cx="47880" cy="47880"/>
            </a:xfrm>
            <a:custGeom>
              <a:avLst/>
              <a:gdLst/>
              <a:ahLst/>
              <a:rect l="l" t="t" r="r" b="b"/>
              <a:pathLst>
                <a:path w="9526" h="9523">
                  <a:moveTo>
                    <a:pt x="1" y="0"/>
                  </a:moveTo>
                  <a:lnTo>
                    <a:pt x="1" y="9523"/>
                  </a:lnTo>
                  <a:lnTo>
                    <a:pt x="9525" y="9523"/>
                  </a:lnTo>
                  <a:lnTo>
                    <a:pt x="9525" y="0"/>
                  </a:lnTo>
                  <a:close/>
                </a:path>
              </a:pathLst>
            </a:custGeom>
            <a:solidFill>
              <a:schemeClr val="lt1"/>
            </a:solidFill>
            <a:ln w="9525">
              <a:solidFill>
                <a:srgbClr val="ffffff"/>
              </a:solidFill>
              <a:round/>
            </a:ln>
          </p:spPr>
          <p:style>
            <a:lnRef idx="0"/>
            <a:fillRef idx="0"/>
            <a:effectRef idx="0"/>
            <a:fontRef idx="minor"/>
          </p:style>
        </p:sp>
        <p:sp>
          <p:nvSpPr>
            <p:cNvPr id="543" name="Google Shape;517;p3"/>
            <p:cNvSpPr/>
            <p:nvPr/>
          </p:nvSpPr>
          <p:spPr>
            <a:xfrm>
              <a:off x="9124920" y="206208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544" name="Google Shape;518;p3"/>
            <p:cNvSpPr/>
            <p:nvPr/>
          </p:nvSpPr>
          <p:spPr>
            <a:xfrm>
              <a:off x="9173160" y="2062080"/>
              <a:ext cx="47880" cy="47880"/>
            </a:xfrm>
            <a:custGeom>
              <a:avLst/>
              <a:gdLst/>
              <a:ahLst/>
              <a:rect l="l" t="t" r="r" b="b"/>
              <a:pathLst>
                <a:path w="9524" h="9523">
                  <a:moveTo>
                    <a:pt x="1" y="0"/>
                  </a:moveTo>
                  <a:lnTo>
                    <a:pt x="1" y="9523"/>
                  </a:lnTo>
                  <a:lnTo>
                    <a:pt x="9524" y="9523"/>
                  </a:lnTo>
                  <a:lnTo>
                    <a:pt x="9524" y="0"/>
                  </a:lnTo>
                  <a:close/>
                </a:path>
              </a:pathLst>
            </a:custGeom>
            <a:solidFill>
              <a:schemeClr val="lt1"/>
            </a:solidFill>
            <a:ln w="9525">
              <a:solidFill>
                <a:srgbClr val="ffffff"/>
              </a:solidFill>
              <a:round/>
            </a:ln>
          </p:spPr>
          <p:style>
            <a:lnRef idx="0"/>
            <a:fillRef idx="0"/>
            <a:effectRef idx="0"/>
            <a:fontRef idx="minor"/>
          </p:style>
        </p:sp>
        <p:sp>
          <p:nvSpPr>
            <p:cNvPr id="545" name="Google Shape;519;p3"/>
            <p:cNvSpPr/>
            <p:nvPr/>
          </p:nvSpPr>
          <p:spPr>
            <a:xfrm>
              <a:off x="9221040" y="2062080"/>
              <a:ext cx="47880" cy="47880"/>
            </a:xfrm>
            <a:custGeom>
              <a:avLst/>
              <a:gdLst/>
              <a:ahLst/>
              <a:rect l="l" t="t" r="r" b="b"/>
              <a:pathLst>
                <a:path w="9524" h="9523">
                  <a:moveTo>
                    <a:pt x="1" y="0"/>
                  </a:moveTo>
                  <a:lnTo>
                    <a:pt x="1"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546" name="Google Shape;520;p3"/>
            <p:cNvSpPr/>
            <p:nvPr/>
          </p:nvSpPr>
          <p:spPr>
            <a:xfrm>
              <a:off x="9269280" y="2062080"/>
              <a:ext cx="47880" cy="47880"/>
            </a:xfrm>
            <a:custGeom>
              <a:avLst/>
              <a:gdLst/>
              <a:ahLst/>
              <a:rect l="l" t="t" r="r" b="b"/>
              <a:pathLst>
                <a:path w="9524"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547" name="Google Shape;521;p3"/>
            <p:cNvSpPr/>
            <p:nvPr/>
          </p:nvSpPr>
          <p:spPr>
            <a:xfrm>
              <a:off x="8691840" y="201384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548" name="Google Shape;522;p3"/>
            <p:cNvSpPr/>
            <p:nvPr/>
          </p:nvSpPr>
          <p:spPr>
            <a:xfrm>
              <a:off x="8739720" y="2013840"/>
              <a:ext cx="41760" cy="47880"/>
            </a:xfrm>
            <a:custGeom>
              <a:avLst/>
              <a:gdLst/>
              <a:ahLst/>
              <a:rect l="l" t="t" r="r" b="b"/>
              <a:pathLst>
                <a:path w="8334"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549" name="Google Shape;523;p3"/>
            <p:cNvSpPr/>
            <p:nvPr/>
          </p:nvSpPr>
          <p:spPr>
            <a:xfrm>
              <a:off x="8781840" y="2013840"/>
              <a:ext cx="53640" cy="47880"/>
            </a:xfrm>
            <a:custGeom>
              <a:avLst/>
              <a:gdLst/>
              <a:ahLst/>
              <a:rect l="l" t="t" r="r" b="b"/>
              <a:pathLst>
                <a:path w="10715" h="9524">
                  <a:moveTo>
                    <a:pt x="0" y="1"/>
                  </a:moveTo>
                  <a:lnTo>
                    <a:pt x="0" y="9523"/>
                  </a:lnTo>
                  <a:lnTo>
                    <a:pt x="10714" y="9523"/>
                  </a:lnTo>
                  <a:lnTo>
                    <a:pt x="10714" y="1"/>
                  </a:lnTo>
                  <a:close/>
                </a:path>
              </a:pathLst>
            </a:custGeom>
            <a:solidFill>
              <a:schemeClr val="lt1"/>
            </a:solidFill>
            <a:ln w="9525">
              <a:solidFill>
                <a:srgbClr val="ffffff"/>
              </a:solidFill>
              <a:round/>
            </a:ln>
          </p:spPr>
          <p:style>
            <a:lnRef idx="0"/>
            <a:fillRef idx="0"/>
            <a:effectRef idx="0"/>
            <a:fontRef idx="minor"/>
          </p:style>
        </p:sp>
        <p:sp>
          <p:nvSpPr>
            <p:cNvPr id="550" name="Google Shape;524;p3"/>
            <p:cNvSpPr/>
            <p:nvPr/>
          </p:nvSpPr>
          <p:spPr>
            <a:xfrm>
              <a:off x="8836200" y="201384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551" name="Google Shape;525;p3"/>
            <p:cNvSpPr/>
            <p:nvPr/>
          </p:nvSpPr>
          <p:spPr>
            <a:xfrm>
              <a:off x="8884080" y="20138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552" name="Google Shape;526;p3"/>
            <p:cNvSpPr/>
            <p:nvPr/>
          </p:nvSpPr>
          <p:spPr>
            <a:xfrm>
              <a:off x="8932320" y="201384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553" name="Google Shape;527;p3"/>
            <p:cNvSpPr/>
            <p:nvPr/>
          </p:nvSpPr>
          <p:spPr>
            <a:xfrm>
              <a:off x="8980560" y="201384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554" name="Google Shape;528;p3"/>
            <p:cNvSpPr/>
            <p:nvPr/>
          </p:nvSpPr>
          <p:spPr>
            <a:xfrm>
              <a:off x="9028800" y="20138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555" name="Google Shape;529;p3"/>
            <p:cNvSpPr/>
            <p:nvPr/>
          </p:nvSpPr>
          <p:spPr>
            <a:xfrm>
              <a:off x="9076680" y="2013840"/>
              <a:ext cx="47880" cy="47880"/>
            </a:xfrm>
            <a:custGeom>
              <a:avLst/>
              <a:gdLst/>
              <a:ahLst/>
              <a:rect l="l" t="t" r="r" b="b"/>
              <a:pathLst>
                <a:path w="9526" h="9524">
                  <a:moveTo>
                    <a:pt x="1" y="1"/>
                  </a:moveTo>
                  <a:lnTo>
                    <a:pt x="1" y="9523"/>
                  </a:lnTo>
                  <a:lnTo>
                    <a:pt x="9525" y="9523"/>
                  </a:lnTo>
                  <a:lnTo>
                    <a:pt x="9525" y="1"/>
                  </a:lnTo>
                  <a:close/>
                </a:path>
              </a:pathLst>
            </a:custGeom>
            <a:solidFill>
              <a:schemeClr val="lt1"/>
            </a:solidFill>
            <a:ln w="9525">
              <a:solidFill>
                <a:srgbClr val="ffffff"/>
              </a:solidFill>
              <a:round/>
            </a:ln>
          </p:spPr>
          <p:style>
            <a:lnRef idx="0"/>
            <a:fillRef idx="0"/>
            <a:effectRef idx="0"/>
            <a:fontRef idx="minor"/>
          </p:style>
        </p:sp>
        <p:sp>
          <p:nvSpPr>
            <p:cNvPr id="556" name="Google Shape;530;p3"/>
            <p:cNvSpPr/>
            <p:nvPr/>
          </p:nvSpPr>
          <p:spPr>
            <a:xfrm>
              <a:off x="9124920" y="20138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557" name="Google Shape;531;p3"/>
            <p:cNvSpPr/>
            <p:nvPr/>
          </p:nvSpPr>
          <p:spPr>
            <a:xfrm>
              <a:off x="9173160" y="201384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558" name="Google Shape;532;p3"/>
            <p:cNvSpPr/>
            <p:nvPr/>
          </p:nvSpPr>
          <p:spPr>
            <a:xfrm>
              <a:off x="9221040" y="201384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559" name="Google Shape;533;p3"/>
            <p:cNvSpPr/>
            <p:nvPr/>
          </p:nvSpPr>
          <p:spPr>
            <a:xfrm>
              <a:off x="9269280" y="201384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560" name="Google Shape;534;p3"/>
            <p:cNvSpPr/>
            <p:nvPr/>
          </p:nvSpPr>
          <p:spPr>
            <a:xfrm>
              <a:off x="9317520" y="20138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561" name="Google Shape;535;p3"/>
            <p:cNvSpPr/>
            <p:nvPr/>
          </p:nvSpPr>
          <p:spPr>
            <a:xfrm>
              <a:off x="9365400" y="201384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562" name="Google Shape;536;p3"/>
            <p:cNvSpPr/>
            <p:nvPr/>
          </p:nvSpPr>
          <p:spPr>
            <a:xfrm>
              <a:off x="8691840" y="195984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563" name="Google Shape;537;p3"/>
            <p:cNvSpPr/>
            <p:nvPr/>
          </p:nvSpPr>
          <p:spPr>
            <a:xfrm>
              <a:off x="8739720" y="195984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564" name="Google Shape;538;p3"/>
            <p:cNvSpPr/>
            <p:nvPr/>
          </p:nvSpPr>
          <p:spPr>
            <a:xfrm>
              <a:off x="8781840" y="1959840"/>
              <a:ext cx="53640" cy="53640"/>
            </a:xfrm>
            <a:custGeom>
              <a:avLst/>
              <a:gdLst/>
              <a:ahLst/>
              <a:rect l="l" t="t" r="r" b="b"/>
              <a:pathLst>
                <a:path w="10715" h="10713">
                  <a:moveTo>
                    <a:pt x="0" y="0"/>
                  </a:moveTo>
                  <a:lnTo>
                    <a:pt x="0" y="10713"/>
                  </a:lnTo>
                  <a:lnTo>
                    <a:pt x="10714" y="10713"/>
                  </a:lnTo>
                  <a:lnTo>
                    <a:pt x="10714" y="0"/>
                  </a:lnTo>
                  <a:close/>
                </a:path>
              </a:pathLst>
            </a:custGeom>
            <a:solidFill>
              <a:schemeClr val="lt1"/>
            </a:solidFill>
            <a:ln w="9525">
              <a:solidFill>
                <a:srgbClr val="ffffff"/>
              </a:solidFill>
              <a:round/>
            </a:ln>
          </p:spPr>
          <p:style>
            <a:lnRef idx="0"/>
            <a:fillRef idx="0"/>
            <a:effectRef idx="0"/>
            <a:fontRef idx="minor"/>
          </p:style>
        </p:sp>
        <p:sp>
          <p:nvSpPr>
            <p:cNvPr id="565" name="Google Shape;539;p3"/>
            <p:cNvSpPr/>
            <p:nvPr/>
          </p:nvSpPr>
          <p:spPr>
            <a:xfrm>
              <a:off x="8836200" y="195984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566" name="Google Shape;540;p3"/>
            <p:cNvSpPr/>
            <p:nvPr/>
          </p:nvSpPr>
          <p:spPr>
            <a:xfrm>
              <a:off x="8884080" y="19598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567" name="Google Shape;541;p3"/>
            <p:cNvSpPr/>
            <p:nvPr/>
          </p:nvSpPr>
          <p:spPr>
            <a:xfrm>
              <a:off x="8932320" y="195984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568" name="Google Shape;542;p3"/>
            <p:cNvSpPr/>
            <p:nvPr/>
          </p:nvSpPr>
          <p:spPr>
            <a:xfrm>
              <a:off x="8980560" y="195984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569" name="Google Shape;543;p3"/>
            <p:cNvSpPr/>
            <p:nvPr/>
          </p:nvSpPr>
          <p:spPr>
            <a:xfrm>
              <a:off x="9028800" y="19598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570" name="Google Shape;544;p3"/>
            <p:cNvSpPr/>
            <p:nvPr/>
          </p:nvSpPr>
          <p:spPr>
            <a:xfrm>
              <a:off x="9076680" y="1959840"/>
              <a:ext cx="47880" cy="53640"/>
            </a:xfrm>
            <a:custGeom>
              <a:avLst/>
              <a:gdLst/>
              <a:ahLst/>
              <a:rect l="l" t="t" r="r" b="b"/>
              <a:pathLst>
                <a:path w="9526" h="10713">
                  <a:moveTo>
                    <a:pt x="1" y="0"/>
                  </a:moveTo>
                  <a:lnTo>
                    <a:pt x="1" y="10713"/>
                  </a:lnTo>
                  <a:lnTo>
                    <a:pt x="9525" y="10713"/>
                  </a:lnTo>
                  <a:lnTo>
                    <a:pt x="9525" y="0"/>
                  </a:lnTo>
                  <a:close/>
                </a:path>
              </a:pathLst>
            </a:custGeom>
            <a:solidFill>
              <a:schemeClr val="lt1"/>
            </a:solidFill>
            <a:ln w="9525">
              <a:solidFill>
                <a:srgbClr val="ffffff"/>
              </a:solidFill>
              <a:round/>
            </a:ln>
          </p:spPr>
          <p:style>
            <a:lnRef idx="0"/>
            <a:fillRef idx="0"/>
            <a:effectRef idx="0"/>
            <a:fontRef idx="minor"/>
          </p:style>
        </p:sp>
        <p:sp>
          <p:nvSpPr>
            <p:cNvPr id="571" name="Google Shape;545;p3"/>
            <p:cNvSpPr/>
            <p:nvPr/>
          </p:nvSpPr>
          <p:spPr>
            <a:xfrm>
              <a:off x="9124920" y="19598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572" name="Google Shape;546;p3"/>
            <p:cNvSpPr/>
            <p:nvPr/>
          </p:nvSpPr>
          <p:spPr>
            <a:xfrm>
              <a:off x="9173160" y="195984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573" name="Google Shape;547;p3"/>
            <p:cNvSpPr/>
            <p:nvPr/>
          </p:nvSpPr>
          <p:spPr>
            <a:xfrm>
              <a:off x="9221040" y="195984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574" name="Google Shape;548;p3"/>
            <p:cNvSpPr/>
            <p:nvPr/>
          </p:nvSpPr>
          <p:spPr>
            <a:xfrm>
              <a:off x="9269280" y="195984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575" name="Google Shape;549;p3"/>
            <p:cNvSpPr/>
            <p:nvPr/>
          </p:nvSpPr>
          <p:spPr>
            <a:xfrm>
              <a:off x="9317520" y="19598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576" name="Google Shape;550;p3"/>
            <p:cNvSpPr/>
            <p:nvPr/>
          </p:nvSpPr>
          <p:spPr>
            <a:xfrm>
              <a:off x="9365400" y="195984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577" name="Google Shape;551;p3"/>
            <p:cNvSpPr/>
            <p:nvPr/>
          </p:nvSpPr>
          <p:spPr>
            <a:xfrm>
              <a:off x="8691840" y="191772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578" name="Google Shape;552;p3"/>
            <p:cNvSpPr/>
            <p:nvPr/>
          </p:nvSpPr>
          <p:spPr>
            <a:xfrm>
              <a:off x="8739720" y="1917720"/>
              <a:ext cx="41760" cy="41760"/>
            </a:xfrm>
            <a:custGeom>
              <a:avLst/>
              <a:gdLst/>
              <a:ahLst/>
              <a:rect l="l" t="t" r="r" b="b"/>
              <a:pathLst>
                <a:path w="8334"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579" name="Google Shape;553;p3"/>
            <p:cNvSpPr/>
            <p:nvPr/>
          </p:nvSpPr>
          <p:spPr>
            <a:xfrm>
              <a:off x="8781840" y="1917720"/>
              <a:ext cx="53640" cy="41760"/>
            </a:xfrm>
            <a:custGeom>
              <a:avLst/>
              <a:gdLst/>
              <a:ahLst/>
              <a:rect l="l" t="t" r="r" b="b"/>
              <a:pathLst>
                <a:path w="10715" h="8334">
                  <a:moveTo>
                    <a:pt x="0" y="0"/>
                  </a:moveTo>
                  <a:lnTo>
                    <a:pt x="0" y="8333"/>
                  </a:lnTo>
                  <a:lnTo>
                    <a:pt x="10714" y="8333"/>
                  </a:lnTo>
                  <a:lnTo>
                    <a:pt x="10714" y="0"/>
                  </a:lnTo>
                  <a:close/>
                </a:path>
              </a:pathLst>
            </a:custGeom>
            <a:solidFill>
              <a:schemeClr val="lt1"/>
            </a:solidFill>
            <a:ln w="9525">
              <a:solidFill>
                <a:srgbClr val="ffffff"/>
              </a:solidFill>
              <a:round/>
            </a:ln>
          </p:spPr>
          <p:style>
            <a:lnRef idx="0"/>
            <a:fillRef idx="0"/>
            <a:effectRef idx="0"/>
            <a:fontRef idx="minor"/>
          </p:style>
        </p:sp>
        <p:sp>
          <p:nvSpPr>
            <p:cNvPr id="580" name="Google Shape;554;p3"/>
            <p:cNvSpPr/>
            <p:nvPr/>
          </p:nvSpPr>
          <p:spPr>
            <a:xfrm>
              <a:off x="8836200" y="1917720"/>
              <a:ext cx="47880" cy="41760"/>
            </a:xfrm>
            <a:custGeom>
              <a:avLst/>
              <a:gdLst/>
              <a:ahLst/>
              <a:rect l="l" t="t" r="r" b="b"/>
              <a:pathLst>
                <a:path w="9524"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581" name="Google Shape;555;p3"/>
            <p:cNvSpPr/>
            <p:nvPr/>
          </p:nvSpPr>
          <p:spPr>
            <a:xfrm>
              <a:off x="8884080" y="191772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582" name="Google Shape;556;p3"/>
            <p:cNvSpPr/>
            <p:nvPr/>
          </p:nvSpPr>
          <p:spPr>
            <a:xfrm>
              <a:off x="8932320" y="191772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583" name="Google Shape;557;p3"/>
            <p:cNvSpPr/>
            <p:nvPr/>
          </p:nvSpPr>
          <p:spPr>
            <a:xfrm>
              <a:off x="8980560" y="191772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584" name="Google Shape;558;p3"/>
            <p:cNvSpPr/>
            <p:nvPr/>
          </p:nvSpPr>
          <p:spPr>
            <a:xfrm>
              <a:off x="9028800" y="191772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585" name="Google Shape;559;p3"/>
            <p:cNvSpPr/>
            <p:nvPr/>
          </p:nvSpPr>
          <p:spPr>
            <a:xfrm>
              <a:off x="9076680" y="1917720"/>
              <a:ext cx="47880" cy="41760"/>
            </a:xfrm>
            <a:custGeom>
              <a:avLst/>
              <a:gdLst/>
              <a:ahLst/>
              <a:rect l="l" t="t" r="r" b="b"/>
              <a:pathLst>
                <a:path w="9526" h="8334">
                  <a:moveTo>
                    <a:pt x="1" y="0"/>
                  </a:moveTo>
                  <a:lnTo>
                    <a:pt x="1" y="8333"/>
                  </a:lnTo>
                  <a:lnTo>
                    <a:pt x="9525" y="8333"/>
                  </a:lnTo>
                  <a:lnTo>
                    <a:pt x="9525" y="0"/>
                  </a:lnTo>
                  <a:close/>
                </a:path>
              </a:pathLst>
            </a:custGeom>
            <a:solidFill>
              <a:schemeClr val="lt1"/>
            </a:solidFill>
            <a:ln w="9525">
              <a:solidFill>
                <a:srgbClr val="ffffff"/>
              </a:solidFill>
              <a:round/>
            </a:ln>
          </p:spPr>
          <p:style>
            <a:lnRef idx="0"/>
            <a:fillRef idx="0"/>
            <a:effectRef idx="0"/>
            <a:fontRef idx="minor"/>
          </p:style>
        </p:sp>
        <p:sp>
          <p:nvSpPr>
            <p:cNvPr id="586" name="Google Shape;560;p3"/>
            <p:cNvSpPr/>
            <p:nvPr/>
          </p:nvSpPr>
          <p:spPr>
            <a:xfrm>
              <a:off x="9124920" y="191772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587" name="Google Shape;561;p3"/>
            <p:cNvSpPr/>
            <p:nvPr/>
          </p:nvSpPr>
          <p:spPr>
            <a:xfrm>
              <a:off x="9173160" y="191772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588" name="Google Shape;562;p3"/>
            <p:cNvSpPr/>
            <p:nvPr/>
          </p:nvSpPr>
          <p:spPr>
            <a:xfrm>
              <a:off x="9221040" y="191772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589" name="Google Shape;563;p3"/>
            <p:cNvSpPr/>
            <p:nvPr/>
          </p:nvSpPr>
          <p:spPr>
            <a:xfrm>
              <a:off x="9269280" y="1917720"/>
              <a:ext cx="47880" cy="41760"/>
            </a:xfrm>
            <a:custGeom>
              <a:avLst/>
              <a:gdLst/>
              <a:ahLst/>
              <a:rect l="l" t="t" r="r" b="b"/>
              <a:pathLst>
                <a:path w="9524"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590" name="Google Shape;564;p3"/>
            <p:cNvSpPr/>
            <p:nvPr/>
          </p:nvSpPr>
          <p:spPr>
            <a:xfrm>
              <a:off x="9317520" y="191772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591" name="Google Shape;565;p3"/>
            <p:cNvSpPr/>
            <p:nvPr/>
          </p:nvSpPr>
          <p:spPr>
            <a:xfrm>
              <a:off x="9365400" y="191772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592" name="Google Shape;566;p3"/>
            <p:cNvSpPr/>
            <p:nvPr/>
          </p:nvSpPr>
          <p:spPr>
            <a:xfrm>
              <a:off x="8691840" y="186372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593" name="Google Shape;567;p3"/>
            <p:cNvSpPr/>
            <p:nvPr/>
          </p:nvSpPr>
          <p:spPr>
            <a:xfrm>
              <a:off x="8739720" y="186372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594" name="Google Shape;568;p3"/>
            <p:cNvSpPr/>
            <p:nvPr/>
          </p:nvSpPr>
          <p:spPr>
            <a:xfrm>
              <a:off x="8781840" y="1863720"/>
              <a:ext cx="53640" cy="53640"/>
            </a:xfrm>
            <a:custGeom>
              <a:avLst/>
              <a:gdLst/>
              <a:ahLst/>
              <a:rect l="l" t="t" r="r" b="b"/>
              <a:pathLst>
                <a:path w="10715" h="10713">
                  <a:moveTo>
                    <a:pt x="0" y="0"/>
                  </a:moveTo>
                  <a:lnTo>
                    <a:pt x="0" y="10713"/>
                  </a:lnTo>
                  <a:lnTo>
                    <a:pt x="10714" y="10713"/>
                  </a:lnTo>
                  <a:lnTo>
                    <a:pt x="10714" y="0"/>
                  </a:lnTo>
                  <a:close/>
                </a:path>
              </a:pathLst>
            </a:custGeom>
            <a:solidFill>
              <a:schemeClr val="lt1"/>
            </a:solidFill>
            <a:ln w="9525">
              <a:solidFill>
                <a:srgbClr val="ffffff"/>
              </a:solidFill>
              <a:round/>
            </a:ln>
          </p:spPr>
          <p:style>
            <a:lnRef idx="0"/>
            <a:fillRef idx="0"/>
            <a:effectRef idx="0"/>
            <a:fontRef idx="minor"/>
          </p:style>
        </p:sp>
        <p:sp>
          <p:nvSpPr>
            <p:cNvPr id="595" name="Google Shape;569;p3"/>
            <p:cNvSpPr/>
            <p:nvPr/>
          </p:nvSpPr>
          <p:spPr>
            <a:xfrm>
              <a:off x="8836200" y="186372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596" name="Google Shape;570;p3"/>
            <p:cNvSpPr/>
            <p:nvPr/>
          </p:nvSpPr>
          <p:spPr>
            <a:xfrm>
              <a:off x="8884080" y="18637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597" name="Google Shape;571;p3"/>
            <p:cNvSpPr/>
            <p:nvPr/>
          </p:nvSpPr>
          <p:spPr>
            <a:xfrm>
              <a:off x="8932320" y="186372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598" name="Google Shape;572;p3"/>
            <p:cNvSpPr/>
            <p:nvPr/>
          </p:nvSpPr>
          <p:spPr>
            <a:xfrm>
              <a:off x="8980560" y="186372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599" name="Google Shape;573;p3"/>
            <p:cNvSpPr/>
            <p:nvPr/>
          </p:nvSpPr>
          <p:spPr>
            <a:xfrm>
              <a:off x="9028800" y="18637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600" name="Google Shape;574;p3"/>
            <p:cNvSpPr/>
            <p:nvPr/>
          </p:nvSpPr>
          <p:spPr>
            <a:xfrm>
              <a:off x="9076680" y="1863720"/>
              <a:ext cx="47880" cy="53640"/>
            </a:xfrm>
            <a:custGeom>
              <a:avLst/>
              <a:gdLst/>
              <a:ahLst/>
              <a:rect l="l" t="t" r="r" b="b"/>
              <a:pathLst>
                <a:path w="9526" h="10713">
                  <a:moveTo>
                    <a:pt x="1" y="0"/>
                  </a:moveTo>
                  <a:lnTo>
                    <a:pt x="1" y="10713"/>
                  </a:lnTo>
                  <a:lnTo>
                    <a:pt x="9525" y="10713"/>
                  </a:lnTo>
                  <a:lnTo>
                    <a:pt x="9525" y="0"/>
                  </a:lnTo>
                  <a:close/>
                </a:path>
              </a:pathLst>
            </a:custGeom>
            <a:solidFill>
              <a:schemeClr val="lt1"/>
            </a:solidFill>
            <a:ln w="9525">
              <a:solidFill>
                <a:srgbClr val="ffffff"/>
              </a:solidFill>
              <a:round/>
            </a:ln>
          </p:spPr>
          <p:style>
            <a:lnRef idx="0"/>
            <a:fillRef idx="0"/>
            <a:effectRef idx="0"/>
            <a:fontRef idx="minor"/>
          </p:style>
        </p:sp>
        <p:sp>
          <p:nvSpPr>
            <p:cNvPr id="601" name="Google Shape;575;p3"/>
            <p:cNvSpPr/>
            <p:nvPr/>
          </p:nvSpPr>
          <p:spPr>
            <a:xfrm>
              <a:off x="9124920" y="18637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602" name="Google Shape;576;p3"/>
            <p:cNvSpPr/>
            <p:nvPr/>
          </p:nvSpPr>
          <p:spPr>
            <a:xfrm>
              <a:off x="9173160" y="186372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603" name="Google Shape;577;p3"/>
            <p:cNvSpPr/>
            <p:nvPr/>
          </p:nvSpPr>
          <p:spPr>
            <a:xfrm>
              <a:off x="9221040" y="186372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604" name="Google Shape;578;p3"/>
            <p:cNvSpPr/>
            <p:nvPr/>
          </p:nvSpPr>
          <p:spPr>
            <a:xfrm>
              <a:off x="9269280" y="186372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605" name="Google Shape;579;p3"/>
            <p:cNvSpPr/>
            <p:nvPr/>
          </p:nvSpPr>
          <p:spPr>
            <a:xfrm>
              <a:off x="9317520" y="18637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606" name="Google Shape;580;p3"/>
            <p:cNvSpPr/>
            <p:nvPr/>
          </p:nvSpPr>
          <p:spPr>
            <a:xfrm>
              <a:off x="9365400" y="186372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607" name="Google Shape;581;p3"/>
            <p:cNvSpPr/>
            <p:nvPr/>
          </p:nvSpPr>
          <p:spPr>
            <a:xfrm>
              <a:off x="8691840" y="182160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608" name="Google Shape;582;p3"/>
            <p:cNvSpPr/>
            <p:nvPr/>
          </p:nvSpPr>
          <p:spPr>
            <a:xfrm>
              <a:off x="8739720" y="1821600"/>
              <a:ext cx="41760" cy="41760"/>
            </a:xfrm>
            <a:custGeom>
              <a:avLst/>
              <a:gdLst/>
              <a:ahLst/>
              <a:rect l="l" t="t" r="r" b="b"/>
              <a:pathLst>
                <a:path w="8334"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609" name="Google Shape;583;p3"/>
            <p:cNvSpPr/>
            <p:nvPr/>
          </p:nvSpPr>
          <p:spPr>
            <a:xfrm>
              <a:off x="8781840" y="1821600"/>
              <a:ext cx="53640" cy="41760"/>
            </a:xfrm>
            <a:custGeom>
              <a:avLst/>
              <a:gdLst/>
              <a:ahLst/>
              <a:rect l="l" t="t" r="r" b="b"/>
              <a:pathLst>
                <a:path w="10715" h="8334">
                  <a:moveTo>
                    <a:pt x="0" y="0"/>
                  </a:moveTo>
                  <a:lnTo>
                    <a:pt x="0" y="8333"/>
                  </a:lnTo>
                  <a:lnTo>
                    <a:pt x="10714" y="8333"/>
                  </a:lnTo>
                  <a:lnTo>
                    <a:pt x="10714" y="0"/>
                  </a:lnTo>
                  <a:close/>
                </a:path>
              </a:pathLst>
            </a:custGeom>
            <a:solidFill>
              <a:schemeClr val="lt1"/>
            </a:solidFill>
            <a:ln w="9525">
              <a:solidFill>
                <a:srgbClr val="ffffff"/>
              </a:solidFill>
              <a:round/>
            </a:ln>
          </p:spPr>
          <p:style>
            <a:lnRef idx="0"/>
            <a:fillRef idx="0"/>
            <a:effectRef idx="0"/>
            <a:fontRef idx="minor"/>
          </p:style>
        </p:sp>
        <p:sp>
          <p:nvSpPr>
            <p:cNvPr id="610" name="Google Shape;584;p3"/>
            <p:cNvSpPr/>
            <p:nvPr/>
          </p:nvSpPr>
          <p:spPr>
            <a:xfrm>
              <a:off x="8836200" y="1821600"/>
              <a:ext cx="47880" cy="41760"/>
            </a:xfrm>
            <a:custGeom>
              <a:avLst/>
              <a:gdLst/>
              <a:ahLst/>
              <a:rect l="l" t="t" r="r" b="b"/>
              <a:pathLst>
                <a:path w="9524"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611" name="Google Shape;585;p3"/>
            <p:cNvSpPr/>
            <p:nvPr/>
          </p:nvSpPr>
          <p:spPr>
            <a:xfrm>
              <a:off x="8884080" y="182160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612" name="Google Shape;586;p3"/>
            <p:cNvSpPr/>
            <p:nvPr/>
          </p:nvSpPr>
          <p:spPr>
            <a:xfrm>
              <a:off x="8932320" y="182160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613" name="Google Shape;587;p3"/>
            <p:cNvSpPr/>
            <p:nvPr/>
          </p:nvSpPr>
          <p:spPr>
            <a:xfrm>
              <a:off x="8980560" y="182160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614" name="Google Shape;588;p3"/>
            <p:cNvSpPr/>
            <p:nvPr/>
          </p:nvSpPr>
          <p:spPr>
            <a:xfrm>
              <a:off x="9028800" y="182160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615" name="Google Shape;589;p3"/>
            <p:cNvSpPr/>
            <p:nvPr/>
          </p:nvSpPr>
          <p:spPr>
            <a:xfrm>
              <a:off x="9076680" y="1821600"/>
              <a:ext cx="47880" cy="41760"/>
            </a:xfrm>
            <a:custGeom>
              <a:avLst/>
              <a:gdLst/>
              <a:ahLst/>
              <a:rect l="l" t="t" r="r" b="b"/>
              <a:pathLst>
                <a:path w="9526" h="8334">
                  <a:moveTo>
                    <a:pt x="1" y="0"/>
                  </a:moveTo>
                  <a:lnTo>
                    <a:pt x="1" y="8333"/>
                  </a:lnTo>
                  <a:lnTo>
                    <a:pt x="9525" y="8333"/>
                  </a:lnTo>
                  <a:lnTo>
                    <a:pt x="9525" y="0"/>
                  </a:lnTo>
                  <a:close/>
                </a:path>
              </a:pathLst>
            </a:custGeom>
            <a:solidFill>
              <a:schemeClr val="lt1"/>
            </a:solidFill>
            <a:ln w="9525">
              <a:solidFill>
                <a:srgbClr val="ffffff"/>
              </a:solidFill>
              <a:round/>
            </a:ln>
          </p:spPr>
          <p:style>
            <a:lnRef idx="0"/>
            <a:fillRef idx="0"/>
            <a:effectRef idx="0"/>
            <a:fontRef idx="minor"/>
          </p:style>
        </p:sp>
        <p:sp>
          <p:nvSpPr>
            <p:cNvPr id="616" name="Google Shape;590;p3"/>
            <p:cNvSpPr/>
            <p:nvPr/>
          </p:nvSpPr>
          <p:spPr>
            <a:xfrm>
              <a:off x="9124920" y="182160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617" name="Google Shape;591;p3"/>
            <p:cNvSpPr/>
            <p:nvPr/>
          </p:nvSpPr>
          <p:spPr>
            <a:xfrm>
              <a:off x="9173160" y="182160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618" name="Google Shape;592;p3"/>
            <p:cNvSpPr/>
            <p:nvPr/>
          </p:nvSpPr>
          <p:spPr>
            <a:xfrm>
              <a:off x="9221040" y="182160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619" name="Google Shape;593;p3"/>
            <p:cNvSpPr/>
            <p:nvPr/>
          </p:nvSpPr>
          <p:spPr>
            <a:xfrm>
              <a:off x="9269280" y="1821600"/>
              <a:ext cx="47880" cy="41760"/>
            </a:xfrm>
            <a:custGeom>
              <a:avLst/>
              <a:gdLst/>
              <a:ahLst/>
              <a:rect l="l" t="t" r="r" b="b"/>
              <a:pathLst>
                <a:path w="9524"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620" name="Google Shape;594;p3"/>
            <p:cNvSpPr/>
            <p:nvPr/>
          </p:nvSpPr>
          <p:spPr>
            <a:xfrm>
              <a:off x="9317520" y="182160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621" name="Google Shape;595;p3"/>
            <p:cNvSpPr/>
            <p:nvPr/>
          </p:nvSpPr>
          <p:spPr>
            <a:xfrm>
              <a:off x="9365400" y="182160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622" name="Google Shape;596;p3"/>
            <p:cNvSpPr/>
            <p:nvPr/>
          </p:nvSpPr>
          <p:spPr>
            <a:xfrm>
              <a:off x="8691840" y="177336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623" name="Google Shape;597;p3"/>
            <p:cNvSpPr/>
            <p:nvPr/>
          </p:nvSpPr>
          <p:spPr>
            <a:xfrm>
              <a:off x="8739720" y="1773360"/>
              <a:ext cx="41760" cy="47880"/>
            </a:xfrm>
            <a:custGeom>
              <a:avLst/>
              <a:gdLst/>
              <a:ahLst/>
              <a:rect l="l" t="t" r="r" b="b"/>
              <a:pathLst>
                <a:path w="8334"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624" name="Google Shape;598;p3"/>
            <p:cNvSpPr/>
            <p:nvPr/>
          </p:nvSpPr>
          <p:spPr>
            <a:xfrm>
              <a:off x="8781840" y="1773360"/>
              <a:ext cx="53640" cy="47880"/>
            </a:xfrm>
            <a:custGeom>
              <a:avLst/>
              <a:gdLst/>
              <a:ahLst/>
              <a:rect l="l" t="t" r="r" b="b"/>
              <a:pathLst>
                <a:path w="10715" h="9524">
                  <a:moveTo>
                    <a:pt x="0" y="1"/>
                  </a:moveTo>
                  <a:lnTo>
                    <a:pt x="0" y="9523"/>
                  </a:lnTo>
                  <a:lnTo>
                    <a:pt x="10714" y="9523"/>
                  </a:lnTo>
                  <a:lnTo>
                    <a:pt x="10714" y="1"/>
                  </a:lnTo>
                  <a:close/>
                </a:path>
              </a:pathLst>
            </a:custGeom>
            <a:solidFill>
              <a:schemeClr val="lt1"/>
            </a:solidFill>
            <a:ln w="9525">
              <a:solidFill>
                <a:srgbClr val="ffffff"/>
              </a:solidFill>
              <a:round/>
            </a:ln>
          </p:spPr>
          <p:style>
            <a:lnRef idx="0"/>
            <a:fillRef idx="0"/>
            <a:effectRef idx="0"/>
            <a:fontRef idx="minor"/>
          </p:style>
        </p:sp>
        <p:sp>
          <p:nvSpPr>
            <p:cNvPr id="625" name="Google Shape;599;p3"/>
            <p:cNvSpPr/>
            <p:nvPr/>
          </p:nvSpPr>
          <p:spPr>
            <a:xfrm>
              <a:off x="8836200" y="177336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626" name="Google Shape;600;p3"/>
            <p:cNvSpPr/>
            <p:nvPr/>
          </p:nvSpPr>
          <p:spPr>
            <a:xfrm>
              <a:off x="8884080" y="177336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627" name="Google Shape;601;p3"/>
            <p:cNvSpPr/>
            <p:nvPr/>
          </p:nvSpPr>
          <p:spPr>
            <a:xfrm>
              <a:off x="8932320" y="177336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628" name="Google Shape;602;p3"/>
            <p:cNvSpPr/>
            <p:nvPr/>
          </p:nvSpPr>
          <p:spPr>
            <a:xfrm>
              <a:off x="8980560" y="177336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629" name="Google Shape;603;p3"/>
            <p:cNvSpPr/>
            <p:nvPr/>
          </p:nvSpPr>
          <p:spPr>
            <a:xfrm>
              <a:off x="9028800" y="177336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630" name="Google Shape;604;p3"/>
            <p:cNvSpPr/>
            <p:nvPr/>
          </p:nvSpPr>
          <p:spPr>
            <a:xfrm>
              <a:off x="9076680" y="1773360"/>
              <a:ext cx="47880" cy="47880"/>
            </a:xfrm>
            <a:custGeom>
              <a:avLst/>
              <a:gdLst/>
              <a:ahLst/>
              <a:rect l="l" t="t" r="r" b="b"/>
              <a:pathLst>
                <a:path w="9526" h="9524">
                  <a:moveTo>
                    <a:pt x="1" y="1"/>
                  </a:moveTo>
                  <a:lnTo>
                    <a:pt x="1" y="9523"/>
                  </a:lnTo>
                  <a:lnTo>
                    <a:pt x="9525" y="9523"/>
                  </a:lnTo>
                  <a:lnTo>
                    <a:pt x="9525" y="1"/>
                  </a:lnTo>
                  <a:close/>
                </a:path>
              </a:pathLst>
            </a:custGeom>
            <a:solidFill>
              <a:schemeClr val="lt1"/>
            </a:solidFill>
            <a:ln w="9525">
              <a:solidFill>
                <a:srgbClr val="ffffff"/>
              </a:solidFill>
              <a:round/>
            </a:ln>
          </p:spPr>
          <p:style>
            <a:lnRef idx="0"/>
            <a:fillRef idx="0"/>
            <a:effectRef idx="0"/>
            <a:fontRef idx="minor"/>
          </p:style>
        </p:sp>
        <p:sp>
          <p:nvSpPr>
            <p:cNvPr id="631" name="Google Shape;605;p3"/>
            <p:cNvSpPr/>
            <p:nvPr/>
          </p:nvSpPr>
          <p:spPr>
            <a:xfrm>
              <a:off x="9124920" y="177336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632" name="Google Shape;606;p3"/>
            <p:cNvSpPr/>
            <p:nvPr/>
          </p:nvSpPr>
          <p:spPr>
            <a:xfrm>
              <a:off x="9173160" y="177336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633" name="Google Shape;607;p3"/>
            <p:cNvSpPr/>
            <p:nvPr/>
          </p:nvSpPr>
          <p:spPr>
            <a:xfrm>
              <a:off x="9221040" y="177336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634" name="Google Shape;608;p3"/>
            <p:cNvSpPr/>
            <p:nvPr/>
          </p:nvSpPr>
          <p:spPr>
            <a:xfrm>
              <a:off x="9269280" y="177336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635" name="Google Shape;609;p3"/>
            <p:cNvSpPr/>
            <p:nvPr/>
          </p:nvSpPr>
          <p:spPr>
            <a:xfrm>
              <a:off x="8691840" y="171900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636" name="Google Shape;610;p3"/>
            <p:cNvSpPr/>
            <p:nvPr/>
          </p:nvSpPr>
          <p:spPr>
            <a:xfrm>
              <a:off x="8739720" y="171900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637" name="Google Shape;611;p3"/>
            <p:cNvSpPr/>
            <p:nvPr/>
          </p:nvSpPr>
          <p:spPr>
            <a:xfrm>
              <a:off x="8781840" y="1719000"/>
              <a:ext cx="53640" cy="53640"/>
            </a:xfrm>
            <a:custGeom>
              <a:avLst/>
              <a:gdLst/>
              <a:ahLst/>
              <a:rect l="l" t="t" r="r" b="b"/>
              <a:pathLst>
                <a:path w="10715" h="10713">
                  <a:moveTo>
                    <a:pt x="0" y="0"/>
                  </a:moveTo>
                  <a:lnTo>
                    <a:pt x="0" y="10713"/>
                  </a:lnTo>
                  <a:lnTo>
                    <a:pt x="10714" y="10713"/>
                  </a:lnTo>
                  <a:lnTo>
                    <a:pt x="10714" y="0"/>
                  </a:lnTo>
                  <a:close/>
                </a:path>
              </a:pathLst>
            </a:custGeom>
            <a:solidFill>
              <a:schemeClr val="lt1"/>
            </a:solidFill>
            <a:ln w="9525">
              <a:solidFill>
                <a:srgbClr val="ffffff"/>
              </a:solidFill>
              <a:round/>
            </a:ln>
          </p:spPr>
          <p:style>
            <a:lnRef idx="0"/>
            <a:fillRef idx="0"/>
            <a:effectRef idx="0"/>
            <a:fontRef idx="minor"/>
          </p:style>
        </p:sp>
        <p:sp>
          <p:nvSpPr>
            <p:cNvPr id="638" name="Google Shape;612;p3"/>
            <p:cNvSpPr/>
            <p:nvPr/>
          </p:nvSpPr>
          <p:spPr>
            <a:xfrm>
              <a:off x="8836200" y="171900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639" name="Google Shape;613;p3"/>
            <p:cNvSpPr/>
            <p:nvPr/>
          </p:nvSpPr>
          <p:spPr>
            <a:xfrm>
              <a:off x="8884080" y="17190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640" name="Google Shape;614;p3"/>
            <p:cNvSpPr/>
            <p:nvPr/>
          </p:nvSpPr>
          <p:spPr>
            <a:xfrm>
              <a:off x="8932320" y="171900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641" name="Google Shape;615;p3"/>
            <p:cNvSpPr/>
            <p:nvPr/>
          </p:nvSpPr>
          <p:spPr>
            <a:xfrm>
              <a:off x="8980560" y="171900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642" name="Google Shape;616;p3"/>
            <p:cNvSpPr/>
            <p:nvPr/>
          </p:nvSpPr>
          <p:spPr>
            <a:xfrm>
              <a:off x="9028800" y="17190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643" name="Google Shape;617;p3"/>
            <p:cNvSpPr/>
            <p:nvPr/>
          </p:nvSpPr>
          <p:spPr>
            <a:xfrm>
              <a:off x="9076680" y="1719000"/>
              <a:ext cx="47880" cy="53640"/>
            </a:xfrm>
            <a:custGeom>
              <a:avLst/>
              <a:gdLst/>
              <a:ahLst/>
              <a:rect l="l" t="t" r="r" b="b"/>
              <a:pathLst>
                <a:path w="9526" h="10713">
                  <a:moveTo>
                    <a:pt x="1" y="0"/>
                  </a:moveTo>
                  <a:lnTo>
                    <a:pt x="1" y="10713"/>
                  </a:lnTo>
                  <a:lnTo>
                    <a:pt x="9525" y="10713"/>
                  </a:lnTo>
                  <a:lnTo>
                    <a:pt x="9525" y="0"/>
                  </a:lnTo>
                  <a:close/>
                </a:path>
              </a:pathLst>
            </a:custGeom>
            <a:solidFill>
              <a:schemeClr val="lt1"/>
            </a:solidFill>
            <a:ln w="9525">
              <a:solidFill>
                <a:srgbClr val="ffffff"/>
              </a:solidFill>
              <a:round/>
            </a:ln>
          </p:spPr>
          <p:style>
            <a:lnRef idx="0"/>
            <a:fillRef idx="0"/>
            <a:effectRef idx="0"/>
            <a:fontRef idx="minor"/>
          </p:style>
        </p:sp>
        <p:sp>
          <p:nvSpPr>
            <p:cNvPr id="644" name="Google Shape;618;p3"/>
            <p:cNvSpPr/>
            <p:nvPr/>
          </p:nvSpPr>
          <p:spPr>
            <a:xfrm>
              <a:off x="9124920" y="17190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645" name="Google Shape;619;p3"/>
            <p:cNvSpPr/>
            <p:nvPr/>
          </p:nvSpPr>
          <p:spPr>
            <a:xfrm>
              <a:off x="9173160" y="171900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646" name="Google Shape;620;p3"/>
            <p:cNvSpPr/>
            <p:nvPr/>
          </p:nvSpPr>
          <p:spPr>
            <a:xfrm>
              <a:off x="9221040" y="171900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647" name="Google Shape;621;p3"/>
            <p:cNvSpPr/>
            <p:nvPr/>
          </p:nvSpPr>
          <p:spPr>
            <a:xfrm>
              <a:off x="8691840" y="1676880"/>
              <a:ext cx="47880" cy="41760"/>
            </a:xfrm>
            <a:custGeom>
              <a:avLst/>
              <a:gdLst/>
              <a:ahLst/>
              <a:rect l="l" t="t" r="r" b="b"/>
              <a:pathLst>
                <a:path w="9524" h="8334">
                  <a:moveTo>
                    <a:pt x="1" y="1"/>
                  </a:moveTo>
                  <a:lnTo>
                    <a:pt x="1"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648" name="Google Shape;622;p3"/>
            <p:cNvSpPr/>
            <p:nvPr/>
          </p:nvSpPr>
          <p:spPr>
            <a:xfrm>
              <a:off x="8739720" y="1676880"/>
              <a:ext cx="41760" cy="41760"/>
            </a:xfrm>
            <a:custGeom>
              <a:avLst/>
              <a:gdLst/>
              <a:ahLst/>
              <a:rect l="l" t="t" r="r" b="b"/>
              <a:pathLst>
                <a:path w="8334" h="8334">
                  <a:moveTo>
                    <a:pt x="0" y="1"/>
                  </a:moveTo>
                  <a:lnTo>
                    <a:pt x="0" y="8333"/>
                  </a:lnTo>
                  <a:lnTo>
                    <a:pt x="8333" y="8333"/>
                  </a:lnTo>
                  <a:lnTo>
                    <a:pt x="8333" y="1"/>
                  </a:lnTo>
                  <a:close/>
                </a:path>
              </a:pathLst>
            </a:custGeom>
            <a:solidFill>
              <a:schemeClr val="lt1"/>
            </a:solidFill>
            <a:ln w="9525">
              <a:solidFill>
                <a:srgbClr val="ffffff"/>
              </a:solidFill>
              <a:round/>
            </a:ln>
          </p:spPr>
          <p:style>
            <a:lnRef idx="0"/>
            <a:fillRef idx="0"/>
            <a:effectRef idx="0"/>
            <a:fontRef idx="minor"/>
          </p:style>
        </p:sp>
        <p:sp>
          <p:nvSpPr>
            <p:cNvPr id="649" name="Google Shape;623;p3"/>
            <p:cNvSpPr/>
            <p:nvPr/>
          </p:nvSpPr>
          <p:spPr>
            <a:xfrm>
              <a:off x="8781840" y="1676880"/>
              <a:ext cx="53640" cy="41760"/>
            </a:xfrm>
            <a:custGeom>
              <a:avLst/>
              <a:gdLst/>
              <a:ahLst/>
              <a:rect l="l" t="t" r="r" b="b"/>
              <a:pathLst>
                <a:path w="10715" h="8334">
                  <a:moveTo>
                    <a:pt x="0" y="1"/>
                  </a:moveTo>
                  <a:lnTo>
                    <a:pt x="0" y="8333"/>
                  </a:lnTo>
                  <a:lnTo>
                    <a:pt x="10714" y="8333"/>
                  </a:lnTo>
                  <a:lnTo>
                    <a:pt x="10714" y="1"/>
                  </a:lnTo>
                  <a:close/>
                </a:path>
              </a:pathLst>
            </a:custGeom>
            <a:solidFill>
              <a:schemeClr val="lt1"/>
            </a:solidFill>
            <a:ln w="9525">
              <a:solidFill>
                <a:srgbClr val="ffffff"/>
              </a:solidFill>
              <a:round/>
            </a:ln>
          </p:spPr>
          <p:style>
            <a:lnRef idx="0"/>
            <a:fillRef idx="0"/>
            <a:effectRef idx="0"/>
            <a:fontRef idx="minor"/>
          </p:style>
        </p:sp>
        <p:sp>
          <p:nvSpPr>
            <p:cNvPr id="650" name="Google Shape;624;p3"/>
            <p:cNvSpPr/>
            <p:nvPr/>
          </p:nvSpPr>
          <p:spPr>
            <a:xfrm>
              <a:off x="8836200" y="1676880"/>
              <a:ext cx="47880" cy="41760"/>
            </a:xfrm>
            <a:custGeom>
              <a:avLst/>
              <a:gdLst/>
              <a:ahLst/>
              <a:rect l="l" t="t" r="r" b="b"/>
              <a:pathLst>
                <a:path w="9524"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651" name="Google Shape;625;p3"/>
            <p:cNvSpPr/>
            <p:nvPr/>
          </p:nvSpPr>
          <p:spPr>
            <a:xfrm>
              <a:off x="8884080" y="167688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652" name="Google Shape;626;p3"/>
            <p:cNvSpPr/>
            <p:nvPr/>
          </p:nvSpPr>
          <p:spPr>
            <a:xfrm>
              <a:off x="8932320" y="1676880"/>
              <a:ext cx="47880" cy="41760"/>
            </a:xfrm>
            <a:custGeom>
              <a:avLst/>
              <a:gdLst/>
              <a:ahLst/>
              <a:rect l="l" t="t" r="r" b="b"/>
              <a:pathLst>
                <a:path w="9524" h="8334">
                  <a:moveTo>
                    <a:pt x="1" y="1"/>
                  </a:moveTo>
                  <a:lnTo>
                    <a:pt x="1" y="8333"/>
                  </a:lnTo>
                  <a:lnTo>
                    <a:pt x="9524" y="8333"/>
                  </a:lnTo>
                  <a:lnTo>
                    <a:pt x="9524" y="1"/>
                  </a:lnTo>
                  <a:close/>
                </a:path>
              </a:pathLst>
            </a:custGeom>
            <a:solidFill>
              <a:schemeClr val="lt1"/>
            </a:solidFill>
            <a:ln w="9525">
              <a:solidFill>
                <a:srgbClr val="ffffff"/>
              </a:solidFill>
              <a:round/>
            </a:ln>
          </p:spPr>
          <p:style>
            <a:lnRef idx="0"/>
            <a:fillRef idx="0"/>
            <a:effectRef idx="0"/>
            <a:fontRef idx="minor"/>
          </p:style>
        </p:sp>
        <p:sp>
          <p:nvSpPr>
            <p:cNvPr id="653" name="Google Shape;627;p3"/>
            <p:cNvSpPr/>
            <p:nvPr/>
          </p:nvSpPr>
          <p:spPr>
            <a:xfrm>
              <a:off x="8980560" y="1676880"/>
              <a:ext cx="47880" cy="41760"/>
            </a:xfrm>
            <a:custGeom>
              <a:avLst/>
              <a:gdLst/>
              <a:ahLst/>
              <a:rect l="l" t="t" r="r" b="b"/>
              <a:pathLst>
                <a:path w="9524" h="8334">
                  <a:moveTo>
                    <a:pt x="1" y="1"/>
                  </a:moveTo>
                  <a:lnTo>
                    <a:pt x="1"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654" name="Google Shape;628;p3"/>
            <p:cNvSpPr/>
            <p:nvPr/>
          </p:nvSpPr>
          <p:spPr>
            <a:xfrm>
              <a:off x="9028800" y="167688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655" name="Google Shape;629;p3"/>
            <p:cNvSpPr/>
            <p:nvPr/>
          </p:nvSpPr>
          <p:spPr>
            <a:xfrm>
              <a:off x="9076680" y="1676880"/>
              <a:ext cx="47880" cy="41760"/>
            </a:xfrm>
            <a:custGeom>
              <a:avLst/>
              <a:gdLst/>
              <a:ahLst/>
              <a:rect l="l" t="t" r="r" b="b"/>
              <a:pathLst>
                <a:path w="9526" h="8334">
                  <a:moveTo>
                    <a:pt x="1" y="1"/>
                  </a:moveTo>
                  <a:lnTo>
                    <a:pt x="1" y="8333"/>
                  </a:lnTo>
                  <a:lnTo>
                    <a:pt x="9525" y="8333"/>
                  </a:lnTo>
                  <a:lnTo>
                    <a:pt x="9525" y="1"/>
                  </a:lnTo>
                  <a:close/>
                </a:path>
              </a:pathLst>
            </a:custGeom>
            <a:solidFill>
              <a:schemeClr val="lt1"/>
            </a:solidFill>
            <a:ln w="9525">
              <a:solidFill>
                <a:srgbClr val="ffffff"/>
              </a:solidFill>
              <a:round/>
            </a:ln>
          </p:spPr>
          <p:style>
            <a:lnRef idx="0"/>
            <a:fillRef idx="0"/>
            <a:effectRef idx="0"/>
            <a:fontRef idx="minor"/>
          </p:style>
        </p:sp>
        <p:sp>
          <p:nvSpPr>
            <p:cNvPr id="656" name="Google Shape;630;p3"/>
            <p:cNvSpPr/>
            <p:nvPr/>
          </p:nvSpPr>
          <p:spPr>
            <a:xfrm>
              <a:off x="9124920" y="167688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657" name="Google Shape;631;p3"/>
            <p:cNvSpPr/>
            <p:nvPr/>
          </p:nvSpPr>
          <p:spPr>
            <a:xfrm>
              <a:off x="9173160" y="1676880"/>
              <a:ext cx="47880" cy="41760"/>
            </a:xfrm>
            <a:custGeom>
              <a:avLst/>
              <a:gdLst/>
              <a:ahLst/>
              <a:rect l="l" t="t" r="r" b="b"/>
              <a:pathLst>
                <a:path w="9524" h="8334">
                  <a:moveTo>
                    <a:pt x="1" y="1"/>
                  </a:moveTo>
                  <a:lnTo>
                    <a:pt x="1" y="8333"/>
                  </a:lnTo>
                  <a:lnTo>
                    <a:pt x="9524" y="8333"/>
                  </a:lnTo>
                  <a:lnTo>
                    <a:pt x="9524" y="1"/>
                  </a:lnTo>
                  <a:close/>
                </a:path>
              </a:pathLst>
            </a:custGeom>
            <a:solidFill>
              <a:schemeClr val="lt1"/>
            </a:solidFill>
            <a:ln w="9525">
              <a:solidFill>
                <a:srgbClr val="ffffff"/>
              </a:solidFill>
              <a:round/>
            </a:ln>
          </p:spPr>
          <p:style>
            <a:lnRef idx="0"/>
            <a:fillRef idx="0"/>
            <a:effectRef idx="0"/>
            <a:fontRef idx="minor"/>
          </p:style>
        </p:sp>
        <p:sp>
          <p:nvSpPr>
            <p:cNvPr id="658" name="Google Shape;632;p3"/>
            <p:cNvSpPr/>
            <p:nvPr/>
          </p:nvSpPr>
          <p:spPr>
            <a:xfrm>
              <a:off x="9221040" y="1676880"/>
              <a:ext cx="47880" cy="41760"/>
            </a:xfrm>
            <a:custGeom>
              <a:avLst/>
              <a:gdLst/>
              <a:ahLst/>
              <a:rect l="l" t="t" r="r" b="b"/>
              <a:pathLst>
                <a:path w="9524" h="8334">
                  <a:moveTo>
                    <a:pt x="1" y="1"/>
                  </a:moveTo>
                  <a:lnTo>
                    <a:pt x="1"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659" name="Google Shape;633;p3"/>
            <p:cNvSpPr/>
            <p:nvPr/>
          </p:nvSpPr>
          <p:spPr>
            <a:xfrm>
              <a:off x="8691840" y="1629000"/>
              <a:ext cx="47880" cy="47880"/>
            </a:xfrm>
            <a:custGeom>
              <a:avLst/>
              <a:gdLst/>
              <a:ahLst/>
              <a:rect l="l" t="t" r="r" b="b"/>
              <a:pathLst>
                <a:path w="9524" h="9524">
                  <a:moveTo>
                    <a:pt x="1" y="1"/>
                  </a:moveTo>
                  <a:lnTo>
                    <a:pt x="1"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660" name="Google Shape;634;p3"/>
            <p:cNvSpPr/>
            <p:nvPr/>
          </p:nvSpPr>
          <p:spPr>
            <a:xfrm>
              <a:off x="8739720" y="1629000"/>
              <a:ext cx="41760" cy="47880"/>
            </a:xfrm>
            <a:custGeom>
              <a:avLst/>
              <a:gdLst/>
              <a:ahLst/>
              <a:rect l="l" t="t" r="r" b="b"/>
              <a:pathLst>
                <a:path w="8334" h="9524">
                  <a:moveTo>
                    <a:pt x="0" y="1"/>
                  </a:moveTo>
                  <a:lnTo>
                    <a:pt x="0" y="9524"/>
                  </a:lnTo>
                  <a:lnTo>
                    <a:pt x="8333" y="9524"/>
                  </a:lnTo>
                  <a:lnTo>
                    <a:pt x="8333" y="1"/>
                  </a:lnTo>
                  <a:close/>
                </a:path>
              </a:pathLst>
            </a:custGeom>
            <a:solidFill>
              <a:schemeClr val="lt1"/>
            </a:solidFill>
            <a:ln w="9525">
              <a:solidFill>
                <a:srgbClr val="ffffff"/>
              </a:solidFill>
              <a:round/>
            </a:ln>
          </p:spPr>
          <p:style>
            <a:lnRef idx="0"/>
            <a:fillRef idx="0"/>
            <a:effectRef idx="0"/>
            <a:fontRef idx="minor"/>
          </p:style>
        </p:sp>
        <p:sp>
          <p:nvSpPr>
            <p:cNvPr id="661" name="Google Shape;635;p3"/>
            <p:cNvSpPr/>
            <p:nvPr/>
          </p:nvSpPr>
          <p:spPr>
            <a:xfrm>
              <a:off x="8781840" y="1629000"/>
              <a:ext cx="53640" cy="47880"/>
            </a:xfrm>
            <a:custGeom>
              <a:avLst/>
              <a:gdLst/>
              <a:ahLst/>
              <a:rect l="l" t="t" r="r" b="b"/>
              <a:pathLst>
                <a:path w="10715" h="9524">
                  <a:moveTo>
                    <a:pt x="0" y="1"/>
                  </a:moveTo>
                  <a:lnTo>
                    <a:pt x="0" y="9524"/>
                  </a:lnTo>
                  <a:lnTo>
                    <a:pt x="10714" y="9524"/>
                  </a:lnTo>
                  <a:lnTo>
                    <a:pt x="10714" y="1"/>
                  </a:lnTo>
                  <a:close/>
                </a:path>
              </a:pathLst>
            </a:custGeom>
            <a:solidFill>
              <a:schemeClr val="lt1"/>
            </a:solidFill>
            <a:ln w="9525">
              <a:solidFill>
                <a:srgbClr val="ffffff"/>
              </a:solidFill>
              <a:round/>
            </a:ln>
          </p:spPr>
          <p:style>
            <a:lnRef idx="0"/>
            <a:fillRef idx="0"/>
            <a:effectRef idx="0"/>
            <a:fontRef idx="minor"/>
          </p:style>
        </p:sp>
        <p:sp>
          <p:nvSpPr>
            <p:cNvPr id="662" name="Google Shape;636;p3"/>
            <p:cNvSpPr/>
            <p:nvPr/>
          </p:nvSpPr>
          <p:spPr>
            <a:xfrm>
              <a:off x="8836200" y="1629000"/>
              <a:ext cx="47880" cy="47880"/>
            </a:xfrm>
            <a:custGeom>
              <a:avLst/>
              <a:gdLst/>
              <a:ahLst/>
              <a:rect l="l" t="t" r="r" b="b"/>
              <a:pathLst>
                <a:path w="9524"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663" name="Google Shape;637;p3"/>
            <p:cNvSpPr/>
            <p:nvPr/>
          </p:nvSpPr>
          <p:spPr>
            <a:xfrm>
              <a:off x="8884080" y="1629000"/>
              <a:ext cx="47880" cy="47880"/>
            </a:xfrm>
            <a:custGeom>
              <a:avLst/>
              <a:gdLst/>
              <a:ahLst/>
              <a:rect l="l" t="t" r="r" b="b"/>
              <a:pathLst>
                <a:path w="9523"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664" name="Google Shape;638;p3"/>
            <p:cNvSpPr/>
            <p:nvPr/>
          </p:nvSpPr>
          <p:spPr>
            <a:xfrm>
              <a:off x="8932320" y="1629000"/>
              <a:ext cx="47880" cy="47880"/>
            </a:xfrm>
            <a:custGeom>
              <a:avLst/>
              <a:gdLst/>
              <a:ahLst/>
              <a:rect l="l" t="t" r="r" b="b"/>
              <a:pathLst>
                <a:path w="9524" h="9524">
                  <a:moveTo>
                    <a:pt x="1" y="1"/>
                  </a:moveTo>
                  <a:lnTo>
                    <a:pt x="1" y="9524"/>
                  </a:lnTo>
                  <a:lnTo>
                    <a:pt x="9524" y="9524"/>
                  </a:lnTo>
                  <a:lnTo>
                    <a:pt x="9524" y="1"/>
                  </a:lnTo>
                  <a:close/>
                </a:path>
              </a:pathLst>
            </a:custGeom>
            <a:solidFill>
              <a:schemeClr val="lt1"/>
            </a:solidFill>
            <a:ln w="9525">
              <a:solidFill>
                <a:srgbClr val="ffffff"/>
              </a:solidFill>
              <a:round/>
            </a:ln>
          </p:spPr>
          <p:style>
            <a:lnRef idx="0"/>
            <a:fillRef idx="0"/>
            <a:effectRef idx="0"/>
            <a:fontRef idx="minor"/>
          </p:style>
        </p:sp>
        <p:sp>
          <p:nvSpPr>
            <p:cNvPr id="665" name="Google Shape;639;p3"/>
            <p:cNvSpPr/>
            <p:nvPr/>
          </p:nvSpPr>
          <p:spPr>
            <a:xfrm>
              <a:off x="8980560" y="1629000"/>
              <a:ext cx="47880" cy="47880"/>
            </a:xfrm>
            <a:custGeom>
              <a:avLst/>
              <a:gdLst/>
              <a:ahLst/>
              <a:rect l="l" t="t" r="r" b="b"/>
              <a:pathLst>
                <a:path w="9524" h="9524">
                  <a:moveTo>
                    <a:pt x="1" y="1"/>
                  </a:moveTo>
                  <a:lnTo>
                    <a:pt x="1"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666" name="Google Shape;640;p3"/>
            <p:cNvSpPr/>
            <p:nvPr/>
          </p:nvSpPr>
          <p:spPr>
            <a:xfrm>
              <a:off x="9028800" y="1629000"/>
              <a:ext cx="47880" cy="47880"/>
            </a:xfrm>
            <a:custGeom>
              <a:avLst/>
              <a:gdLst/>
              <a:ahLst/>
              <a:rect l="l" t="t" r="r" b="b"/>
              <a:pathLst>
                <a:path w="9523"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667" name="Google Shape;641;p3"/>
            <p:cNvSpPr/>
            <p:nvPr/>
          </p:nvSpPr>
          <p:spPr>
            <a:xfrm>
              <a:off x="9076680" y="1629000"/>
              <a:ext cx="47880" cy="47880"/>
            </a:xfrm>
            <a:custGeom>
              <a:avLst/>
              <a:gdLst/>
              <a:ahLst/>
              <a:rect l="l" t="t" r="r" b="b"/>
              <a:pathLst>
                <a:path w="9526" h="9524">
                  <a:moveTo>
                    <a:pt x="1" y="1"/>
                  </a:moveTo>
                  <a:lnTo>
                    <a:pt x="1" y="9524"/>
                  </a:lnTo>
                  <a:lnTo>
                    <a:pt x="9525" y="9524"/>
                  </a:lnTo>
                  <a:lnTo>
                    <a:pt x="9525" y="1"/>
                  </a:lnTo>
                  <a:close/>
                </a:path>
              </a:pathLst>
            </a:custGeom>
            <a:solidFill>
              <a:schemeClr val="lt1"/>
            </a:solidFill>
            <a:ln w="9525">
              <a:solidFill>
                <a:srgbClr val="ffffff"/>
              </a:solidFill>
              <a:round/>
            </a:ln>
          </p:spPr>
          <p:style>
            <a:lnRef idx="0"/>
            <a:fillRef idx="0"/>
            <a:effectRef idx="0"/>
            <a:fontRef idx="minor"/>
          </p:style>
        </p:sp>
        <p:sp>
          <p:nvSpPr>
            <p:cNvPr id="668" name="Google Shape;642;p3"/>
            <p:cNvSpPr/>
            <p:nvPr/>
          </p:nvSpPr>
          <p:spPr>
            <a:xfrm>
              <a:off x="9124920" y="1629000"/>
              <a:ext cx="47880" cy="47880"/>
            </a:xfrm>
            <a:custGeom>
              <a:avLst/>
              <a:gdLst/>
              <a:ahLst/>
              <a:rect l="l" t="t" r="r" b="b"/>
              <a:pathLst>
                <a:path w="9523"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669" name="Google Shape;643;p3"/>
            <p:cNvSpPr/>
            <p:nvPr/>
          </p:nvSpPr>
          <p:spPr>
            <a:xfrm>
              <a:off x="9173160" y="1629000"/>
              <a:ext cx="47880" cy="47880"/>
            </a:xfrm>
            <a:custGeom>
              <a:avLst/>
              <a:gdLst/>
              <a:ahLst/>
              <a:rect l="l" t="t" r="r" b="b"/>
              <a:pathLst>
                <a:path w="9524" h="9524">
                  <a:moveTo>
                    <a:pt x="1" y="1"/>
                  </a:moveTo>
                  <a:lnTo>
                    <a:pt x="1" y="9524"/>
                  </a:lnTo>
                  <a:lnTo>
                    <a:pt x="9524" y="9524"/>
                  </a:lnTo>
                  <a:lnTo>
                    <a:pt x="9524" y="1"/>
                  </a:lnTo>
                  <a:close/>
                </a:path>
              </a:pathLst>
            </a:custGeom>
            <a:solidFill>
              <a:schemeClr val="lt1"/>
            </a:solidFill>
            <a:ln w="9525">
              <a:solidFill>
                <a:srgbClr val="ffffff"/>
              </a:solidFill>
              <a:round/>
            </a:ln>
          </p:spPr>
          <p:style>
            <a:lnRef idx="0"/>
            <a:fillRef idx="0"/>
            <a:effectRef idx="0"/>
            <a:fontRef idx="minor"/>
          </p:style>
        </p:sp>
        <p:sp>
          <p:nvSpPr>
            <p:cNvPr id="670" name="Google Shape;644;p3"/>
            <p:cNvSpPr/>
            <p:nvPr/>
          </p:nvSpPr>
          <p:spPr>
            <a:xfrm>
              <a:off x="8691840" y="1574640"/>
              <a:ext cx="47880" cy="53640"/>
            </a:xfrm>
            <a:custGeom>
              <a:avLst/>
              <a:gdLst/>
              <a:ahLst/>
              <a:rect l="l" t="t" r="r" b="b"/>
              <a:pathLst>
                <a:path w="9524" h="10715">
                  <a:moveTo>
                    <a:pt x="1" y="1"/>
                  </a:moveTo>
                  <a:lnTo>
                    <a:pt x="1"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671" name="Google Shape;645;p3"/>
            <p:cNvSpPr/>
            <p:nvPr/>
          </p:nvSpPr>
          <p:spPr>
            <a:xfrm>
              <a:off x="8739720" y="1574640"/>
              <a:ext cx="41760" cy="53640"/>
            </a:xfrm>
            <a:custGeom>
              <a:avLst/>
              <a:gdLst/>
              <a:ahLst/>
              <a:rect l="l" t="t" r="r" b="b"/>
              <a:pathLst>
                <a:path w="8334" h="10715">
                  <a:moveTo>
                    <a:pt x="0" y="1"/>
                  </a:moveTo>
                  <a:lnTo>
                    <a:pt x="0" y="10715"/>
                  </a:lnTo>
                  <a:lnTo>
                    <a:pt x="8333" y="10715"/>
                  </a:lnTo>
                  <a:lnTo>
                    <a:pt x="8333" y="1"/>
                  </a:lnTo>
                  <a:close/>
                </a:path>
              </a:pathLst>
            </a:custGeom>
            <a:solidFill>
              <a:schemeClr val="lt1"/>
            </a:solidFill>
            <a:ln w="9525">
              <a:solidFill>
                <a:srgbClr val="ffffff"/>
              </a:solidFill>
              <a:round/>
            </a:ln>
          </p:spPr>
          <p:style>
            <a:lnRef idx="0"/>
            <a:fillRef idx="0"/>
            <a:effectRef idx="0"/>
            <a:fontRef idx="minor"/>
          </p:style>
        </p:sp>
        <p:sp>
          <p:nvSpPr>
            <p:cNvPr id="672" name="Google Shape;646;p3"/>
            <p:cNvSpPr/>
            <p:nvPr/>
          </p:nvSpPr>
          <p:spPr>
            <a:xfrm>
              <a:off x="8781840" y="1574640"/>
              <a:ext cx="53640" cy="53640"/>
            </a:xfrm>
            <a:custGeom>
              <a:avLst/>
              <a:gdLst/>
              <a:ahLst/>
              <a:rect l="l" t="t" r="r" b="b"/>
              <a:pathLst>
                <a:path w="10715" h="10715">
                  <a:moveTo>
                    <a:pt x="0" y="1"/>
                  </a:moveTo>
                  <a:lnTo>
                    <a:pt x="0" y="10715"/>
                  </a:lnTo>
                  <a:lnTo>
                    <a:pt x="10714" y="10715"/>
                  </a:lnTo>
                  <a:lnTo>
                    <a:pt x="10714" y="1"/>
                  </a:lnTo>
                  <a:close/>
                </a:path>
              </a:pathLst>
            </a:custGeom>
            <a:solidFill>
              <a:schemeClr val="lt1"/>
            </a:solidFill>
            <a:ln w="9525">
              <a:solidFill>
                <a:srgbClr val="ffffff"/>
              </a:solidFill>
              <a:round/>
            </a:ln>
          </p:spPr>
          <p:style>
            <a:lnRef idx="0"/>
            <a:fillRef idx="0"/>
            <a:effectRef idx="0"/>
            <a:fontRef idx="minor"/>
          </p:style>
        </p:sp>
        <p:sp>
          <p:nvSpPr>
            <p:cNvPr id="673" name="Google Shape;647;p3"/>
            <p:cNvSpPr/>
            <p:nvPr/>
          </p:nvSpPr>
          <p:spPr>
            <a:xfrm>
              <a:off x="8836200" y="1574640"/>
              <a:ext cx="47880" cy="53640"/>
            </a:xfrm>
            <a:custGeom>
              <a:avLst/>
              <a:gdLst/>
              <a:ahLst/>
              <a:rect l="l" t="t" r="r" b="b"/>
              <a:pathLst>
                <a:path w="9524" h="10715">
                  <a:moveTo>
                    <a:pt x="0" y="1"/>
                  </a:moveTo>
                  <a:lnTo>
                    <a:pt x="0"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674" name="Google Shape;648;p3"/>
            <p:cNvSpPr/>
            <p:nvPr/>
          </p:nvSpPr>
          <p:spPr>
            <a:xfrm>
              <a:off x="8884080" y="1574640"/>
              <a:ext cx="47880" cy="53640"/>
            </a:xfrm>
            <a:custGeom>
              <a:avLst/>
              <a:gdLst/>
              <a:ahLst/>
              <a:rect l="l" t="t" r="r" b="b"/>
              <a:pathLst>
                <a:path w="9523" h="10715">
                  <a:moveTo>
                    <a:pt x="0" y="1"/>
                  </a:moveTo>
                  <a:lnTo>
                    <a:pt x="0"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675" name="Google Shape;649;p3"/>
            <p:cNvSpPr/>
            <p:nvPr/>
          </p:nvSpPr>
          <p:spPr>
            <a:xfrm>
              <a:off x="8932320" y="1574640"/>
              <a:ext cx="47880" cy="53640"/>
            </a:xfrm>
            <a:custGeom>
              <a:avLst/>
              <a:gdLst/>
              <a:ahLst/>
              <a:rect l="l" t="t" r="r" b="b"/>
              <a:pathLst>
                <a:path w="9524" h="10715">
                  <a:moveTo>
                    <a:pt x="1" y="1"/>
                  </a:moveTo>
                  <a:lnTo>
                    <a:pt x="1" y="10715"/>
                  </a:lnTo>
                  <a:lnTo>
                    <a:pt x="9524" y="10715"/>
                  </a:lnTo>
                  <a:lnTo>
                    <a:pt x="9524" y="1"/>
                  </a:lnTo>
                  <a:close/>
                </a:path>
              </a:pathLst>
            </a:custGeom>
            <a:solidFill>
              <a:schemeClr val="lt1"/>
            </a:solidFill>
            <a:ln w="9525">
              <a:solidFill>
                <a:srgbClr val="ffffff"/>
              </a:solidFill>
              <a:round/>
            </a:ln>
          </p:spPr>
          <p:style>
            <a:lnRef idx="0"/>
            <a:fillRef idx="0"/>
            <a:effectRef idx="0"/>
            <a:fontRef idx="minor"/>
          </p:style>
        </p:sp>
        <p:sp>
          <p:nvSpPr>
            <p:cNvPr id="676" name="Google Shape;650;p3"/>
            <p:cNvSpPr/>
            <p:nvPr/>
          </p:nvSpPr>
          <p:spPr>
            <a:xfrm>
              <a:off x="8980560" y="1574640"/>
              <a:ext cx="47880" cy="53640"/>
            </a:xfrm>
            <a:custGeom>
              <a:avLst/>
              <a:gdLst/>
              <a:ahLst/>
              <a:rect l="l" t="t" r="r" b="b"/>
              <a:pathLst>
                <a:path w="9524" h="10715">
                  <a:moveTo>
                    <a:pt x="1" y="1"/>
                  </a:moveTo>
                  <a:lnTo>
                    <a:pt x="1"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677" name="Google Shape;651;p3"/>
            <p:cNvSpPr/>
            <p:nvPr/>
          </p:nvSpPr>
          <p:spPr>
            <a:xfrm>
              <a:off x="8691840" y="1532520"/>
              <a:ext cx="47880" cy="41760"/>
            </a:xfrm>
            <a:custGeom>
              <a:avLst/>
              <a:gdLst/>
              <a:ahLst/>
              <a:rect l="l" t="t" r="r" b="b"/>
              <a:pathLst>
                <a:path w="9524" h="8334">
                  <a:moveTo>
                    <a:pt x="1" y="1"/>
                  </a:moveTo>
                  <a:lnTo>
                    <a:pt x="1"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678" name="Google Shape;652;p3"/>
            <p:cNvSpPr/>
            <p:nvPr/>
          </p:nvSpPr>
          <p:spPr>
            <a:xfrm>
              <a:off x="8739720" y="1532520"/>
              <a:ext cx="41760" cy="41760"/>
            </a:xfrm>
            <a:custGeom>
              <a:avLst/>
              <a:gdLst/>
              <a:ahLst/>
              <a:rect l="l" t="t" r="r" b="b"/>
              <a:pathLst>
                <a:path w="8334" h="8334">
                  <a:moveTo>
                    <a:pt x="0" y="1"/>
                  </a:moveTo>
                  <a:lnTo>
                    <a:pt x="0" y="8334"/>
                  </a:lnTo>
                  <a:lnTo>
                    <a:pt x="8333" y="8334"/>
                  </a:lnTo>
                  <a:lnTo>
                    <a:pt x="8333" y="1"/>
                  </a:lnTo>
                  <a:close/>
                </a:path>
              </a:pathLst>
            </a:custGeom>
            <a:solidFill>
              <a:schemeClr val="lt1"/>
            </a:solidFill>
            <a:ln w="9525">
              <a:solidFill>
                <a:srgbClr val="ffffff"/>
              </a:solidFill>
              <a:round/>
            </a:ln>
          </p:spPr>
          <p:style>
            <a:lnRef idx="0"/>
            <a:fillRef idx="0"/>
            <a:effectRef idx="0"/>
            <a:fontRef idx="minor"/>
          </p:style>
        </p:sp>
        <p:sp>
          <p:nvSpPr>
            <p:cNvPr id="679" name="Google Shape;653;p3"/>
            <p:cNvSpPr/>
            <p:nvPr/>
          </p:nvSpPr>
          <p:spPr>
            <a:xfrm>
              <a:off x="8781840" y="1532520"/>
              <a:ext cx="53640" cy="41760"/>
            </a:xfrm>
            <a:custGeom>
              <a:avLst/>
              <a:gdLst/>
              <a:ahLst/>
              <a:rect l="l" t="t" r="r" b="b"/>
              <a:pathLst>
                <a:path w="10715" h="8334">
                  <a:moveTo>
                    <a:pt x="0" y="1"/>
                  </a:moveTo>
                  <a:lnTo>
                    <a:pt x="0" y="8334"/>
                  </a:lnTo>
                  <a:lnTo>
                    <a:pt x="10714" y="8334"/>
                  </a:lnTo>
                  <a:lnTo>
                    <a:pt x="10714" y="1"/>
                  </a:lnTo>
                  <a:close/>
                </a:path>
              </a:pathLst>
            </a:custGeom>
            <a:solidFill>
              <a:schemeClr val="lt1"/>
            </a:solidFill>
            <a:ln w="9525">
              <a:solidFill>
                <a:srgbClr val="ffffff"/>
              </a:solidFill>
              <a:round/>
            </a:ln>
          </p:spPr>
          <p:style>
            <a:lnRef idx="0"/>
            <a:fillRef idx="0"/>
            <a:effectRef idx="0"/>
            <a:fontRef idx="minor"/>
          </p:style>
        </p:sp>
        <p:sp>
          <p:nvSpPr>
            <p:cNvPr id="680" name="Google Shape;654;p3"/>
            <p:cNvSpPr/>
            <p:nvPr/>
          </p:nvSpPr>
          <p:spPr>
            <a:xfrm>
              <a:off x="8836200" y="1532520"/>
              <a:ext cx="47880" cy="41760"/>
            </a:xfrm>
            <a:custGeom>
              <a:avLst/>
              <a:gdLst/>
              <a:ahLst/>
              <a:rect l="l" t="t" r="r" b="b"/>
              <a:pathLst>
                <a:path w="9524" h="8334">
                  <a:moveTo>
                    <a:pt x="0" y="1"/>
                  </a:moveTo>
                  <a:lnTo>
                    <a:pt x="0"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681" name="Google Shape;655;p3"/>
            <p:cNvSpPr/>
            <p:nvPr/>
          </p:nvSpPr>
          <p:spPr>
            <a:xfrm>
              <a:off x="8884080" y="1532520"/>
              <a:ext cx="47880" cy="41760"/>
            </a:xfrm>
            <a:custGeom>
              <a:avLst/>
              <a:gdLst/>
              <a:ahLst/>
              <a:rect l="l" t="t" r="r" b="b"/>
              <a:pathLst>
                <a:path w="9523" h="8334">
                  <a:moveTo>
                    <a:pt x="0" y="1"/>
                  </a:moveTo>
                  <a:lnTo>
                    <a:pt x="0"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682" name="Google Shape;656;p3"/>
            <p:cNvSpPr/>
            <p:nvPr/>
          </p:nvSpPr>
          <p:spPr>
            <a:xfrm>
              <a:off x="8932320" y="1532520"/>
              <a:ext cx="47880" cy="41760"/>
            </a:xfrm>
            <a:custGeom>
              <a:avLst/>
              <a:gdLst/>
              <a:ahLst/>
              <a:rect l="l" t="t" r="r" b="b"/>
              <a:pathLst>
                <a:path w="9524" h="8334">
                  <a:moveTo>
                    <a:pt x="1" y="1"/>
                  </a:moveTo>
                  <a:lnTo>
                    <a:pt x="1" y="8334"/>
                  </a:lnTo>
                  <a:lnTo>
                    <a:pt x="9524" y="8334"/>
                  </a:lnTo>
                  <a:lnTo>
                    <a:pt x="9524" y="1"/>
                  </a:lnTo>
                  <a:close/>
                </a:path>
              </a:pathLst>
            </a:custGeom>
            <a:solidFill>
              <a:schemeClr val="lt1"/>
            </a:solidFill>
            <a:ln w="9525">
              <a:solidFill>
                <a:srgbClr val="ffffff"/>
              </a:solidFill>
              <a:round/>
            </a:ln>
          </p:spPr>
          <p:style>
            <a:lnRef idx="0"/>
            <a:fillRef idx="0"/>
            <a:effectRef idx="0"/>
            <a:fontRef idx="minor"/>
          </p:style>
        </p:sp>
        <p:sp>
          <p:nvSpPr>
            <p:cNvPr id="683" name="Google Shape;657;p3"/>
            <p:cNvSpPr/>
            <p:nvPr/>
          </p:nvSpPr>
          <p:spPr>
            <a:xfrm>
              <a:off x="8980560" y="1532520"/>
              <a:ext cx="47880" cy="41760"/>
            </a:xfrm>
            <a:custGeom>
              <a:avLst/>
              <a:gdLst/>
              <a:ahLst/>
              <a:rect l="l" t="t" r="r" b="b"/>
              <a:pathLst>
                <a:path w="9524" h="8334">
                  <a:moveTo>
                    <a:pt x="1" y="1"/>
                  </a:moveTo>
                  <a:lnTo>
                    <a:pt x="1"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684" name="Google Shape;658;p3"/>
            <p:cNvSpPr/>
            <p:nvPr/>
          </p:nvSpPr>
          <p:spPr>
            <a:xfrm>
              <a:off x="8691840" y="147852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685" name="Google Shape;659;p3"/>
            <p:cNvSpPr/>
            <p:nvPr/>
          </p:nvSpPr>
          <p:spPr>
            <a:xfrm>
              <a:off x="8739720" y="147852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686" name="Google Shape;660;p3"/>
            <p:cNvSpPr/>
            <p:nvPr/>
          </p:nvSpPr>
          <p:spPr>
            <a:xfrm>
              <a:off x="8781840" y="1478520"/>
              <a:ext cx="53640" cy="53640"/>
            </a:xfrm>
            <a:custGeom>
              <a:avLst/>
              <a:gdLst/>
              <a:ahLst/>
              <a:rect l="l" t="t" r="r" b="b"/>
              <a:pathLst>
                <a:path w="10715" h="10713">
                  <a:moveTo>
                    <a:pt x="0" y="0"/>
                  </a:moveTo>
                  <a:lnTo>
                    <a:pt x="0" y="10713"/>
                  </a:lnTo>
                  <a:lnTo>
                    <a:pt x="10714" y="10713"/>
                  </a:lnTo>
                  <a:lnTo>
                    <a:pt x="10714" y="0"/>
                  </a:lnTo>
                  <a:close/>
                </a:path>
              </a:pathLst>
            </a:custGeom>
            <a:solidFill>
              <a:schemeClr val="lt1"/>
            </a:solidFill>
            <a:ln w="9525">
              <a:solidFill>
                <a:srgbClr val="ffffff"/>
              </a:solidFill>
              <a:round/>
            </a:ln>
          </p:spPr>
          <p:style>
            <a:lnRef idx="0"/>
            <a:fillRef idx="0"/>
            <a:effectRef idx="0"/>
            <a:fontRef idx="minor"/>
          </p:style>
        </p:sp>
        <p:sp>
          <p:nvSpPr>
            <p:cNvPr id="687" name="Google Shape;661;p3"/>
            <p:cNvSpPr/>
            <p:nvPr/>
          </p:nvSpPr>
          <p:spPr>
            <a:xfrm>
              <a:off x="8836200" y="147852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688" name="Google Shape;662;p3"/>
            <p:cNvSpPr/>
            <p:nvPr/>
          </p:nvSpPr>
          <p:spPr>
            <a:xfrm>
              <a:off x="8884080" y="14785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689" name="Google Shape;663;p3"/>
            <p:cNvSpPr/>
            <p:nvPr/>
          </p:nvSpPr>
          <p:spPr>
            <a:xfrm>
              <a:off x="8932320" y="147852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690" name="Google Shape;664;p3"/>
            <p:cNvSpPr/>
            <p:nvPr/>
          </p:nvSpPr>
          <p:spPr>
            <a:xfrm>
              <a:off x="8691840" y="143028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691" name="Google Shape;665;p3"/>
            <p:cNvSpPr/>
            <p:nvPr/>
          </p:nvSpPr>
          <p:spPr>
            <a:xfrm>
              <a:off x="8739720" y="1430280"/>
              <a:ext cx="41760" cy="47880"/>
            </a:xfrm>
            <a:custGeom>
              <a:avLst/>
              <a:gdLst/>
              <a:ahLst/>
              <a:rect l="l" t="t" r="r" b="b"/>
              <a:pathLst>
                <a:path w="8334"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692" name="Google Shape;666;p3"/>
            <p:cNvSpPr/>
            <p:nvPr/>
          </p:nvSpPr>
          <p:spPr>
            <a:xfrm>
              <a:off x="8781840" y="1430280"/>
              <a:ext cx="53640" cy="47880"/>
            </a:xfrm>
            <a:custGeom>
              <a:avLst/>
              <a:gdLst/>
              <a:ahLst/>
              <a:rect l="l" t="t" r="r" b="b"/>
              <a:pathLst>
                <a:path w="10715" h="9524">
                  <a:moveTo>
                    <a:pt x="0" y="1"/>
                  </a:moveTo>
                  <a:lnTo>
                    <a:pt x="0" y="9523"/>
                  </a:lnTo>
                  <a:lnTo>
                    <a:pt x="10714" y="9523"/>
                  </a:lnTo>
                  <a:lnTo>
                    <a:pt x="10714" y="1"/>
                  </a:lnTo>
                  <a:close/>
                </a:path>
              </a:pathLst>
            </a:custGeom>
            <a:solidFill>
              <a:schemeClr val="lt1"/>
            </a:solidFill>
            <a:ln w="9525">
              <a:solidFill>
                <a:srgbClr val="ffffff"/>
              </a:solidFill>
              <a:round/>
            </a:ln>
          </p:spPr>
          <p:style>
            <a:lnRef idx="0"/>
            <a:fillRef idx="0"/>
            <a:effectRef idx="0"/>
            <a:fontRef idx="minor"/>
          </p:style>
        </p:sp>
        <p:sp>
          <p:nvSpPr>
            <p:cNvPr id="693" name="Google Shape;667;p3"/>
            <p:cNvSpPr/>
            <p:nvPr/>
          </p:nvSpPr>
          <p:spPr>
            <a:xfrm>
              <a:off x="8836200" y="143028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694" name="Google Shape;668;p3"/>
            <p:cNvSpPr/>
            <p:nvPr/>
          </p:nvSpPr>
          <p:spPr>
            <a:xfrm>
              <a:off x="8884080" y="143028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695" name="Google Shape;669;p3"/>
            <p:cNvSpPr/>
            <p:nvPr/>
          </p:nvSpPr>
          <p:spPr>
            <a:xfrm>
              <a:off x="8691840" y="1388160"/>
              <a:ext cx="47880" cy="41760"/>
            </a:xfrm>
            <a:custGeom>
              <a:avLst/>
              <a:gdLst/>
              <a:ahLst/>
              <a:rect l="l" t="t" r="r" b="b"/>
              <a:pathLst>
                <a:path w="9524" h="8333">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696" name="Google Shape;670;p3"/>
            <p:cNvSpPr/>
            <p:nvPr/>
          </p:nvSpPr>
          <p:spPr>
            <a:xfrm>
              <a:off x="8739720" y="1388160"/>
              <a:ext cx="41760" cy="41760"/>
            </a:xfrm>
            <a:custGeom>
              <a:avLst/>
              <a:gdLst/>
              <a:ahLst/>
              <a:rect l="l" t="t" r="r" b="b"/>
              <a:pathLst>
                <a:path w="8334" h="8333">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697" name="Google Shape;671;p3"/>
            <p:cNvSpPr/>
            <p:nvPr/>
          </p:nvSpPr>
          <p:spPr>
            <a:xfrm>
              <a:off x="8781840" y="1388160"/>
              <a:ext cx="53640" cy="41760"/>
            </a:xfrm>
            <a:custGeom>
              <a:avLst/>
              <a:gdLst/>
              <a:ahLst/>
              <a:rect l="l" t="t" r="r" b="b"/>
              <a:pathLst>
                <a:path w="10715" h="8333">
                  <a:moveTo>
                    <a:pt x="0" y="0"/>
                  </a:moveTo>
                  <a:lnTo>
                    <a:pt x="0" y="8333"/>
                  </a:lnTo>
                  <a:lnTo>
                    <a:pt x="10714" y="8333"/>
                  </a:lnTo>
                  <a:lnTo>
                    <a:pt x="10714" y="0"/>
                  </a:lnTo>
                  <a:close/>
                </a:path>
              </a:pathLst>
            </a:custGeom>
            <a:solidFill>
              <a:schemeClr val="lt1"/>
            </a:solidFill>
            <a:ln w="9525">
              <a:solidFill>
                <a:srgbClr val="ffffff"/>
              </a:solidFill>
              <a:round/>
            </a:ln>
          </p:spPr>
          <p:style>
            <a:lnRef idx="0"/>
            <a:fillRef idx="0"/>
            <a:effectRef idx="0"/>
            <a:fontRef idx="minor"/>
          </p:style>
        </p:sp>
        <p:sp>
          <p:nvSpPr>
            <p:cNvPr id="698" name="Google Shape;672;p3"/>
            <p:cNvSpPr/>
            <p:nvPr/>
          </p:nvSpPr>
          <p:spPr>
            <a:xfrm>
              <a:off x="8836200" y="1388160"/>
              <a:ext cx="47880" cy="41760"/>
            </a:xfrm>
            <a:custGeom>
              <a:avLst/>
              <a:gdLst/>
              <a:ahLst/>
              <a:rect l="l" t="t" r="r" b="b"/>
              <a:pathLst>
                <a:path w="9524" h="8333">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grpSp>
      <p:grpSp>
        <p:nvGrpSpPr>
          <p:cNvPr id="699" name="Google Shape;673;p3"/>
          <p:cNvGrpSpPr/>
          <p:nvPr/>
        </p:nvGrpSpPr>
        <p:grpSpPr>
          <a:xfrm>
            <a:off x="-98640" y="3310200"/>
            <a:ext cx="9242280" cy="2002320"/>
            <a:chOff x="-98640" y="3310200"/>
            <a:chExt cx="9242280" cy="2002320"/>
          </a:xfrm>
        </p:grpSpPr>
        <p:grpSp>
          <p:nvGrpSpPr>
            <p:cNvPr id="700" name="Google Shape;674;p3"/>
            <p:cNvGrpSpPr/>
            <p:nvPr/>
          </p:nvGrpSpPr>
          <p:grpSpPr>
            <a:xfrm>
              <a:off x="2788920" y="3310200"/>
              <a:ext cx="831600" cy="721440"/>
              <a:chOff x="2788920" y="3310200"/>
              <a:chExt cx="831600" cy="721440"/>
            </a:xfrm>
          </p:grpSpPr>
          <p:sp>
            <p:nvSpPr>
              <p:cNvPr id="701" name="Google Shape;675;p3"/>
              <p:cNvSpPr/>
              <p:nvPr/>
            </p:nvSpPr>
            <p:spPr>
              <a:xfrm>
                <a:off x="3412800" y="3947760"/>
                <a:ext cx="110520" cy="83880"/>
              </a:xfrm>
              <a:custGeom>
                <a:avLst/>
                <a:gdLst/>
                <a:ahLst/>
                <a:rect l="l" t="t" r="r" b="b"/>
                <a:pathLst>
                  <a:path w="3177" h="2416">
                    <a:moveTo>
                      <a:pt x="1" y="1"/>
                    </a:moveTo>
                    <a:lnTo>
                      <a:pt x="1" y="2415"/>
                    </a:lnTo>
                    <a:lnTo>
                      <a:pt x="3176" y="2415"/>
                    </a:lnTo>
                    <a:lnTo>
                      <a:pt x="3176" y="1"/>
                    </a:lnTo>
                    <a:close/>
                  </a:path>
                </a:pathLst>
              </a:custGeom>
              <a:solidFill>
                <a:srgbClr val="666666"/>
              </a:solidFill>
              <a:ln w="9525">
                <a:solidFill>
                  <a:srgbClr val="666666"/>
                </a:solidFill>
                <a:round/>
              </a:ln>
            </p:spPr>
            <p:style>
              <a:lnRef idx="0"/>
              <a:fillRef idx="0"/>
              <a:effectRef idx="0"/>
              <a:fontRef idx="minor"/>
            </p:style>
          </p:sp>
          <p:sp>
            <p:nvSpPr>
              <p:cNvPr id="702" name="Google Shape;676;p3"/>
              <p:cNvSpPr/>
              <p:nvPr/>
            </p:nvSpPr>
            <p:spPr>
              <a:xfrm>
                <a:off x="3315600" y="3947760"/>
                <a:ext cx="96840" cy="83880"/>
              </a:xfrm>
              <a:custGeom>
                <a:avLst/>
                <a:gdLst/>
                <a:ahLst/>
                <a:rect l="l" t="t" r="r" b="b"/>
                <a:pathLst>
                  <a:path w="2779" h="2416">
                    <a:moveTo>
                      <a:pt x="1" y="1"/>
                    </a:moveTo>
                    <a:lnTo>
                      <a:pt x="1" y="2415"/>
                    </a:lnTo>
                    <a:lnTo>
                      <a:pt x="2779" y="2415"/>
                    </a:lnTo>
                    <a:lnTo>
                      <a:pt x="2779" y="1"/>
                    </a:lnTo>
                    <a:close/>
                  </a:path>
                </a:pathLst>
              </a:custGeom>
              <a:solidFill>
                <a:srgbClr val="999999"/>
              </a:solidFill>
              <a:ln w="9525">
                <a:solidFill>
                  <a:srgbClr val="999999"/>
                </a:solidFill>
                <a:round/>
              </a:ln>
            </p:spPr>
            <p:style>
              <a:lnRef idx="0"/>
              <a:fillRef idx="0"/>
              <a:effectRef idx="0"/>
              <a:fontRef idx="minor"/>
            </p:style>
          </p:sp>
          <p:sp>
            <p:nvSpPr>
              <p:cNvPr id="703" name="Google Shape;677;p3"/>
              <p:cNvSpPr/>
              <p:nvPr/>
            </p:nvSpPr>
            <p:spPr>
              <a:xfrm>
                <a:off x="3204720" y="3947760"/>
                <a:ext cx="110520" cy="83880"/>
              </a:xfrm>
              <a:custGeom>
                <a:avLst/>
                <a:gdLst/>
                <a:ahLst/>
                <a:rect l="l" t="t" r="r" b="b"/>
                <a:pathLst>
                  <a:path w="3175" h="2416">
                    <a:moveTo>
                      <a:pt x="0" y="1"/>
                    </a:moveTo>
                    <a:lnTo>
                      <a:pt x="0" y="2415"/>
                    </a:lnTo>
                    <a:lnTo>
                      <a:pt x="3175" y="2415"/>
                    </a:lnTo>
                    <a:lnTo>
                      <a:pt x="3175" y="1"/>
                    </a:lnTo>
                    <a:close/>
                  </a:path>
                </a:pathLst>
              </a:custGeom>
              <a:solidFill>
                <a:srgbClr val="666666"/>
              </a:solidFill>
              <a:ln w="9525">
                <a:solidFill>
                  <a:srgbClr val="666666"/>
                </a:solidFill>
                <a:round/>
              </a:ln>
            </p:spPr>
            <p:style>
              <a:lnRef idx="0"/>
              <a:fillRef idx="0"/>
              <a:effectRef idx="0"/>
              <a:fontRef idx="minor"/>
            </p:style>
          </p:sp>
          <p:sp>
            <p:nvSpPr>
              <p:cNvPr id="704" name="Google Shape;678;p3"/>
              <p:cNvSpPr/>
              <p:nvPr/>
            </p:nvSpPr>
            <p:spPr>
              <a:xfrm>
                <a:off x="3107880" y="3947760"/>
                <a:ext cx="96840" cy="83880"/>
              </a:xfrm>
              <a:custGeom>
                <a:avLst/>
                <a:gdLst/>
                <a:ahLst/>
                <a:rect l="l" t="t" r="r" b="b"/>
                <a:pathLst>
                  <a:path w="2779" h="2416">
                    <a:moveTo>
                      <a:pt x="0" y="1"/>
                    </a:moveTo>
                    <a:lnTo>
                      <a:pt x="0" y="2415"/>
                    </a:lnTo>
                    <a:lnTo>
                      <a:pt x="2778" y="2415"/>
                    </a:lnTo>
                    <a:lnTo>
                      <a:pt x="2778" y="1"/>
                    </a:lnTo>
                    <a:close/>
                  </a:path>
                </a:pathLst>
              </a:custGeom>
              <a:solidFill>
                <a:srgbClr val="d9d9d9"/>
              </a:solidFill>
              <a:ln w="9525">
                <a:solidFill>
                  <a:srgbClr val="d9d9d9"/>
                </a:solidFill>
                <a:round/>
              </a:ln>
            </p:spPr>
            <p:style>
              <a:lnRef idx="0"/>
              <a:fillRef idx="0"/>
              <a:effectRef idx="0"/>
              <a:fontRef idx="minor"/>
            </p:style>
          </p:sp>
          <p:sp>
            <p:nvSpPr>
              <p:cNvPr id="705" name="Google Shape;679;p3"/>
              <p:cNvSpPr/>
              <p:nvPr/>
            </p:nvSpPr>
            <p:spPr>
              <a:xfrm>
                <a:off x="2997000" y="3947760"/>
                <a:ext cx="110520" cy="83880"/>
              </a:xfrm>
              <a:custGeom>
                <a:avLst/>
                <a:gdLst/>
                <a:ahLst/>
                <a:rect l="l" t="t" r="r" b="b"/>
                <a:pathLst>
                  <a:path w="3176" h="2416">
                    <a:moveTo>
                      <a:pt x="1" y="1"/>
                    </a:moveTo>
                    <a:lnTo>
                      <a:pt x="1" y="2415"/>
                    </a:lnTo>
                    <a:lnTo>
                      <a:pt x="3175" y="2415"/>
                    </a:lnTo>
                    <a:lnTo>
                      <a:pt x="3175" y="1"/>
                    </a:lnTo>
                    <a:close/>
                  </a:path>
                </a:pathLst>
              </a:custGeom>
              <a:solidFill>
                <a:srgbClr val="ffffff"/>
              </a:solidFill>
              <a:ln w="9525">
                <a:solidFill>
                  <a:srgbClr val="ffffff"/>
                </a:solidFill>
                <a:round/>
              </a:ln>
            </p:spPr>
            <p:style>
              <a:lnRef idx="0"/>
              <a:fillRef idx="0"/>
              <a:effectRef idx="0"/>
              <a:fontRef idx="minor"/>
            </p:style>
          </p:sp>
          <p:sp>
            <p:nvSpPr>
              <p:cNvPr id="706" name="Google Shape;680;p3"/>
              <p:cNvSpPr/>
              <p:nvPr/>
            </p:nvSpPr>
            <p:spPr>
              <a:xfrm>
                <a:off x="2899800" y="3947760"/>
                <a:ext cx="96840" cy="83880"/>
              </a:xfrm>
              <a:custGeom>
                <a:avLst/>
                <a:gdLst/>
                <a:ahLst/>
                <a:rect l="l" t="t" r="r" b="b"/>
                <a:pathLst>
                  <a:path w="2779" h="2416">
                    <a:moveTo>
                      <a:pt x="1" y="1"/>
                    </a:moveTo>
                    <a:lnTo>
                      <a:pt x="1" y="2415"/>
                    </a:lnTo>
                    <a:lnTo>
                      <a:pt x="2779" y="2415"/>
                    </a:lnTo>
                    <a:lnTo>
                      <a:pt x="2779" y="1"/>
                    </a:lnTo>
                    <a:close/>
                  </a:path>
                </a:pathLst>
              </a:custGeom>
              <a:solidFill>
                <a:srgbClr val="666666"/>
              </a:solidFill>
              <a:ln w="9525">
                <a:solidFill>
                  <a:srgbClr val="666666"/>
                </a:solidFill>
                <a:round/>
              </a:ln>
            </p:spPr>
            <p:style>
              <a:lnRef idx="0"/>
              <a:fillRef idx="0"/>
              <a:effectRef idx="0"/>
              <a:fontRef idx="minor"/>
            </p:style>
          </p:sp>
          <p:sp>
            <p:nvSpPr>
              <p:cNvPr id="707" name="Google Shape;681;p3"/>
              <p:cNvSpPr/>
              <p:nvPr/>
            </p:nvSpPr>
            <p:spPr>
              <a:xfrm>
                <a:off x="3412800" y="3836880"/>
                <a:ext cx="110520" cy="110520"/>
              </a:xfrm>
              <a:custGeom>
                <a:avLst/>
                <a:gdLst/>
                <a:ahLst/>
                <a:rect l="l" t="t" r="r" b="b"/>
                <a:pathLst>
                  <a:path w="3177" h="3175">
                    <a:moveTo>
                      <a:pt x="1" y="0"/>
                    </a:moveTo>
                    <a:lnTo>
                      <a:pt x="1" y="3175"/>
                    </a:lnTo>
                    <a:lnTo>
                      <a:pt x="3176" y="3175"/>
                    </a:lnTo>
                    <a:lnTo>
                      <a:pt x="3176" y="0"/>
                    </a:lnTo>
                    <a:close/>
                  </a:path>
                </a:pathLst>
              </a:custGeom>
              <a:solidFill>
                <a:srgbClr val="666666"/>
              </a:solidFill>
              <a:ln w="9525">
                <a:solidFill>
                  <a:srgbClr val="666666"/>
                </a:solidFill>
                <a:round/>
              </a:ln>
            </p:spPr>
            <p:style>
              <a:lnRef idx="0"/>
              <a:fillRef idx="0"/>
              <a:effectRef idx="0"/>
              <a:fontRef idx="minor"/>
            </p:style>
          </p:sp>
          <p:sp>
            <p:nvSpPr>
              <p:cNvPr id="708" name="Google Shape;682;p3"/>
              <p:cNvSpPr/>
              <p:nvPr/>
            </p:nvSpPr>
            <p:spPr>
              <a:xfrm>
                <a:off x="3315600" y="3836880"/>
                <a:ext cx="96840" cy="110520"/>
              </a:xfrm>
              <a:custGeom>
                <a:avLst/>
                <a:gdLst/>
                <a:ahLst/>
                <a:rect l="l" t="t" r="r" b="b"/>
                <a:pathLst>
                  <a:path w="2779" h="3175">
                    <a:moveTo>
                      <a:pt x="1" y="0"/>
                    </a:moveTo>
                    <a:lnTo>
                      <a:pt x="1" y="3175"/>
                    </a:lnTo>
                    <a:lnTo>
                      <a:pt x="2779" y="3175"/>
                    </a:lnTo>
                    <a:lnTo>
                      <a:pt x="2779" y="0"/>
                    </a:lnTo>
                    <a:close/>
                  </a:path>
                </a:pathLst>
              </a:custGeom>
              <a:solidFill>
                <a:srgbClr val="999999"/>
              </a:solidFill>
              <a:ln w="9525">
                <a:solidFill>
                  <a:srgbClr val="999999"/>
                </a:solidFill>
                <a:round/>
              </a:ln>
            </p:spPr>
            <p:style>
              <a:lnRef idx="0"/>
              <a:fillRef idx="0"/>
              <a:effectRef idx="0"/>
              <a:fontRef idx="minor"/>
            </p:style>
          </p:sp>
          <p:sp>
            <p:nvSpPr>
              <p:cNvPr id="709" name="Google Shape;683;p3"/>
              <p:cNvSpPr/>
              <p:nvPr/>
            </p:nvSpPr>
            <p:spPr>
              <a:xfrm>
                <a:off x="3204720" y="3836880"/>
                <a:ext cx="110520" cy="110520"/>
              </a:xfrm>
              <a:custGeom>
                <a:avLst/>
                <a:gdLst/>
                <a:ahLst/>
                <a:rect l="l" t="t" r="r" b="b"/>
                <a:pathLst>
                  <a:path w="3175" h="3175">
                    <a:moveTo>
                      <a:pt x="0" y="0"/>
                    </a:moveTo>
                    <a:lnTo>
                      <a:pt x="0" y="3175"/>
                    </a:lnTo>
                    <a:lnTo>
                      <a:pt x="3175" y="3175"/>
                    </a:lnTo>
                    <a:lnTo>
                      <a:pt x="3175" y="0"/>
                    </a:lnTo>
                    <a:close/>
                  </a:path>
                </a:pathLst>
              </a:custGeom>
              <a:solidFill>
                <a:srgbClr val="666666"/>
              </a:solidFill>
              <a:ln w="9525">
                <a:solidFill>
                  <a:srgbClr val="666666"/>
                </a:solidFill>
                <a:round/>
              </a:ln>
            </p:spPr>
            <p:style>
              <a:lnRef idx="0"/>
              <a:fillRef idx="0"/>
              <a:effectRef idx="0"/>
              <a:fontRef idx="minor"/>
            </p:style>
          </p:sp>
          <p:sp>
            <p:nvSpPr>
              <p:cNvPr id="710" name="Google Shape;684;p3"/>
              <p:cNvSpPr/>
              <p:nvPr/>
            </p:nvSpPr>
            <p:spPr>
              <a:xfrm>
                <a:off x="3107880" y="3836880"/>
                <a:ext cx="96840" cy="110520"/>
              </a:xfrm>
              <a:custGeom>
                <a:avLst/>
                <a:gdLst/>
                <a:ahLst/>
                <a:rect l="l" t="t" r="r" b="b"/>
                <a:pathLst>
                  <a:path w="2779" h="3175">
                    <a:moveTo>
                      <a:pt x="0" y="0"/>
                    </a:moveTo>
                    <a:lnTo>
                      <a:pt x="0" y="3175"/>
                    </a:lnTo>
                    <a:lnTo>
                      <a:pt x="2778" y="3175"/>
                    </a:lnTo>
                    <a:lnTo>
                      <a:pt x="2778" y="0"/>
                    </a:lnTo>
                    <a:close/>
                  </a:path>
                </a:pathLst>
              </a:custGeom>
              <a:solidFill>
                <a:srgbClr val="d9d9d9"/>
              </a:solidFill>
              <a:ln w="9525">
                <a:solidFill>
                  <a:srgbClr val="d9d9d9"/>
                </a:solidFill>
                <a:round/>
              </a:ln>
            </p:spPr>
            <p:style>
              <a:lnRef idx="0"/>
              <a:fillRef idx="0"/>
              <a:effectRef idx="0"/>
              <a:fontRef idx="minor"/>
            </p:style>
          </p:sp>
          <p:sp>
            <p:nvSpPr>
              <p:cNvPr id="711" name="Google Shape;685;p3"/>
              <p:cNvSpPr/>
              <p:nvPr/>
            </p:nvSpPr>
            <p:spPr>
              <a:xfrm>
                <a:off x="2997000" y="3836880"/>
                <a:ext cx="110520" cy="110520"/>
              </a:xfrm>
              <a:custGeom>
                <a:avLst/>
                <a:gdLst/>
                <a:ahLst/>
                <a:rect l="l" t="t" r="r" b="b"/>
                <a:pathLst>
                  <a:path w="3176" h="3175">
                    <a:moveTo>
                      <a:pt x="1" y="0"/>
                    </a:moveTo>
                    <a:lnTo>
                      <a:pt x="1" y="3175"/>
                    </a:lnTo>
                    <a:lnTo>
                      <a:pt x="3175" y="3175"/>
                    </a:lnTo>
                    <a:lnTo>
                      <a:pt x="3175" y="0"/>
                    </a:lnTo>
                    <a:close/>
                  </a:path>
                </a:pathLst>
              </a:custGeom>
              <a:solidFill>
                <a:srgbClr val="ffffff"/>
              </a:solidFill>
              <a:ln w="9525">
                <a:solidFill>
                  <a:srgbClr val="ffffff"/>
                </a:solidFill>
                <a:round/>
              </a:ln>
            </p:spPr>
            <p:style>
              <a:lnRef idx="0"/>
              <a:fillRef idx="0"/>
              <a:effectRef idx="0"/>
              <a:fontRef idx="minor"/>
            </p:style>
          </p:sp>
          <p:sp>
            <p:nvSpPr>
              <p:cNvPr id="712" name="Google Shape;686;p3"/>
              <p:cNvSpPr/>
              <p:nvPr/>
            </p:nvSpPr>
            <p:spPr>
              <a:xfrm>
                <a:off x="2899800" y="3836880"/>
                <a:ext cx="96840" cy="110520"/>
              </a:xfrm>
              <a:custGeom>
                <a:avLst/>
                <a:gdLst/>
                <a:ahLst/>
                <a:rect l="l" t="t" r="r" b="b"/>
                <a:pathLst>
                  <a:path w="2779" h="3175">
                    <a:moveTo>
                      <a:pt x="1" y="0"/>
                    </a:moveTo>
                    <a:lnTo>
                      <a:pt x="1" y="3175"/>
                    </a:lnTo>
                    <a:lnTo>
                      <a:pt x="2779" y="3175"/>
                    </a:lnTo>
                    <a:lnTo>
                      <a:pt x="2779" y="0"/>
                    </a:lnTo>
                    <a:close/>
                  </a:path>
                </a:pathLst>
              </a:custGeom>
              <a:solidFill>
                <a:srgbClr val="666666"/>
              </a:solidFill>
              <a:ln w="9525">
                <a:solidFill>
                  <a:srgbClr val="666666"/>
                </a:solidFill>
                <a:round/>
              </a:ln>
            </p:spPr>
            <p:style>
              <a:lnRef idx="0"/>
              <a:fillRef idx="0"/>
              <a:effectRef idx="0"/>
              <a:fontRef idx="minor"/>
            </p:style>
          </p:sp>
          <p:sp>
            <p:nvSpPr>
              <p:cNvPr id="713" name="Google Shape;687;p3"/>
              <p:cNvSpPr/>
              <p:nvPr/>
            </p:nvSpPr>
            <p:spPr>
              <a:xfrm>
                <a:off x="3412800" y="3739680"/>
                <a:ext cx="110520" cy="96840"/>
              </a:xfrm>
              <a:custGeom>
                <a:avLst/>
                <a:gdLst/>
                <a:ahLst/>
                <a:rect l="l" t="t" r="r" b="b"/>
                <a:pathLst>
                  <a:path w="3177" h="2779">
                    <a:moveTo>
                      <a:pt x="1" y="0"/>
                    </a:moveTo>
                    <a:lnTo>
                      <a:pt x="1" y="2778"/>
                    </a:lnTo>
                    <a:lnTo>
                      <a:pt x="3176" y="2778"/>
                    </a:lnTo>
                    <a:lnTo>
                      <a:pt x="3176" y="0"/>
                    </a:lnTo>
                    <a:close/>
                  </a:path>
                </a:pathLst>
              </a:custGeom>
              <a:solidFill>
                <a:srgbClr val="666666"/>
              </a:solidFill>
              <a:ln w="9525">
                <a:solidFill>
                  <a:srgbClr val="666666"/>
                </a:solidFill>
                <a:round/>
              </a:ln>
            </p:spPr>
            <p:style>
              <a:lnRef idx="0"/>
              <a:fillRef idx="0"/>
              <a:effectRef idx="0"/>
              <a:fontRef idx="minor"/>
            </p:style>
          </p:sp>
          <p:sp>
            <p:nvSpPr>
              <p:cNvPr id="714" name="Google Shape;688;p3"/>
              <p:cNvSpPr/>
              <p:nvPr/>
            </p:nvSpPr>
            <p:spPr>
              <a:xfrm>
                <a:off x="3315600" y="3739680"/>
                <a:ext cx="96840" cy="96840"/>
              </a:xfrm>
              <a:custGeom>
                <a:avLst/>
                <a:gdLst/>
                <a:ahLst/>
                <a:rect l="l" t="t" r="r" b="b"/>
                <a:pathLst>
                  <a:path w="2779" h="2779">
                    <a:moveTo>
                      <a:pt x="1" y="0"/>
                    </a:moveTo>
                    <a:lnTo>
                      <a:pt x="1" y="2778"/>
                    </a:lnTo>
                    <a:lnTo>
                      <a:pt x="2779" y="2778"/>
                    </a:lnTo>
                    <a:lnTo>
                      <a:pt x="2779" y="0"/>
                    </a:lnTo>
                    <a:close/>
                  </a:path>
                </a:pathLst>
              </a:custGeom>
              <a:solidFill>
                <a:srgbClr val="999999"/>
              </a:solidFill>
              <a:ln w="9525">
                <a:solidFill>
                  <a:srgbClr val="999999"/>
                </a:solidFill>
                <a:round/>
              </a:ln>
            </p:spPr>
            <p:style>
              <a:lnRef idx="0"/>
              <a:fillRef idx="0"/>
              <a:effectRef idx="0"/>
              <a:fontRef idx="minor"/>
            </p:style>
          </p:sp>
          <p:sp>
            <p:nvSpPr>
              <p:cNvPr id="715" name="Google Shape;689;p3"/>
              <p:cNvSpPr/>
              <p:nvPr/>
            </p:nvSpPr>
            <p:spPr>
              <a:xfrm>
                <a:off x="3204720" y="3739680"/>
                <a:ext cx="110520" cy="96840"/>
              </a:xfrm>
              <a:custGeom>
                <a:avLst/>
                <a:gdLst/>
                <a:ahLst/>
                <a:rect l="l" t="t" r="r" b="b"/>
                <a:pathLst>
                  <a:path w="3175" h="2779">
                    <a:moveTo>
                      <a:pt x="0" y="0"/>
                    </a:moveTo>
                    <a:lnTo>
                      <a:pt x="0" y="2778"/>
                    </a:lnTo>
                    <a:lnTo>
                      <a:pt x="3175" y="2778"/>
                    </a:lnTo>
                    <a:lnTo>
                      <a:pt x="3175" y="0"/>
                    </a:lnTo>
                    <a:close/>
                  </a:path>
                </a:pathLst>
              </a:custGeom>
              <a:solidFill>
                <a:srgbClr val="999999"/>
              </a:solidFill>
              <a:ln w="0">
                <a:noFill/>
              </a:ln>
            </p:spPr>
            <p:style>
              <a:lnRef idx="0"/>
              <a:fillRef idx="0"/>
              <a:effectRef idx="0"/>
              <a:fontRef idx="minor"/>
            </p:style>
          </p:sp>
          <p:sp>
            <p:nvSpPr>
              <p:cNvPr id="716" name="Google Shape;690;p3"/>
              <p:cNvSpPr/>
              <p:nvPr/>
            </p:nvSpPr>
            <p:spPr>
              <a:xfrm>
                <a:off x="3107880" y="3739680"/>
                <a:ext cx="96840" cy="96840"/>
              </a:xfrm>
              <a:custGeom>
                <a:avLst/>
                <a:gdLst/>
                <a:ahLst/>
                <a:rect l="l" t="t" r="r" b="b"/>
                <a:pathLst>
                  <a:path w="2779" h="2779">
                    <a:moveTo>
                      <a:pt x="0" y="0"/>
                    </a:moveTo>
                    <a:lnTo>
                      <a:pt x="0" y="2778"/>
                    </a:lnTo>
                    <a:lnTo>
                      <a:pt x="2778" y="2778"/>
                    </a:lnTo>
                    <a:lnTo>
                      <a:pt x="2778" y="0"/>
                    </a:lnTo>
                    <a:close/>
                  </a:path>
                </a:pathLst>
              </a:custGeom>
              <a:solidFill>
                <a:srgbClr val="d9d9d9"/>
              </a:solidFill>
              <a:ln w="9525">
                <a:solidFill>
                  <a:srgbClr val="d9d9d9"/>
                </a:solidFill>
                <a:round/>
              </a:ln>
            </p:spPr>
            <p:style>
              <a:lnRef idx="0"/>
              <a:fillRef idx="0"/>
              <a:effectRef idx="0"/>
              <a:fontRef idx="minor"/>
            </p:style>
          </p:sp>
          <p:sp>
            <p:nvSpPr>
              <p:cNvPr id="717" name="Google Shape;691;p3"/>
              <p:cNvSpPr/>
              <p:nvPr/>
            </p:nvSpPr>
            <p:spPr>
              <a:xfrm>
                <a:off x="2997000" y="3739680"/>
                <a:ext cx="110520" cy="96840"/>
              </a:xfrm>
              <a:custGeom>
                <a:avLst/>
                <a:gdLst/>
                <a:ahLst/>
                <a:rect l="l" t="t" r="r" b="b"/>
                <a:pathLst>
                  <a:path w="3176" h="2779">
                    <a:moveTo>
                      <a:pt x="1" y="0"/>
                    </a:moveTo>
                    <a:lnTo>
                      <a:pt x="1" y="2778"/>
                    </a:lnTo>
                    <a:lnTo>
                      <a:pt x="3175" y="2778"/>
                    </a:lnTo>
                    <a:lnTo>
                      <a:pt x="3175" y="0"/>
                    </a:lnTo>
                    <a:close/>
                  </a:path>
                </a:pathLst>
              </a:custGeom>
              <a:solidFill>
                <a:srgbClr val="ffffff"/>
              </a:solidFill>
              <a:ln w="9525">
                <a:solidFill>
                  <a:srgbClr val="ffffff"/>
                </a:solidFill>
                <a:round/>
              </a:ln>
            </p:spPr>
            <p:style>
              <a:lnRef idx="0"/>
              <a:fillRef idx="0"/>
              <a:effectRef idx="0"/>
              <a:fontRef idx="minor"/>
            </p:style>
          </p:sp>
          <p:sp>
            <p:nvSpPr>
              <p:cNvPr id="718" name="Google Shape;692;p3"/>
              <p:cNvSpPr/>
              <p:nvPr/>
            </p:nvSpPr>
            <p:spPr>
              <a:xfrm>
                <a:off x="2899800" y="3739680"/>
                <a:ext cx="96840" cy="96840"/>
              </a:xfrm>
              <a:custGeom>
                <a:avLst/>
                <a:gdLst/>
                <a:ahLst/>
                <a:rect l="l" t="t" r="r" b="b"/>
                <a:pathLst>
                  <a:path w="2779" h="2779">
                    <a:moveTo>
                      <a:pt x="1" y="0"/>
                    </a:moveTo>
                    <a:lnTo>
                      <a:pt x="1" y="2778"/>
                    </a:lnTo>
                    <a:lnTo>
                      <a:pt x="2779" y="2778"/>
                    </a:lnTo>
                    <a:lnTo>
                      <a:pt x="2779" y="0"/>
                    </a:lnTo>
                    <a:close/>
                  </a:path>
                </a:pathLst>
              </a:custGeom>
              <a:solidFill>
                <a:srgbClr val="666666"/>
              </a:solidFill>
              <a:ln w="9525">
                <a:solidFill>
                  <a:srgbClr val="666666"/>
                </a:solidFill>
                <a:round/>
              </a:ln>
            </p:spPr>
            <p:style>
              <a:lnRef idx="0"/>
              <a:fillRef idx="0"/>
              <a:effectRef idx="0"/>
              <a:fontRef idx="minor"/>
            </p:style>
          </p:sp>
          <p:sp>
            <p:nvSpPr>
              <p:cNvPr id="719" name="Google Shape;693;p3"/>
              <p:cNvSpPr/>
              <p:nvPr/>
            </p:nvSpPr>
            <p:spPr>
              <a:xfrm>
                <a:off x="3412800" y="3628800"/>
                <a:ext cx="110520" cy="110520"/>
              </a:xfrm>
              <a:custGeom>
                <a:avLst/>
                <a:gdLst/>
                <a:ahLst/>
                <a:rect l="l" t="t" r="r" b="b"/>
                <a:pathLst>
                  <a:path w="3177" h="3177">
                    <a:moveTo>
                      <a:pt x="1" y="1"/>
                    </a:moveTo>
                    <a:lnTo>
                      <a:pt x="1" y="3176"/>
                    </a:lnTo>
                    <a:lnTo>
                      <a:pt x="3176" y="3176"/>
                    </a:lnTo>
                    <a:lnTo>
                      <a:pt x="3176" y="1"/>
                    </a:lnTo>
                    <a:close/>
                  </a:path>
                </a:pathLst>
              </a:custGeom>
              <a:solidFill>
                <a:srgbClr val="999999"/>
              </a:solidFill>
              <a:ln w="9525">
                <a:solidFill>
                  <a:srgbClr val="999999"/>
                </a:solidFill>
                <a:round/>
              </a:ln>
            </p:spPr>
            <p:style>
              <a:lnRef idx="0"/>
              <a:fillRef idx="0"/>
              <a:effectRef idx="0"/>
              <a:fontRef idx="minor"/>
            </p:style>
          </p:sp>
          <p:sp>
            <p:nvSpPr>
              <p:cNvPr id="720" name="Google Shape;694;p3"/>
              <p:cNvSpPr/>
              <p:nvPr/>
            </p:nvSpPr>
            <p:spPr>
              <a:xfrm>
                <a:off x="3315600" y="3628800"/>
                <a:ext cx="96840" cy="110520"/>
              </a:xfrm>
              <a:custGeom>
                <a:avLst/>
                <a:gdLst/>
                <a:ahLst/>
                <a:rect l="l" t="t" r="r" b="b"/>
                <a:pathLst>
                  <a:path w="2779" h="3177">
                    <a:moveTo>
                      <a:pt x="1" y="1"/>
                    </a:moveTo>
                    <a:lnTo>
                      <a:pt x="1" y="3176"/>
                    </a:lnTo>
                    <a:lnTo>
                      <a:pt x="2779" y="3176"/>
                    </a:lnTo>
                    <a:lnTo>
                      <a:pt x="2779" y="1"/>
                    </a:lnTo>
                    <a:close/>
                  </a:path>
                </a:pathLst>
              </a:custGeom>
              <a:solidFill>
                <a:srgbClr val="999999"/>
              </a:solidFill>
              <a:ln w="9525">
                <a:solidFill>
                  <a:srgbClr val="999999"/>
                </a:solidFill>
                <a:round/>
              </a:ln>
            </p:spPr>
            <p:style>
              <a:lnRef idx="0"/>
              <a:fillRef idx="0"/>
              <a:effectRef idx="0"/>
              <a:fontRef idx="minor"/>
            </p:style>
          </p:sp>
          <p:sp>
            <p:nvSpPr>
              <p:cNvPr id="721" name="Google Shape;695;p3"/>
              <p:cNvSpPr/>
              <p:nvPr/>
            </p:nvSpPr>
            <p:spPr>
              <a:xfrm>
                <a:off x="3204720" y="3628800"/>
                <a:ext cx="110520" cy="110520"/>
              </a:xfrm>
              <a:custGeom>
                <a:avLst/>
                <a:gdLst/>
                <a:ahLst/>
                <a:rect l="l" t="t" r="r" b="b"/>
                <a:pathLst>
                  <a:path w="3175" h="3177">
                    <a:moveTo>
                      <a:pt x="0" y="1"/>
                    </a:moveTo>
                    <a:lnTo>
                      <a:pt x="0" y="3176"/>
                    </a:lnTo>
                    <a:lnTo>
                      <a:pt x="3175" y="3176"/>
                    </a:lnTo>
                    <a:lnTo>
                      <a:pt x="3175" y="1"/>
                    </a:lnTo>
                    <a:close/>
                  </a:path>
                </a:pathLst>
              </a:custGeom>
              <a:solidFill>
                <a:srgbClr val="999999"/>
              </a:solidFill>
              <a:ln w="9525">
                <a:solidFill>
                  <a:srgbClr val="999999"/>
                </a:solidFill>
                <a:round/>
              </a:ln>
            </p:spPr>
            <p:style>
              <a:lnRef idx="0"/>
              <a:fillRef idx="0"/>
              <a:effectRef idx="0"/>
              <a:fontRef idx="minor"/>
            </p:style>
          </p:sp>
          <p:sp>
            <p:nvSpPr>
              <p:cNvPr id="722" name="Google Shape;696;p3"/>
              <p:cNvSpPr/>
              <p:nvPr/>
            </p:nvSpPr>
            <p:spPr>
              <a:xfrm>
                <a:off x="3107880" y="3628800"/>
                <a:ext cx="96840" cy="110520"/>
              </a:xfrm>
              <a:custGeom>
                <a:avLst/>
                <a:gdLst/>
                <a:ahLst/>
                <a:rect l="l" t="t" r="r" b="b"/>
                <a:pathLst>
                  <a:path w="2779" h="3177">
                    <a:moveTo>
                      <a:pt x="0" y="1"/>
                    </a:moveTo>
                    <a:lnTo>
                      <a:pt x="0" y="3176"/>
                    </a:lnTo>
                    <a:lnTo>
                      <a:pt x="2778" y="3176"/>
                    </a:lnTo>
                    <a:lnTo>
                      <a:pt x="2778" y="1"/>
                    </a:lnTo>
                    <a:close/>
                  </a:path>
                </a:pathLst>
              </a:custGeom>
              <a:solidFill>
                <a:srgbClr val="999999"/>
              </a:solidFill>
              <a:ln w="9525">
                <a:solidFill>
                  <a:srgbClr val="999999"/>
                </a:solidFill>
                <a:round/>
              </a:ln>
            </p:spPr>
            <p:style>
              <a:lnRef idx="0"/>
              <a:fillRef idx="0"/>
              <a:effectRef idx="0"/>
              <a:fontRef idx="minor"/>
            </p:style>
          </p:sp>
          <p:sp>
            <p:nvSpPr>
              <p:cNvPr id="723" name="Google Shape;697;p3"/>
              <p:cNvSpPr/>
              <p:nvPr/>
            </p:nvSpPr>
            <p:spPr>
              <a:xfrm>
                <a:off x="2997000" y="3628800"/>
                <a:ext cx="110520" cy="110520"/>
              </a:xfrm>
              <a:custGeom>
                <a:avLst/>
                <a:gdLst/>
                <a:ahLst/>
                <a:rect l="l" t="t" r="r" b="b"/>
                <a:pathLst>
                  <a:path w="3176" h="3177">
                    <a:moveTo>
                      <a:pt x="1" y="1"/>
                    </a:moveTo>
                    <a:lnTo>
                      <a:pt x="1" y="3176"/>
                    </a:lnTo>
                    <a:lnTo>
                      <a:pt x="3175" y="3176"/>
                    </a:lnTo>
                    <a:lnTo>
                      <a:pt x="3175" y="1"/>
                    </a:lnTo>
                    <a:close/>
                  </a:path>
                </a:pathLst>
              </a:custGeom>
              <a:solidFill>
                <a:srgbClr val="999999"/>
              </a:solidFill>
              <a:ln w="9525">
                <a:solidFill>
                  <a:srgbClr val="999999"/>
                </a:solidFill>
                <a:round/>
              </a:ln>
            </p:spPr>
            <p:style>
              <a:lnRef idx="0"/>
              <a:fillRef idx="0"/>
              <a:effectRef idx="0"/>
              <a:fontRef idx="minor"/>
            </p:style>
          </p:sp>
          <p:sp>
            <p:nvSpPr>
              <p:cNvPr id="724" name="Google Shape;698;p3"/>
              <p:cNvSpPr/>
              <p:nvPr/>
            </p:nvSpPr>
            <p:spPr>
              <a:xfrm>
                <a:off x="2899800" y="3628800"/>
                <a:ext cx="96840" cy="110520"/>
              </a:xfrm>
              <a:custGeom>
                <a:avLst/>
                <a:gdLst/>
                <a:ahLst/>
                <a:rect l="l" t="t" r="r" b="b"/>
                <a:pathLst>
                  <a:path w="2779" h="3177">
                    <a:moveTo>
                      <a:pt x="1" y="1"/>
                    </a:moveTo>
                    <a:lnTo>
                      <a:pt x="1" y="3176"/>
                    </a:lnTo>
                    <a:lnTo>
                      <a:pt x="2779" y="3176"/>
                    </a:lnTo>
                    <a:lnTo>
                      <a:pt x="2779" y="1"/>
                    </a:lnTo>
                    <a:close/>
                  </a:path>
                </a:pathLst>
              </a:custGeom>
              <a:solidFill>
                <a:srgbClr val="434343"/>
              </a:solidFill>
              <a:ln w="9525">
                <a:solidFill>
                  <a:srgbClr val="434343"/>
                </a:solidFill>
                <a:round/>
              </a:ln>
            </p:spPr>
            <p:style>
              <a:lnRef idx="0"/>
              <a:fillRef idx="0"/>
              <a:effectRef idx="0"/>
              <a:fontRef idx="minor"/>
            </p:style>
          </p:sp>
          <p:sp>
            <p:nvSpPr>
              <p:cNvPr id="725" name="Google Shape;699;p3"/>
              <p:cNvSpPr/>
              <p:nvPr/>
            </p:nvSpPr>
            <p:spPr>
              <a:xfrm>
                <a:off x="3523680" y="3517920"/>
                <a:ext cx="96840" cy="110520"/>
              </a:xfrm>
              <a:custGeom>
                <a:avLst/>
                <a:gdLst/>
                <a:ahLst/>
                <a:rect l="l" t="t" r="r" b="b"/>
                <a:pathLst>
                  <a:path w="2779" h="3175">
                    <a:moveTo>
                      <a:pt x="0" y="0"/>
                    </a:moveTo>
                    <a:lnTo>
                      <a:pt x="0" y="3175"/>
                    </a:lnTo>
                    <a:lnTo>
                      <a:pt x="2778" y="3175"/>
                    </a:lnTo>
                    <a:lnTo>
                      <a:pt x="2778" y="0"/>
                    </a:lnTo>
                    <a:close/>
                  </a:path>
                </a:pathLst>
              </a:custGeom>
              <a:solidFill>
                <a:schemeClr val="dk2"/>
              </a:solidFill>
              <a:ln w="0">
                <a:noFill/>
              </a:ln>
            </p:spPr>
            <p:style>
              <a:lnRef idx="0"/>
              <a:fillRef idx="0"/>
              <a:effectRef idx="0"/>
              <a:fontRef idx="minor"/>
            </p:style>
          </p:sp>
          <p:sp>
            <p:nvSpPr>
              <p:cNvPr id="726" name="Google Shape;700;p3"/>
              <p:cNvSpPr/>
              <p:nvPr/>
            </p:nvSpPr>
            <p:spPr>
              <a:xfrm>
                <a:off x="3412800" y="3517920"/>
                <a:ext cx="110520" cy="110520"/>
              </a:xfrm>
              <a:custGeom>
                <a:avLst/>
                <a:gdLst/>
                <a:ahLst/>
                <a:rect l="l" t="t" r="r" b="b"/>
                <a:pathLst>
                  <a:path w="3177" h="3175">
                    <a:moveTo>
                      <a:pt x="1" y="0"/>
                    </a:moveTo>
                    <a:lnTo>
                      <a:pt x="1" y="3175"/>
                    </a:lnTo>
                    <a:lnTo>
                      <a:pt x="3176" y="3175"/>
                    </a:lnTo>
                    <a:lnTo>
                      <a:pt x="3176" y="0"/>
                    </a:lnTo>
                    <a:close/>
                  </a:path>
                </a:pathLst>
              </a:custGeom>
              <a:solidFill>
                <a:srgbClr val="999999"/>
              </a:solidFill>
              <a:ln w="9525">
                <a:solidFill>
                  <a:srgbClr val="999999"/>
                </a:solidFill>
                <a:round/>
              </a:ln>
            </p:spPr>
            <p:style>
              <a:lnRef idx="0"/>
              <a:fillRef idx="0"/>
              <a:effectRef idx="0"/>
              <a:fontRef idx="minor"/>
            </p:style>
          </p:sp>
          <p:sp>
            <p:nvSpPr>
              <p:cNvPr id="727" name="Google Shape;701;p3"/>
              <p:cNvSpPr/>
              <p:nvPr/>
            </p:nvSpPr>
            <p:spPr>
              <a:xfrm>
                <a:off x="3315600" y="3517920"/>
                <a:ext cx="96840" cy="110520"/>
              </a:xfrm>
              <a:custGeom>
                <a:avLst/>
                <a:gdLst/>
                <a:ahLst/>
                <a:rect l="l" t="t" r="r" b="b"/>
                <a:pathLst>
                  <a:path w="2779" h="3175">
                    <a:moveTo>
                      <a:pt x="1" y="0"/>
                    </a:moveTo>
                    <a:lnTo>
                      <a:pt x="1" y="3175"/>
                    </a:lnTo>
                    <a:lnTo>
                      <a:pt x="2779" y="3175"/>
                    </a:lnTo>
                    <a:lnTo>
                      <a:pt x="2779" y="0"/>
                    </a:lnTo>
                    <a:close/>
                  </a:path>
                </a:pathLst>
              </a:custGeom>
              <a:solidFill>
                <a:srgbClr val="999999"/>
              </a:solidFill>
              <a:ln w="9525">
                <a:solidFill>
                  <a:srgbClr val="999999"/>
                </a:solidFill>
                <a:round/>
              </a:ln>
            </p:spPr>
            <p:style>
              <a:lnRef idx="0"/>
              <a:fillRef idx="0"/>
              <a:effectRef idx="0"/>
              <a:fontRef idx="minor"/>
            </p:style>
          </p:sp>
          <p:sp>
            <p:nvSpPr>
              <p:cNvPr id="728" name="Google Shape;702;p3"/>
              <p:cNvSpPr/>
              <p:nvPr/>
            </p:nvSpPr>
            <p:spPr>
              <a:xfrm>
                <a:off x="3204720" y="3517920"/>
                <a:ext cx="110520" cy="110520"/>
              </a:xfrm>
              <a:custGeom>
                <a:avLst/>
                <a:gdLst/>
                <a:ahLst/>
                <a:rect l="l" t="t" r="r" b="b"/>
                <a:pathLst>
                  <a:path w="3175" h="3175">
                    <a:moveTo>
                      <a:pt x="0" y="0"/>
                    </a:moveTo>
                    <a:lnTo>
                      <a:pt x="0" y="3175"/>
                    </a:lnTo>
                    <a:lnTo>
                      <a:pt x="3175" y="3175"/>
                    </a:lnTo>
                    <a:lnTo>
                      <a:pt x="3175" y="0"/>
                    </a:lnTo>
                    <a:close/>
                  </a:path>
                </a:pathLst>
              </a:custGeom>
              <a:solidFill>
                <a:srgbClr val="cccccc"/>
              </a:solidFill>
              <a:ln w="9525">
                <a:solidFill>
                  <a:srgbClr val="cccccc"/>
                </a:solidFill>
                <a:round/>
              </a:ln>
            </p:spPr>
            <p:style>
              <a:lnRef idx="0"/>
              <a:fillRef idx="0"/>
              <a:effectRef idx="0"/>
              <a:fontRef idx="minor"/>
            </p:style>
          </p:sp>
          <p:sp>
            <p:nvSpPr>
              <p:cNvPr id="729" name="Google Shape;703;p3"/>
              <p:cNvSpPr/>
              <p:nvPr/>
            </p:nvSpPr>
            <p:spPr>
              <a:xfrm>
                <a:off x="3107880" y="3517920"/>
                <a:ext cx="96840" cy="110520"/>
              </a:xfrm>
              <a:custGeom>
                <a:avLst/>
                <a:gdLst/>
                <a:ahLst/>
                <a:rect l="l" t="t" r="r" b="b"/>
                <a:pathLst>
                  <a:path w="2779" h="3175">
                    <a:moveTo>
                      <a:pt x="0" y="0"/>
                    </a:moveTo>
                    <a:lnTo>
                      <a:pt x="0" y="3175"/>
                    </a:lnTo>
                    <a:lnTo>
                      <a:pt x="2778" y="3175"/>
                    </a:lnTo>
                    <a:lnTo>
                      <a:pt x="2778" y="0"/>
                    </a:lnTo>
                    <a:close/>
                  </a:path>
                </a:pathLst>
              </a:custGeom>
              <a:solidFill>
                <a:srgbClr val="cccccc"/>
              </a:solidFill>
              <a:ln w="9525">
                <a:solidFill>
                  <a:srgbClr val="cccccc"/>
                </a:solidFill>
                <a:round/>
              </a:ln>
            </p:spPr>
            <p:style>
              <a:lnRef idx="0"/>
              <a:fillRef idx="0"/>
              <a:effectRef idx="0"/>
              <a:fontRef idx="minor"/>
            </p:style>
          </p:sp>
          <p:sp>
            <p:nvSpPr>
              <p:cNvPr id="730" name="Google Shape;704;p3"/>
              <p:cNvSpPr/>
              <p:nvPr/>
            </p:nvSpPr>
            <p:spPr>
              <a:xfrm>
                <a:off x="2997000" y="3517920"/>
                <a:ext cx="110520" cy="110520"/>
              </a:xfrm>
              <a:custGeom>
                <a:avLst/>
                <a:gdLst/>
                <a:ahLst/>
                <a:rect l="l" t="t" r="r" b="b"/>
                <a:pathLst>
                  <a:path w="3176" h="3175">
                    <a:moveTo>
                      <a:pt x="1" y="0"/>
                    </a:moveTo>
                    <a:lnTo>
                      <a:pt x="1" y="3175"/>
                    </a:lnTo>
                    <a:lnTo>
                      <a:pt x="3175" y="3175"/>
                    </a:lnTo>
                    <a:lnTo>
                      <a:pt x="3175" y="0"/>
                    </a:lnTo>
                    <a:close/>
                  </a:path>
                </a:pathLst>
              </a:custGeom>
              <a:solidFill>
                <a:srgbClr val="d9d9d9"/>
              </a:solidFill>
              <a:ln w="9525">
                <a:solidFill>
                  <a:srgbClr val="d9d9d9"/>
                </a:solidFill>
                <a:round/>
              </a:ln>
            </p:spPr>
            <p:style>
              <a:lnRef idx="0"/>
              <a:fillRef idx="0"/>
              <a:effectRef idx="0"/>
              <a:fontRef idx="minor"/>
            </p:style>
          </p:sp>
          <p:sp>
            <p:nvSpPr>
              <p:cNvPr id="731" name="Google Shape;705;p3"/>
              <p:cNvSpPr/>
              <p:nvPr/>
            </p:nvSpPr>
            <p:spPr>
              <a:xfrm>
                <a:off x="2899800" y="3517920"/>
                <a:ext cx="96840" cy="110520"/>
              </a:xfrm>
              <a:custGeom>
                <a:avLst/>
                <a:gdLst/>
                <a:ahLst/>
                <a:rect l="l" t="t" r="r" b="b"/>
                <a:pathLst>
                  <a:path w="2779" h="3175">
                    <a:moveTo>
                      <a:pt x="1" y="0"/>
                    </a:moveTo>
                    <a:lnTo>
                      <a:pt x="1" y="3175"/>
                    </a:lnTo>
                    <a:lnTo>
                      <a:pt x="2779" y="3175"/>
                    </a:lnTo>
                    <a:lnTo>
                      <a:pt x="2779" y="0"/>
                    </a:lnTo>
                    <a:close/>
                  </a:path>
                </a:pathLst>
              </a:custGeom>
              <a:solidFill>
                <a:srgbClr val="ffffff"/>
              </a:solidFill>
              <a:ln w="9525">
                <a:solidFill>
                  <a:srgbClr val="ffffff"/>
                </a:solidFill>
                <a:round/>
              </a:ln>
            </p:spPr>
            <p:style>
              <a:lnRef idx="0"/>
              <a:fillRef idx="0"/>
              <a:effectRef idx="0"/>
              <a:fontRef idx="minor"/>
            </p:style>
          </p:sp>
          <p:sp>
            <p:nvSpPr>
              <p:cNvPr id="732" name="Google Shape;706;p3"/>
              <p:cNvSpPr/>
              <p:nvPr/>
            </p:nvSpPr>
            <p:spPr>
              <a:xfrm>
                <a:off x="2788920" y="3517920"/>
                <a:ext cx="110520" cy="110520"/>
              </a:xfrm>
              <a:custGeom>
                <a:avLst/>
                <a:gdLst/>
                <a:ahLst/>
                <a:rect l="l" t="t" r="r" b="b"/>
                <a:pathLst>
                  <a:path w="3176" h="3175">
                    <a:moveTo>
                      <a:pt x="0" y="0"/>
                    </a:moveTo>
                    <a:lnTo>
                      <a:pt x="0" y="3175"/>
                    </a:lnTo>
                    <a:lnTo>
                      <a:pt x="3176" y="3175"/>
                    </a:lnTo>
                    <a:lnTo>
                      <a:pt x="3176" y="0"/>
                    </a:lnTo>
                    <a:close/>
                  </a:path>
                </a:pathLst>
              </a:custGeom>
              <a:solidFill>
                <a:srgbClr val="434343"/>
              </a:solidFill>
              <a:ln w="9525">
                <a:solidFill>
                  <a:srgbClr val="434343"/>
                </a:solidFill>
                <a:round/>
              </a:ln>
            </p:spPr>
            <p:style>
              <a:lnRef idx="0"/>
              <a:fillRef idx="0"/>
              <a:effectRef idx="0"/>
              <a:fontRef idx="minor"/>
            </p:style>
          </p:sp>
          <p:sp>
            <p:nvSpPr>
              <p:cNvPr id="733" name="Google Shape;707;p3"/>
              <p:cNvSpPr/>
              <p:nvPr/>
            </p:nvSpPr>
            <p:spPr>
              <a:xfrm>
                <a:off x="3523680" y="3421080"/>
                <a:ext cx="96840" cy="96840"/>
              </a:xfrm>
              <a:custGeom>
                <a:avLst/>
                <a:gdLst/>
                <a:ahLst/>
                <a:rect l="l" t="t" r="r" b="b"/>
                <a:pathLst>
                  <a:path w="2779" h="2779">
                    <a:moveTo>
                      <a:pt x="0" y="0"/>
                    </a:moveTo>
                    <a:lnTo>
                      <a:pt x="0" y="2778"/>
                    </a:lnTo>
                    <a:lnTo>
                      <a:pt x="2778" y="2778"/>
                    </a:lnTo>
                    <a:lnTo>
                      <a:pt x="2778" y="0"/>
                    </a:lnTo>
                    <a:close/>
                  </a:path>
                </a:pathLst>
              </a:custGeom>
              <a:solidFill>
                <a:schemeClr val="dk2"/>
              </a:solidFill>
              <a:ln w="0">
                <a:noFill/>
              </a:ln>
            </p:spPr>
            <p:style>
              <a:lnRef idx="0"/>
              <a:fillRef idx="0"/>
              <a:effectRef idx="0"/>
              <a:fontRef idx="minor"/>
            </p:style>
          </p:sp>
          <p:sp>
            <p:nvSpPr>
              <p:cNvPr id="734" name="Google Shape;708;p3"/>
              <p:cNvSpPr/>
              <p:nvPr/>
            </p:nvSpPr>
            <p:spPr>
              <a:xfrm>
                <a:off x="3412800" y="3421080"/>
                <a:ext cx="110520" cy="96840"/>
              </a:xfrm>
              <a:custGeom>
                <a:avLst/>
                <a:gdLst/>
                <a:ahLst/>
                <a:rect l="l" t="t" r="r" b="b"/>
                <a:pathLst>
                  <a:path w="3177" h="2779">
                    <a:moveTo>
                      <a:pt x="1" y="0"/>
                    </a:moveTo>
                    <a:lnTo>
                      <a:pt x="1" y="2778"/>
                    </a:lnTo>
                    <a:lnTo>
                      <a:pt x="3176" y="2778"/>
                    </a:lnTo>
                    <a:lnTo>
                      <a:pt x="3176" y="0"/>
                    </a:lnTo>
                    <a:close/>
                  </a:path>
                </a:pathLst>
              </a:custGeom>
              <a:solidFill>
                <a:srgbClr val="999999"/>
              </a:solidFill>
              <a:ln w="9525">
                <a:solidFill>
                  <a:srgbClr val="999999"/>
                </a:solidFill>
                <a:round/>
              </a:ln>
            </p:spPr>
            <p:style>
              <a:lnRef idx="0"/>
              <a:fillRef idx="0"/>
              <a:effectRef idx="0"/>
              <a:fontRef idx="minor"/>
            </p:style>
          </p:sp>
          <p:sp>
            <p:nvSpPr>
              <p:cNvPr id="735" name="Google Shape;709;p3"/>
              <p:cNvSpPr/>
              <p:nvPr/>
            </p:nvSpPr>
            <p:spPr>
              <a:xfrm>
                <a:off x="3315600" y="3421080"/>
                <a:ext cx="96840" cy="96840"/>
              </a:xfrm>
              <a:custGeom>
                <a:avLst/>
                <a:gdLst/>
                <a:ahLst/>
                <a:rect l="l" t="t" r="r" b="b"/>
                <a:pathLst>
                  <a:path w="2779" h="2779">
                    <a:moveTo>
                      <a:pt x="1" y="0"/>
                    </a:moveTo>
                    <a:lnTo>
                      <a:pt x="1" y="2778"/>
                    </a:lnTo>
                    <a:lnTo>
                      <a:pt x="2779" y="2778"/>
                    </a:lnTo>
                    <a:lnTo>
                      <a:pt x="2779" y="0"/>
                    </a:lnTo>
                    <a:close/>
                  </a:path>
                </a:pathLst>
              </a:custGeom>
              <a:solidFill>
                <a:srgbClr val="cccccc"/>
              </a:solidFill>
              <a:ln w="9525">
                <a:solidFill>
                  <a:srgbClr val="cccccc"/>
                </a:solidFill>
                <a:round/>
              </a:ln>
            </p:spPr>
            <p:style>
              <a:lnRef idx="0"/>
              <a:fillRef idx="0"/>
              <a:effectRef idx="0"/>
              <a:fontRef idx="minor"/>
            </p:style>
          </p:sp>
          <p:sp>
            <p:nvSpPr>
              <p:cNvPr id="736" name="Google Shape;710;p3"/>
              <p:cNvSpPr/>
              <p:nvPr/>
            </p:nvSpPr>
            <p:spPr>
              <a:xfrm>
                <a:off x="3204720" y="3421080"/>
                <a:ext cx="110520" cy="96840"/>
              </a:xfrm>
              <a:custGeom>
                <a:avLst/>
                <a:gdLst/>
                <a:ahLst/>
                <a:rect l="l" t="t" r="r" b="b"/>
                <a:pathLst>
                  <a:path w="3175" h="2779">
                    <a:moveTo>
                      <a:pt x="0" y="0"/>
                    </a:moveTo>
                    <a:lnTo>
                      <a:pt x="0" y="2778"/>
                    </a:lnTo>
                    <a:lnTo>
                      <a:pt x="3175" y="2778"/>
                    </a:lnTo>
                    <a:lnTo>
                      <a:pt x="3175" y="0"/>
                    </a:lnTo>
                    <a:close/>
                  </a:path>
                </a:pathLst>
              </a:custGeom>
              <a:solidFill>
                <a:srgbClr val="cccccc"/>
              </a:solidFill>
              <a:ln w="9525">
                <a:solidFill>
                  <a:srgbClr val="cccccc"/>
                </a:solidFill>
                <a:round/>
              </a:ln>
            </p:spPr>
            <p:style>
              <a:lnRef idx="0"/>
              <a:fillRef idx="0"/>
              <a:effectRef idx="0"/>
              <a:fontRef idx="minor"/>
            </p:style>
          </p:sp>
          <p:sp>
            <p:nvSpPr>
              <p:cNvPr id="737" name="Google Shape;711;p3"/>
              <p:cNvSpPr/>
              <p:nvPr/>
            </p:nvSpPr>
            <p:spPr>
              <a:xfrm>
                <a:off x="3107880" y="3421080"/>
                <a:ext cx="96840" cy="96840"/>
              </a:xfrm>
              <a:custGeom>
                <a:avLst/>
                <a:gdLst/>
                <a:ahLst/>
                <a:rect l="l" t="t" r="r" b="b"/>
                <a:pathLst>
                  <a:path w="2779" h="2779">
                    <a:moveTo>
                      <a:pt x="0" y="0"/>
                    </a:moveTo>
                    <a:lnTo>
                      <a:pt x="0" y="2778"/>
                    </a:lnTo>
                    <a:lnTo>
                      <a:pt x="2778" y="2778"/>
                    </a:lnTo>
                    <a:lnTo>
                      <a:pt x="2778" y="0"/>
                    </a:lnTo>
                    <a:close/>
                  </a:path>
                </a:pathLst>
              </a:custGeom>
              <a:solidFill>
                <a:srgbClr val="cccccc"/>
              </a:solidFill>
              <a:ln w="9525">
                <a:solidFill>
                  <a:srgbClr val="cccccc"/>
                </a:solidFill>
                <a:round/>
              </a:ln>
            </p:spPr>
            <p:style>
              <a:lnRef idx="0"/>
              <a:fillRef idx="0"/>
              <a:effectRef idx="0"/>
              <a:fontRef idx="minor"/>
            </p:style>
          </p:sp>
          <p:sp>
            <p:nvSpPr>
              <p:cNvPr id="738" name="Google Shape;712;p3"/>
              <p:cNvSpPr/>
              <p:nvPr/>
            </p:nvSpPr>
            <p:spPr>
              <a:xfrm>
                <a:off x="2997000" y="3421080"/>
                <a:ext cx="110520" cy="96840"/>
              </a:xfrm>
              <a:custGeom>
                <a:avLst/>
                <a:gdLst/>
                <a:ahLst/>
                <a:rect l="l" t="t" r="r" b="b"/>
                <a:pathLst>
                  <a:path w="3176" h="2779">
                    <a:moveTo>
                      <a:pt x="1" y="0"/>
                    </a:moveTo>
                    <a:lnTo>
                      <a:pt x="1" y="2778"/>
                    </a:lnTo>
                    <a:lnTo>
                      <a:pt x="3175" y="2778"/>
                    </a:lnTo>
                    <a:lnTo>
                      <a:pt x="3175" y="0"/>
                    </a:lnTo>
                    <a:close/>
                  </a:path>
                </a:pathLst>
              </a:custGeom>
              <a:solidFill>
                <a:srgbClr val="d9d9d9"/>
              </a:solidFill>
              <a:ln w="9525">
                <a:solidFill>
                  <a:srgbClr val="d9d9d9"/>
                </a:solidFill>
                <a:round/>
              </a:ln>
            </p:spPr>
            <p:style>
              <a:lnRef idx="0"/>
              <a:fillRef idx="0"/>
              <a:effectRef idx="0"/>
              <a:fontRef idx="minor"/>
            </p:style>
          </p:sp>
          <p:sp>
            <p:nvSpPr>
              <p:cNvPr id="739" name="Google Shape;713;p3"/>
              <p:cNvSpPr/>
              <p:nvPr/>
            </p:nvSpPr>
            <p:spPr>
              <a:xfrm>
                <a:off x="2899800" y="3421080"/>
                <a:ext cx="96840" cy="96840"/>
              </a:xfrm>
              <a:custGeom>
                <a:avLst/>
                <a:gdLst/>
                <a:ahLst/>
                <a:rect l="l" t="t" r="r" b="b"/>
                <a:pathLst>
                  <a:path w="2779" h="2779">
                    <a:moveTo>
                      <a:pt x="1" y="0"/>
                    </a:moveTo>
                    <a:lnTo>
                      <a:pt x="1" y="2778"/>
                    </a:lnTo>
                    <a:lnTo>
                      <a:pt x="2779" y="2778"/>
                    </a:lnTo>
                    <a:lnTo>
                      <a:pt x="2779" y="0"/>
                    </a:lnTo>
                    <a:close/>
                  </a:path>
                </a:pathLst>
              </a:custGeom>
              <a:solidFill>
                <a:srgbClr val="ffffff"/>
              </a:solidFill>
              <a:ln w="9525">
                <a:solidFill>
                  <a:srgbClr val="ffffff"/>
                </a:solidFill>
                <a:round/>
              </a:ln>
            </p:spPr>
            <p:style>
              <a:lnRef idx="0"/>
              <a:fillRef idx="0"/>
              <a:effectRef idx="0"/>
              <a:fontRef idx="minor"/>
            </p:style>
          </p:sp>
          <p:sp>
            <p:nvSpPr>
              <p:cNvPr id="740" name="Google Shape;714;p3"/>
              <p:cNvSpPr/>
              <p:nvPr/>
            </p:nvSpPr>
            <p:spPr>
              <a:xfrm>
                <a:off x="2788920" y="3421080"/>
                <a:ext cx="110520" cy="96840"/>
              </a:xfrm>
              <a:custGeom>
                <a:avLst/>
                <a:gdLst/>
                <a:ahLst/>
                <a:rect l="l" t="t" r="r" b="b"/>
                <a:pathLst>
                  <a:path w="3176" h="2779">
                    <a:moveTo>
                      <a:pt x="0" y="0"/>
                    </a:moveTo>
                    <a:lnTo>
                      <a:pt x="0" y="2778"/>
                    </a:lnTo>
                    <a:lnTo>
                      <a:pt x="3176" y="2778"/>
                    </a:lnTo>
                    <a:lnTo>
                      <a:pt x="3176" y="0"/>
                    </a:lnTo>
                    <a:close/>
                  </a:path>
                </a:pathLst>
              </a:custGeom>
              <a:solidFill>
                <a:srgbClr val="434343"/>
              </a:solidFill>
              <a:ln w="9525">
                <a:solidFill>
                  <a:srgbClr val="434343"/>
                </a:solidFill>
                <a:round/>
              </a:ln>
            </p:spPr>
            <p:style>
              <a:lnRef idx="0"/>
              <a:fillRef idx="0"/>
              <a:effectRef idx="0"/>
              <a:fontRef idx="minor"/>
            </p:style>
          </p:sp>
          <p:sp>
            <p:nvSpPr>
              <p:cNvPr id="741" name="Google Shape;715;p3"/>
              <p:cNvSpPr/>
              <p:nvPr/>
            </p:nvSpPr>
            <p:spPr>
              <a:xfrm>
                <a:off x="3523680" y="3310200"/>
                <a:ext cx="96840" cy="110520"/>
              </a:xfrm>
              <a:custGeom>
                <a:avLst/>
                <a:gdLst/>
                <a:ahLst/>
                <a:rect l="l" t="t" r="r" b="b"/>
                <a:pathLst>
                  <a:path w="2779" h="3175">
                    <a:moveTo>
                      <a:pt x="0" y="0"/>
                    </a:moveTo>
                    <a:lnTo>
                      <a:pt x="0" y="3174"/>
                    </a:lnTo>
                    <a:lnTo>
                      <a:pt x="2778" y="3174"/>
                    </a:lnTo>
                    <a:lnTo>
                      <a:pt x="2778" y="0"/>
                    </a:lnTo>
                    <a:close/>
                  </a:path>
                </a:pathLst>
              </a:custGeom>
              <a:solidFill>
                <a:srgbClr val="666666"/>
              </a:solidFill>
              <a:ln w="9525">
                <a:solidFill>
                  <a:srgbClr val="666666"/>
                </a:solidFill>
                <a:round/>
              </a:ln>
            </p:spPr>
            <p:style>
              <a:lnRef idx="0"/>
              <a:fillRef idx="0"/>
              <a:effectRef idx="0"/>
              <a:fontRef idx="minor"/>
            </p:style>
          </p:sp>
          <p:sp>
            <p:nvSpPr>
              <p:cNvPr id="742" name="Google Shape;716;p3"/>
              <p:cNvSpPr/>
              <p:nvPr/>
            </p:nvSpPr>
            <p:spPr>
              <a:xfrm>
                <a:off x="3412800" y="3310200"/>
                <a:ext cx="110520" cy="110520"/>
              </a:xfrm>
              <a:custGeom>
                <a:avLst/>
                <a:gdLst/>
                <a:ahLst/>
                <a:rect l="l" t="t" r="r" b="b"/>
                <a:pathLst>
                  <a:path w="3177" h="3175">
                    <a:moveTo>
                      <a:pt x="1" y="0"/>
                    </a:moveTo>
                    <a:lnTo>
                      <a:pt x="1" y="3174"/>
                    </a:lnTo>
                    <a:lnTo>
                      <a:pt x="3176" y="3174"/>
                    </a:lnTo>
                    <a:lnTo>
                      <a:pt x="3176" y="0"/>
                    </a:lnTo>
                    <a:close/>
                  </a:path>
                </a:pathLst>
              </a:custGeom>
              <a:solidFill>
                <a:srgbClr val="666666"/>
              </a:solidFill>
              <a:ln w="9525">
                <a:solidFill>
                  <a:srgbClr val="666666"/>
                </a:solidFill>
                <a:round/>
              </a:ln>
            </p:spPr>
            <p:style>
              <a:lnRef idx="0"/>
              <a:fillRef idx="0"/>
              <a:effectRef idx="0"/>
              <a:fontRef idx="minor"/>
            </p:style>
          </p:sp>
          <p:sp>
            <p:nvSpPr>
              <p:cNvPr id="743" name="Google Shape;717;p3"/>
              <p:cNvSpPr/>
              <p:nvPr/>
            </p:nvSpPr>
            <p:spPr>
              <a:xfrm>
                <a:off x="3315600" y="3310200"/>
                <a:ext cx="96840" cy="110520"/>
              </a:xfrm>
              <a:custGeom>
                <a:avLst/>
                <a:gdLst/>
                <a:ahLst/>
                <a:rect l="l" t="t" r="r" b="b"/>
                <a:pathLst>
                  <a:path w="2779" h="3175">
                    <a:moveTo>
                      <a:pt x="1" y="0"/>
                    </a:moveTo>
                    <a:lnTo>
                      <a:pt x="1" y="3174"/>
                    </a:lnTo>
                    <a:lnTo>
                      <a:pt x="2779" y="3174"/>
                    </a:lnTo>
                    <a:lnTo>
                      <a:pt x="2779" y="0"/>
                    </a:lnTo>
                    <a:close/>
                  </a:path>
                </a:pathLst>
              </a:custGeom>
              <a:solidFill>
                <a:srgbClr val="666666"/>
              </a:solidFill>
              <a:ln w="9525">
                <a:solidFill>
                  <a:srgbClr val="666666"/>
                </a:solidFill>
                <a:round/>
              </a:ln>
            </p:spPr>
            <p:style>
              <a:lnRef idx="0"/>
              <a:fillRef idx="0"/>
              <a:effectRef idx="0"/>
              <a:fontRef idx="minor"/>
            </p:style>
          </p:sp>
          <p:sp>
            <p:nvSpPr>
              <p:cNvPr id="744" name="Google Shape;718;p3"/>
              <p:cNvSpPr/>
              <p:nvPr/>
            </p:nvSpPr>
            <p:spPr>
              <a:xfrm>
                <a:off x="3204720" y="3310200"/>
                <a:ext cx="110520" cy="110520"/>
              </a:xfrm>
              <a:custGeom>
                <a:avLst/>
                <a:gdLst/>
                <a:ahLst/>
                <a:rect l="l" t="t" r="r" b="b"/>
                <a:pathLst>
                  <a:path w="3175" h="3175">
                    <a:moveTo>
                      <a:pt x="0" y="0"/>
                    </a:moveTo>
                    <a:lnTo>
                      <a:pt x="0" y="3174"/>
                    </a:lnTo>
                    <a:lnTo>
                      <a:pt x="3175" y="3174"/>
                    </a:lnTo>
                    <a:lnTo>
                      <a:pt x="3175" y="0"/>
                    </a:lnTo>
                    <a:close/>
                  </a:path>
                </a:pathLst>
              </a:custGeom>
              <a:solidFill>
                <a:srgbClr val="666666"/>
              </a:solidFill>
              <a:ln w="9525">
                <a:solidFill>
                  <a:srgbClr val="666666"/>
                </a:solidFill>
                <a:round/>
              </a:ln>
            </p:spPr>
            <p:style>
              <a:lnRef idx="0"/>
              <a:fillRef idx="0"/>
              <a:effectRef idx="0"/>
              <a:fontRef idx="minor"/>
            </p:style>
          </p:sp>
          <p:sp>
            <p:nvSpPr>
              <p:cNvPr id="745" name="Google Shape;719;p3"/>
              <p:cNvSpPr/>
              <p:nvPr/>
            </p:nvSpPr>
            <p:spPr>
              <a:xfrm>
                <a:off x="3107880" y="3310200"/>
                <a:ext cx="96840" cy="110520"/>
              </a:xfrm>
              <a:custGeom>
                <a:avLst/>
                <a:gdLst/>
                <a:ahLst/>
                <a:rect l="l" t="t" r="r" b="b"/>
                <a:pathLst>
                  <a:path w="2779" h="3175">
                    <a:moveTo>
                      <a:pt x="0" y="0"/>
                    </a:moveTo>
                    <a:lnTo>
                      <a:pt x="0" y="3174"/>
                    </a:lnTo>
                    <a:lnTo>
                      <a:pt x="2778" y="3174"/>
                    </a:lnTo>
                    <a:lnTo>
                      <a:pt x="2778" y="0"/>
                    </a:lnTo>
                    <a:close/>
                  </a:path>
                </a:pathLst>
              </a:custGeom>
              <a:solidFill>
                <a:srgbClr val="666666"/>
              </a:solidFill>
              <a:ln w="9525">
                <a:solidFill>
                  <a:srgbClr val="666666"/>
                </a:solidFill>
                <a:round/>
              </a:ln>
            </p:spPr>
            <p:style>
              <a:lnRef idx="0"/>
              <a:fillRef idx="0"/>
              <a:effectRef idx="0"/>
              <a:fontRef idx="minor"/>
            </p:style>
          </p:sp>
          <p:sp>
            <p:nvSpPr>
              <p:cNvPr id="746" name="Google Shape;720;p3"/>
              <p:cNvSpPr/>
              <p:nvPr/>
            </p:nvSpPr>
            <p:spPr>
              <a:xfrm>
                <a:off x="2997000" y="3310200"/>
                <a:ext cx="110520" cy="110520"/>
              </a:xfrm>
              <a:custGeom>
                <a:avLst/>
                <a:gdLst/>
                <a:ahLst/>
                <a:rect l="l" t="t" r="r" b="b"/>
                <a:pathLst>
                  <a:path w="3176" h="3175">
                    <a:moveTo>
                      <a:pt x="1" y="0"/>
                    </a:moveTo>
                    <a:lnTo>
                      <a:pt x="1" y="3174"/>
                    </a:lnTo>
                    <a:lnTo>
                      <a:pt x="3175" y="3174"/>
                    </a:lnTo>
                    <a:lnTo>
                      <a:pt x="3175" y="0"/>
                    </a:lnTo>
                    <a:close/>
                  </a:path>
                </a:pathLst>
              </a:custGeom>
              <a:solidFill>
                <a:srgbClr val="666666"/>
              </a:solidFill>
              <a:ln w="9525">
                <a:solidFill>
                  <a:srgbClr val="666666"/>
                </a:solidFill>
                <a:round/>
              </a:ln>
            </p:spPr>
            <p:style>
              <a:lnRef idx="0"/>
              <a:fillRef idx="0"/>
              <a:effectRef idx="0"/>
              <a:fontRef idx="minor"/>
            </p:style>
          </p:sp>
          <p:sp>
            <p:nvSpPr>
              <p:cNvPr id="747" name="Google Shape;721;p3"/>
              <p:cNvSpPr/>
              <p:nvPr/>
            </p:nvSpPr>
            <p:spPr>
              <a:xfrm>
                <a:off x="2899800" y="3310200"/>
                <a:ext cx="96840" cy="110520"/>
              </a:xfrm>
              <a:custGeom>
                <a:avLst/>
                <a:gdLst/>
                <a:ahLst/>
                <a:rect l="l" t="t" r="r" b="b"/>
                <a:pathLst>
                  <a:path w="2779" h="3175">
                    <a:moveTo>
                      <a:pt x="1" y="0"/>
                    </a:moveTo>
                    <a:lnTo>
                      <a:pt x="1" y="3174"/>
                    </a:lnTo>
                    <a:lnTo>
                      <a:pt x="2779" y="3174"/>
                    </a:lnTo>
                    <a:lnTo>
                      <a:pt x="2779" y="0"/>
                    </a:lnTo>
                    <a:close/>
                  </a:path>
                </a:pathLst>
              </a:custGeom>
              <a:solidFill>
                <a:srgbClr val="666666"/>
              </a:solidFill>
              <a:ln w="9525">
                <a:solidFill>
                  <a:srgbClr val="666666"/>
                </a:solidFill>
                <a:round/>
              </a:ln>
            </p:spPr>
            <p:style>
              <a:lnRef idx="0"/>
              <a:fillRef idx="0"/>
              <a:effectRef idx="0"/>
              <a:fontRef idx="minor"/>
            </p:style>
          </p:sp>
          <p:sp>
            <p:nvSpPr>
              <p:cNvPr id="748" name="Google Shape;722;p3"/>
              <p:cNvSpPr/>
              <p:nvPr/>
            </p:nvSpPr>
            <p:spPr>
              <a:xfrm>
                <a:off x="2788920" y="3310200"/>
                <a:ext cx="110520" cy="110520"/>
              </a:xfrm>
              <a:custGeom>
                <a:avLst/>
                <a:gdLst/>
                <a:ahLst/>
                <a:rect l="l" t="t" r="r" b="b"/>
                <a:pathLst>
                  <a:path w="3176" h="3175">
                    <a:moveTo>
                      <a:pt x="0" y="0"/>
                    </a:moveTo>
                    <a:lnTo>
                      <a:pt x="0" y="3174"/>
                    </a:lnTo>
                    <a:lnTo>
                      <a:pt x="3176" y="3174"/>
                    </a:lnTo>
                    <a:lnTo>
                      <a:pt x="3176" y="0"/>
                    </a:lnTo>
                    <a:close/>
                  </a:path>
                </a:pathLst>
              </a:custGeom>
              <a:solidFill>
                <a:srgbClr val="434343"/>
              </a:solidFill>
              <a:ln w="9525">
                <a:solidFill>
                  <a:srgbClr val="434343"/>
                </a:solidFill>
                <a:round/>
              </a:ln>
            </p:spPr>
            <p:style>
              <a:lnRef idx="0"/>
              <a:fillRef idx="0"/>
              <a:effectRef idx="0"/>
              <a:fontRef idx="minor"/>
            </p:style>
          </p:sp>
        </p:grpSp>
        <p:grpSp>
          <p:nvGrpSpPr>
            <p:cNvPr id="749" name="Google Shape;723;p3"/>
            <p:cNvGrpSpPr/>
            <p:nvPr/>
          </p:nvGrpSpPr>
          <p:grpSpPr>
            <a:xfrm>
              <a:off x="-98640" y="4010760"/>
              <a:ext cx="9242280" cy="1301760"/>
              <a:chOff x="-98640" y="4010760"/>
              <a:chExt cx="9242280" cy="1301760"/>
            </a:xfrm>
          </p:grpSpPr>
          <p:sp>
            <p:nvSpPr>
              <p:cNvPr id="750" name="Google Shape;724;p3"/>
              <p:cNvSpPr/>
              <p:nvPr/>
            </p:nvSpPr>
            <p:spPr>
              <a:xfrm>
                <a:off x="-98640" y="4010760"/>
                <a:ext cx="9242280" cy="566640"/>
              </a:xfrm>
              <a:prstGeom prst="rect">
                <a:avLst/>
              </a:prstGeom>
              <a:solidFill>
                <a:schemeClr val="accent1"/>
              </a:solidFill>
              <a:ln w="9525">
                <a:solidFill>
                  <a:srgbClr val="ffd966"/>
                </a:solidFill>
                <a:round/>
              </a:ln>
            </p:spPr>
            <p:style>
              <a:lnRef idx="0"/>
              <a:fillRef idx="0"/>
              <a:effectRef idx="0"/>
              <a:fontRef idx="minor"/>
            </p:style>
          </p:sp>
          <p:sp>
            <p:nvSpPr>
              <p:cNvPr id="751" name="Google Shape;725;p3"/>
              <p:cNvSpPr/>
              <p:nvPr/>
            </p:nvSpPr>
            <p:spPr>
              <a:xfrm>
                <a:off x="-98640" y="4583880"/>
                <a:ext cx="9242280" cy="155520"/>
              </a:xfrm>
              <a:prstGeom prst="rect">
                <a:avLst/>
              </a:prstGeom>
              <a:solidFill>
                <a:schemeClr val="accent3"/>
              </a:solidFill>
              <a:ln w="9525">
                <a:solidFill>
                  <a:srgbClr val="f1c232"/>
                </a:solidFill>
                <a:round/>
              </a:ln>
            </p:spPr>
            <p:style>
              <a:lnRef idx="0"/>
              <a:fillRef idx="0"/>
              <a:effectRef idx="0"/>
              <a:fontRef idx="minor"/>
            </p:style>
          </p:sp>
          <p:sp>
            <p:nvSpPr>
              <p:cNvPr id="752" name="Google Shape;726;p3"/>
              <p:cNvSpPr/>
              <p:nvPr/>
            </p:nvSpPr>
            <p:spPr>
              <a:xfrm>
                <a:off x="-98640" y="4745880"/>
                <a:ext cx="9242280" cy="566640"/>
              </a:xfrm>
              <a:prstGeom prst="rect">
                <a:avLst/>
              </a:prstGeom>
              <a:solidFill>
                <a:schemeClr val="accent2"/>
              </a:solidFill>
              <a:ln w="9525">
                <a:solidFill>
                  <a:srgbClr val="c9741b"/>
                </a:solidFill>
                <a:round/>
              </a:ln>
            </p:spPr>
            <p:style>
              <a:lnRef idx="0"/>
              <a:fillRef idx="0"/>
              <a:effectRef idx="0"/>
              <a:fontRef idx="minor"/>
            </p:style>
          </p:sp>
        </p:grpSp>
      </p:grpSp>
      <p:sp>
        <p:nvSpPr>
          <p:cNvPr id="753" name="PlaceHolder 1"/>
          <p:cNvSpPr>
            <a:spLocks noGrp="1"/>
          </p:cNvSpPr>
          <p:nvPr>
            <p:ph type="title"/>
          </p:nvPr>
        </p:nvSpPr>
        <p:spPr>
          <a:xfrm>
            <a:off x="1334880" y="1601280"/>
            <a:ext cx="6474240" cy="841320"/>
          </a:xfrm>
          <a:prstGeom prst="rect">
            <a:avLst/>
          </a:prstGeom>
          <a:noFill/>
          <a:ln w="0">
            <a:noFill/>
          </a:ln>
        </p:spPr>
        <p:txBody>
          <a:bodyPr tIns="91440" bIns="91440" anchor="ctr">
            <a:noAutofit/>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754" name="PlaceHolder 2"/>
          <p:cNvSpPr>
            <a:spLocks noGrp="1"/>
          </p:cNvSpPr>
          <p:nvPr>
            <p:ph type="title"/>
          </p:nvPr>
        </p:nvSpPr>
        <p:spPr>
          <a:xfrm>
            <a:off x="311760" y="1106280"/>
            <a:ext cx="8520120" cy="710640"/>
          </a:xfrm>
          <a:prstGeom prst="rect">
            <a:avLst/>
          </a:prstGeom>
          <a:noFill/>
          <a:ln w="0">
            <a:noFill/>
          </a:ln>
        </p:spPr>
        <p:txBody>
          <a:bodyPr tIns="91440" bIns="91440" anchor="b">
            <a:noAutofit/>
          </a:bodyPr>
          <a:p>
            <a:pPr algn="ctr">
              <a:lnSpc>
                <a:spcPct val="100000"/>
              </a:lnSpc>
              <a:buNone/>
            </a:pPr>
            <a:r>
              <a:rPr b="0" lang="en-US" sz="4800" spc="-1" strike="noStrike">
                <a:solidFill>
                  <a:srgbClr val="ffd966"/>
                </a:solidFill>
                <a:latin typeface="Orbitron ExtraBold"/>
                <a:ea typeface="Orbitron ExtraBold"/>
              </a:rPr>
              <a:t>xx%</a:t>
            </a:r>
            <a:endParaRPr b="0" lang="en-US" sz="4800" spc="-1" strike="noStrike">
              <a:solidFill>
                <a:srgbClr val="000000"/>
              </a:solidFill>
              <a:latin typeface="Arial"/>
            </a:endParaRPr>
          </a:p>
        </p:txBody>
      </p:sp>
      <p:sp>
        <p:nvSpPr>
          <p:cNvPr id="755"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4587"/>
        </a:solidFill>
      </p:bgPr>
    </p:bg>
    <p:spTree>
      <p:nvGrpSpPr>
        <p:cNvPr id="1" name=""/>
        <p:cNvGrpSpPr/>
        <p:nvPr/>
      </p:nvGrpSpPr>
      <p:grpSpPr>
        <a:xfrm>
          <a:off x="0" y="0"/>
          <a:ext cx="0" cy="0"/>
          <a:chOff x="0" y="0"/>
          <a:chExt cx="0" cy="0"/>
        </a:xfrm>
      </p:grpSpPr>
      <p:sp>
        <p:nvSpPr>
          <p:cNvPr id="792" name="PlaceHolder 1"/>
          <p:cNvSpPr>
            <a:spLocks noGrp="1"/>
          </p:cNvSpPr>
          <p:nvPr>
            <p:ph type="body"/>
          </p:nvPr>
        </p:nvSpPr>
        <p:spPr>
          <a:xfrm>
            <a:off x="3038760" y="1995840"/>
            <a:ext cx="3066120" cy="196812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n-US" sz="1600" spc="-1" strike="noStrike">
                <a:solidFill>
                  <a:srgbClr val="000000"/>
                </a:solidFill>
                <a:latin typeface="Arial"/>
              </a:rPr>
              <a:t>Click to edit the outline text format</a:t>
            </a:r>
            <a:endParaRPr b="0" lang="en-US"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Arial"/>
              </a:rPr>
              <a:t>Second Outline Level</a:t>
            </a:r>
            <a:endParaRPr b="0" lang="en-US"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Arial"/>
              </a:rPr>
              <a:t>Fourth Outline Level</a:t>
            </a:r>
            <a:endParaRPr b="0" lang="en-US"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600" spc="-1" strike="noStrike">
                <a:solidFill>
                  <a:srgbClr val="000000"/>
                </a:solidFill>
                <a:latin typeface="Arial"/>
              </a:rPr>
              <a:t>Fifth Outline Level</a:t>
            </a:r>
            <a:endParaRPr b="0" lang="en-US" sz="1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600" spc="-1" strike="noStrike">
                <a:solidFill>
                  <a:srgbClr val="000000"/>
                </a:solidFill>
                <a:latin typeface="Arial"/>
              </a:rPr>
              <a:t>Sixth Outline Level</a:t>
            </a:r>
            <a:endParaRPr b="0" lang="en-US" sz="1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600" spc="-1" strike="noStrike">
                <a:solidFill>
                  <a:srgbClr val="000000"/>
                </a:solidFill>
                <a:latin typeface="Arial"/>
              </a:rPr>
              <a:t>Seventh Outline Level</a:t>
            </a:r>
            <a:endParaRPr b="0" lang="en-US" sz="1600" spc="-1" strike="noStrike">
              <a:solidFill>
                <a:srgbClr val="000000"/>
              </a:solidFill>
              <a:latin typeface="Arial"/>
            </a:endParaRPr>
          </a:p>
        </p:txBody>
      </p:sp>
      <p:sp>
        <p:nvSpPr>
          <p:cNvPr id="793" name="PlaceHolder 2"/>
          <p:cNvSpPr>
            <a:spLocks noGrp="1"/>
          </p:cNvSpPr>
          <p:nvPr>
            <p:ph type="title"/>
          </p:nvPr>
        </p:nvSpPr>
        <p:spPr>
          <a:xfrm>
            <a:off x="311760" y="292680"/>
            <a:ext cx="8520120" cy="572400"/>
          </a:xfrm>
          <a:prstGeom prst="rect">
            <a:avLst/>
          </a:prstGeom>
          <a:noFill/>
          <a:ln w="0">
            <a:noFill/>
          </a:ln>
        </p:spPr>
        <p:txBody>
          <a:bodyPr tIns="91440" bIns="91440" anchor="b">
            <a:noAutofit/>
          </a:bodyPr>
          <a:p>
            <a:r>
              <a:rPr b="0" lang="en-US" sz="2100" spc="-1" strike="noStrike">
                <a:solidFill>
                  <a:srgbClr val="000000"/>
                </a:solidFill>
                <a:latin typeface="Arial"/>
              </a:rPr>
              <a:t>Click to edit the title text format</a:t>
            </a:r>
            <a:endParaRPr b="0" lang="en-US" sz="21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4587"/>
        </a:solidFill>
      </p:bgPr>
    </p:bg>
    <p:spTree>
      <p:nvGrpSpPr>
        <p:cNvPr id="1" name=""/>
        <p:cNvGrpSpPr/>
        <p:nvPr/>
      </p:nvGrpSpPr>
      <p:grpSpPr>
        <a:xfrm>
          <a:off x="0" y="0"/>
          <a:ext cx="0" cy="0"/>
          <a:chOff x="0" y="0"/>
          <a:chExt cx="0" cy="0"/>
        </a:xfrm>
      </p:grpSpPr>
      <p:grpSp>
        <p:nvGrpSpPr>
          <p:cNvPr id="830" name="Google Shape;2287;p15"/>
          <p:cNvGrpSpPr/>
          <p:nvPr/>
        </p:nvGrpSpPr>
        <p:grpSpPr>
          <a:xfrm>
            <a:off x="-98640" y="2037240"/>
            <a:ext cx="9352080" cy="3275280"/>
            <a:chOff x="-98640" y="2037240"/>
            <a:chExt cx="9352080" cy="3275280"/>
          </a:xfrm>
        </p:grpSpPr>
        <p:sp>
          <p:nvSpPr>
            <p:cNvPr id="831" name="Google Shape;2288;p15"/>
            <p:cNvSpPr/>
            <p:nvPr/>
          </p:nvSpPr>
          <p:spPr>
            <a:xfrm>
              <a:off x="-98640" y="4010760"/>
              <a:ext cx="2522880" cy="566640"/>
            </a:xfrm>
            <a:prstGeom prst="rect">
              <a:avLst/>
            </a:prstGeom>
            <a:solidFill>
              <a:schemeClr val="accent1"/>
            </a:solidFill>
            <a:ln w="9525">
              <a:solidFill>
                <a:srgbClr val="ffd966"/>
              </a:solidFill>
              <a:round/>
            </a:ln>
          </p:spPr>
          <p:style>
            <a:lnRef idx="0"/>
            <a:fillRef idx="0"/>
            <a:effectRef idx="0"/>
            <a:fontRef idx="minor"/>
          </p:style>
        </p:sp>
        <p:sp>
          <p:nvSpPr>
            <p:cNvPr id="832" name="Google Shape;2289;p15"/>
            <p:cNvSpPr/>
            <p:nvPr/>
          </p:nvSpPr>
          <p:spPr>
            <a:xfrm>
              <a:off x="-98640" y="4583880"/>
              <a:ext cx="2522880" cy="155520"/>
            </a:xfrm>
            <a:prstGeom prst="rect">
              <a:avLst/>
            </a:prstGeom>
            <a:solidFill>
              <a:schemeClr val="accent3"/>
            </a:solidFill>
            <a:ln w="9525">
              <a:solidFill>
                <a:srgbClr val="f1c232"/>
              </a:solidFill>
              <a:round/>
            </a:ln>
          </p:spPr>
          <p:style>
            <a:lnRef idx="0"/>
            <a:fillRef idx="0"/>
            <a:effectRef idx="0"/>
            <a:fontRef idx="minor"/>
          </p:style>
        </p:sp>
        <p:sp>
          <p:nvSpPr>
            <p:cNvPr id="833" name="Google Shape;2290;p15"/>
            <p:cNvSpPr/>
            <p:nvPr/>
          </p:nvSpPr>
          <p:spPr>
            <a:xfrm>
              <a:off x="-98640" y="4745880"/>
              <a:ext cx="2522880" cy="566640"/>
            </a:xfrm>
            <a:prstGeom prst="rect">
              <a:avLst/>
            </a:prstGeom>
            <a:solidFill>
              <a:schemeClr val="accent2"/>
            </a:solidFill>
            <a:ln w="9525">
              <a:solidFill>
                <a:srgbClr val="c9741b"/>
              </a:solidFill>
              <a:round/>
            </a:ln>
          </p:spPr>
          <p:style>
            <a:lnRef idx="0"/>
            <a:fillRef idx="0"/>
            <a:effectRef idx="0"/>
            <a:fontRef idx="minor"/>
          </p:style>
        </p:sp>
        <p:sp>
          <p:nvSpPr>
            <p:cNvPr id="834" name="Google Shape;2291;p15"/>
            <p:cNvSpPr/>
            <p:nvPr/>
          </p:nvSpPr>
          <p:spPr>
            <a:xfrm>
              <a:off x="3488040" y="4010760"/>
              <a:ext cx="5765400" cy="566640"/>
            </a:xfrm>
            <a:prstGeom prst="rect">
              <a:avLst/>
            </a:prstGeom>
            <a:solidFill>
              <a:schemeClr val="accent1"/>
            </a:solidFill>
            <a:ln w="9525">
              <a:solidFill>
                <a:srgbClr val="ffd966"/>
              </a:solidFill>
              <a:round/>
            </a:ln>
          </p:spPr>
          <p:style>
            <a:lnRef idx="0"/>
            <a:fillRef idx="0"/>
            <a:effectRef idx="0"/>
            <a:fontRef idx="minor"/>
          </p:style>
        </p:sp>
        <p:sp>
          <p:nvSpPr>
            <p:cNvPr id="835" name="Google Shape;2292;p15"/>
            <p:cNvSpPr/>
            <p:nvPr/>
          </p:nvSpPr>
          <p:spPr>
            <a:xfrm>
              <a:off x="3488040" y="4583880"/>
              <a:ext cx="5765400" cy="155520"/>
            </a:xfrm>
            <a:prstGeom prst="rect">
              <a:avLst/>
            </a:prstGeom>
            <a:solidFill>
              <a:schemeClr val="accent3"/>
            </a:solidFill>
            <a:ln w="9525">
              <a:solidFill>
                <a:srgbClr val="f1c232"/>
              </a:solidFill>
              <a:round/>
            </a:ln>
          </p:spPr>
          <p:style>
            <a:lnRef idx="0"/>
            <a:fillRef idx="0"/>
            <a:effectRef idx="0"/>
            <a:fontRef idx="minor"/>
          </p:style>
        </p:sp>
        <p:sp>
          <p:nvSpPr>
            <p:cNvPr id="836" name="Google Shape;2293;p15"/>
            <p:cNvSpPr/>
            <p:nvPr/>
          </p:nvSpPr>
          <p:spPr>
            <a:xfrm>
              <a:off x="3488040" y="4745880"/>
              <a:ext cx="5765400" cy="566640"/>
            </a:xfrm>
            <a:prstGeom prst="rect">
              <a:avLst/>
            </a:prstGeom>
            <a:solidFill>
              <a:schemeClr val="accent2"/>
            </a:solidFill>
            <a:ln w="9525">
              <a:solidFill>
                <a:srgbClr val="c9741b"/>
              </a:solidFill>
              <a:round/>
            </a:ln>
          </p:spPr>
          <p:style>
            <a:lnRef idx="0"/>
            <a:fillRef idx="0"/>
            <a:effectRef idx="0"/>
            <a:fontRef idx="minor"/>
          </p:style>
        </p:sp>
        <p:sp>
          <p:nvSpPr>
            <p:cNvPr id="837" name="Google Shape;2294;p15"/>
            <p:cNvSpPr/>
            <p:nvPr/>
          </p:nvSpPr>
          <p:spPr>
            <a:xfrm>
              <a:off x="7648560" y="2037240"/>
              <a:ext cx="1031400" cy="180720"/>
            </a:xfrm>
            <a:prstGeom prst="rect">
              <a:avLst/>
            </a:prstGeom>
            <a:solidFill>
              <a:schemeClr val="accent1"/>
            </a:solidFill>
            <a:ln w="9525">
              <a:solidFill>
                <a:srgbClr val="ffd966"/>
              </a:solidFill>
              <a:round/>
            </a:ln>
          </p:spPr>
          <p:style>
            <a:lnRef idx="0"/>
            <a:fillRef idx="0"/>
            <a:effectRef idx="0"/>
            <a:fontRef idx="minor"/>
          </p:style>
        </p:sp>
        <p:sp>
          <p:nvSpPr>
            <p:cNvPr id="838" name="Google Shape;2295;p15"/>
            <p:cNvSpPr/>
            <p:nvPr/>
          </p:nvSpPr>
          <p:spPr>
            <a:xfrm>
              <a:off x="7648560" y="2218320"/>
              <a:ext cx="1031400" cy="124200"/>
            </a:xfrm>
            <a:prstGeom prst="rect">
              <a:avLst/>
            </a:prstGeom>
            <a:solidFill>
              <a:schemeClr val="accent3"/>
            </a:solidFill>
            <a:ln w="9525">
              <a:solidFill>
                <a:srgbClr val="f1c232"/>
              </a:solidFill>
              <a:round/>
            </a:ln>
          </p:spPr>
          <p:style>
            <a:lnRef idx="0"/>
            <a:fillRef idx="0"/>
            <a:effectRef idx="0"/>
            <a:fontRef idx="minor"/>
          </p:style>
        </p:sp>
        <p:sp>
          <p:nvSpPr>
            <p:cNvPr id="839" name="Google Shape;2296;p15"/>
            <p:cNvSpPr/>
            <p:nvPr/>
          </p:nvSpPr>
          <p:spPr>
            <a:xfrm>
              <a:off x="7648560" y="2342880"/>
              <a:ext cx="1031400" cy="1667520"/>
            </a:xfrm>
            <a:prstGeom prst="rect">
              <a:avLst/>
            </a:prstGeom>
            <a:solidFill>
              <a:schemeClr val="accent2"/>
            </a:solidFill>
            <a:ln w="9525">
              <a:solidFill>
                <a:srgbClr val="c9741b"/>
              </a:solidFill>
              <a:round/>
            </a:ln>
          </p:spPr>
          <p:style>
            <a:lnRef idx="0"/>
            <a:fillRef idx="0"/>
            <a:effectRef idx="0"/>
            <a:fontRef idx="minor"/>
          </p:style>
        </p:sp>
      </p:grpSp>
      <p:grpSp>
        <p:nvGrpSpPr>
          <p:cNvPr id="840" name="Google Shape;2297;p15"/>
          <p:cNvGrpSpPr/>
          <p:nvPr/>
        </p:nvGrpSpPr>
        <p:grpSpPr>
          <a:xfrm>
            <a:off x="1031040" y="3038760"/>
            <a:ext cx="263520" cy="263880"/>
            <a:chOff x="1031040" y="3038760"/>
            <a:chExt cx="263520" cy="263880"/>
          </a:xfrm>
        </p:grpSpPr>
        <p:sp>
          <p:nvSpPr>
            <p:cNvPr id="841" name="Google Shape;2298;p15"/>
            <p:cNvSpPr/>
            <p:nvPr/>
          </p:nvSpPr>
          <p:spPr>
            <a:xfrm>
              <a:off x="1031040" y="3170880"/>
              <a:ext cx="148320" cy="131760"/>
            </a:xfrm>
            <a:custGeom>
              <a:avLst/>
              <a:gdLst/>
              <a:ahLst/>
              <a:rect l="l" t="t" r="r" b="b"/>
              <a:pathLst>
                <a:path w="3573" h="3175">
                  <a:moveTo>
                    <a:pt x="1" y="1"/>
                  </a:moveTo>
                  <a:lnTo>
                    <a:pt x="1" y="3175"/>
                  </a:lnTo>
                  <a:lnTo>
                    <a:pt x="3573" y="3175"/>
                  </a:lnTo>
                  <a:lnTo>
                    <a:pt x="3573" y="1"/>
                  </a:lnTo>
                  <a:close/>
                </a:path>
              </a:pathLst>
            </a:custGeom>
            <a:solidFill>
              <a:schemeClr val="accent3"/>
            </a:solidFill>
            <a:ln w="9525">
              <a:solidFill>
                <a:srgbClr val="f1c232"/>
              </a:solidFill>
              <a:round/>
            </a:ln>
          </p:spPr>
          <p:style>
            <a:lnRef idx="0"/>
            <a:fillRef idx="0"/>
            <a:effectRef idx="0"/>
            <a:fontRef idx="minor"/>
          </p:style>
        </p:sp>
        <p:sp>
          <p:nvSpPr>
            <p:cNvPr id="842" name="Google Shape;2299;p15"/>
            <p:cNvSpPr/>
            <p:nvPr/>
          </p:nvSpPr>
          <p:spPr>
            <a:xfrm>
              <a:off x="1031040" y="3038760"/>
              <a:ext cx="148320" cy="131760"/>
            </a:xfrm>
            <a:custGeom>
              <a:avLst/>
              <a:gdLst/>
              <a:ahLst/>
              <a:rect l="l" t="t" r="r" b="b"/>
              <a:pathLst>
                <a:path w="3573" h="3176">
                  <a:moveTo>
                    <a:pt x="1" y="0"/>
                  </a:moveTo>
                  <a:lnTo>
                    <a:pt x="1" y="3176"/>
                  </a:lnTo>
                  <a:lnTo>
                    <a:pt x="3573" y="3176"/>
                  </a:lnTo>
                  <a:lnTo>
                    <a:pt x="3573" y="0"/>
                  </a:lnTo>
                  <a:close/>
                </a:path>
              </a:pathLst>
            </a:custGeom>
            <a:solidFill>
              <a:schemeClr val="accent1"/>
            </a:solidFill>
            <a:ln w="9525">
              <a:solidFill>
                <a:srgbClr val="ffd966"/>
              </a:solidFill>
              <a:round/>
            </a:ln>
          </p:spPr>
          <p:style>
            <a:lnRef idx="0"/>
            <a:fillRef idx="0"/>
            <a:effectRef idx="0"/>
            <a:fontRef idx="minor"/>
          </p:style>
        </p:sp>
        <p:sp>
          <p:nvSpPr>
            <p:cNvPr id="843" name="Google Shape;2300;p15"/>
            <p:cNvSpPr/>
            <p:nvPr/>
          </p:nvSpPr>
          <p:spPr>
            <a:xfrm>
              <a:off x="1179360" y="3170880"/>
              <a:ext cx="115200" cy="131760"/>
            </a:xfrm>
            <a:custGeom>
              <a:avLst/>
              <a:gdLst/>
              <a:ahLst/>
              <a:rect l="l" t="t" r="r" b="b"/>
              <a:pathLst>
                <a:path w="2779" h="3175">
                  <a:moveTo>
                    <a:pt x="1" y="1"/>
                  </a:moveTo>
                  <a:lnTo>
                    <a:pt x="1" y="3175"/>
                  </a:lnTo>
                  <a:lnTo>
                    <a:pt x="2779" y="3175"/>
                  </a:lnTo>
                  <a:lnTo>
                    <a:pt x="2779" y="1"/>
                  </a:lnTo>
                  <a:close/>
                </a:path>
              </a:pathLst>
            </a:custGeom>
            <a:solidFill>
              <a:schemeClr val="accent4"/>
            </a:solidFill>
            <a:ln w="9525">
              <a:solidFill>
                <a:srgbClr val="ffe599"/>
              </a:solidFill>
              <a:round/>
            </a:ln>
          </p:spPr>
          <p:style>
            <a:lnRef idx="0"/>
            <a:fillRef idx="0"/>
            <a:effectRef idx="0"/>
            <a:fontRef idx="minor"/>
          </p:style>
        </p:sp>
        <p:sp>
          <p:nvSpPr>
            <p:cNvPr id="844" name="Google Shape;2301;p15"/>
            <p:cNvSpPr/>
            <p:nvPr/>
          </p:nvSpPr>
          <p:spPr>
            <a:xfrm>
              <a:off x="1179360" y="3038760"/>
              <a:ext cx="115200" cy="131760"/>
            </a:xfrm>
            <a:custGeom>
              <a:avLst/>
              <a:gdLst/>
              <a:ahLst/>
              <a:rect l="l" t="t" r="r" b="b"/>
              <a:pathLst>
                <a:path w="2779" h="3176">
                  <a:moveTo>
                    <a:pt x="1" y="0"/>
                  </a:moveTo>
                  <a:lnTo>
                    <a:pt x="1" y="3176"/>
                  </a:lnTo>
                  <a:lnTo>
                    <a:pt x="2779" y="3176"/>
                  </a:lnTo>
                  <a:lnTo>
                    <a:pt x="2779" y="0"/>
                  </a:lnTo>
                  <a:close/>
                </a:path>
              </a:pathLst>
            </a:custGeom>
            <a:solidFill>
              <a:schemeClr val="accent4"/>
            </a:solidFill>
            <a:ln w="9525">
              <a:solidFill>
                <a:srgbClr val="ffe599"/>
              </a:solidFill>
              <a:round/>
            </a:ln>
          </p:spPr>
          <p:style>
            <a:lnRef idx="0"/>
            <a:fillRef idx="0"/>
            <a:effectRef idx="0"/>
            <a:fontRef idx="minor"/>
          </p:style>
        </p:sp>
      </p:grpSp>
      <p:grpSp>
        <p:nvGrpSpPr>
          <p:cNvPr id="845" name="Google Shape;2302;p15"/>
          <p:cNvGrpSpPr/>
          <p:nvPr/>
        </p:nvGrpSpPr>
        <p:grpSpPr>
          <a:xfrm>
            <a:off x="1031040" y="2611800"/>
            <a:ext cx="263520" cy="263880"/>
            <a:chOff x="1031040" y="2611800"/>
            <a:chExt cx="263520" cy="263880"/>
          </a:xfrm>
        </p:grpSpPr>
        <p:sp>
          <p:nvSpPr>
            <p:cNvPr id="846" name="Google Shape;2303;p15"/>
            <p:cNvSpPr/>
            <p:nvPr/>
          </p:nvSpPr>
          <p:spPr>
            <a:xfrm>
              <a:off x="1031040" y="2743920"/>
              <a:ext cx="148320" cy="131760"/>
            </a:xfrm>
            <a:custGeom>
              <a:avLst/>
              <a:gdLst/>
              <a:ahLst/>
              <a:rect l="l" t="t" r="r" b="b"/>
              <a:pathLst>
                <a:path w="3573" h="3175">
                  <a:moveTo>
                    <a:pt x="1" y="1"/>
                  </a:moveTo>
                  <a:lnTo>
                    <a:pt x="1" y="3175"/>
                  </a:lnTo>
                  <a:lnTo>
                    <a:pt x="3573" y="3175"/>
                  </a:lnTo>
                  <a:lnTo>
                    <a:pt x="3573" y="1"/>
                  </a:lnTo>
                  <a:close/>
                </a:path>
              </a:pathLst>
            </a:custGeom>
            <a:solidFill>
              <a:schemeClr val="accent3"/>
            </a:solidFill>
            <a:ln w="9525">
              <a:solidFill>
                <a:srgbClr val="f1c232"/>
              </a:solidFill>
              <a:round/>
            </a:ln>
          </p:spPr>
          <p:style>
            <a:lnRef idx="0"/>
            <a:fillRef idx="0"/>
            <a:effectRef idx="0"/>
            <a:fontRef idx="minor"/>
          </p:style>
        </p:sp>
        <p:sp>
          <p:nvSpPr>
            <p:cNvPr id="847" name="Google Shape;2304;p15"/>
            <p:cNvSpPr/>
            <p:nvPr/>
          </p:nvSpPr>
          <p:spPr>
            <a:xfrm>
              <a:off x="1031040" y="2611800"/>
              <a:ext cx="148320" cy="131760"/>
            </a:xfrm>
            <a:custGeom>
              <a:avLst/>
              <a:gdLst/>
              <a:ahLst/>
              <a:rect l="l" t="t" r="r" b="b"/>
              <a:pathLst>
                <a:path w="3573" h="3176">
                  <a:moveTo>
                    <a:pt x="1" y="0"/>
                  </a:moveTo>
                  <a:lnTo>
                    <a:pt x="1" y="3176"/>
                  </a:lnTo>
                  <a:lnTo>
                    <a:pt x="3573" y="3176"/>
                  </a:lnTo>
                  <a:lnTo>
                    <a:pt x="3573" y="0"/>
                  </a:lnTo>
                  <a:close/>
                </a:path>
              </a:pathLst>
            </a:custGeom>
            <a:solidFill>
              <a:schemeClr val="accent1"/>
            </a:solidFill>
            <a:ln w="9525">
              <a:solidFill>
                <a:srgbClr val="ffd966"/>
              </a:solidFill>
              <a:round/>
            </a:ln>
          </p:spPr>
          <p:style>
            <a:lnRef idx="0"/>
            <a:fillRef idx="0"/>
            <a:effectRef idx="0"/>
            <a:fontRef idx="minor"/>
          </p:style>
        </p:sp>
        <p:sp>
          <p:nvSpPr>
            <p:cNvPr id="848" name="Google Shape;2305;p15"/>
            <p:cNvSpPr/>
            <p:nvPr/>
          </p:nvSpPr>
          <p:spPr>
            <a:xfrm>
              <a:off x="1179360" y="2743920"/>
              <a:ext cx="115200" cy="131760"/>
            </a:xfrm>
            <a:custGeom>
              <a:avLst/>
              <a:gdLst/>
              <a:ahLst/>
              <a:rect l="l" t="t" r="r" b="b"/>
              <a:pathLst>
                <a:path w="2779" h="3175">
                  <a:moveTo>
                    <a:pt x="1" y="1"/>
                  </a:moveTo>
                  <a:lnTo>
                    <a:pt x="1" y="3175"/>
                  </a:lnTo>
                  <a:lnTo>
                    <a:pt x="2779" y="3175"/>
                  </a:lnTo>
                  <a:lnTo>
                    <a:pt x="2779" y="1"/>
                  </a:lnTo>
                  <a:close/>
                </a:path>
              </a:pathLst>
            </a:custGeom>
            <a:solidFill>
              <a:schemeClr val="accent4"/>
            </a:solidFill>
            <a:ln w="9525">
              <a:solidFill>
                <a:srgbClr val="ffe599"/>
              </a:solidFill>
              <a:round/>
            </a:ln>
          </p:spPr>
          <p:style>
            <a:lnRef idx="0"/>
            <a:fillRef idx="0"/>
            <a:effectRef idx="0"/>
            <a:fontRef idx="minor"/>
          </p:style>
        </p:sp>
        <p:sp>
          <p:nvSpPr>
            <p:cNvPr id="849" name="Google Shape;2306;p15"/>
            <p:cNvSpPr/>
            <p:nvPr/>
          </p:nvSpPr>
          <p:spPr>
            <a:xfrm>
              <a:off x="1179360" y="2611800"/>
              <a:ext cx="115200" cy="131760"/>
            </a:xfrm>
            <a:custGeom>
              <a:avLst/>
              <a:gdLst/>
              <a:ahLst/>
              <a:rect l="l" t="t" r="r" b="b"/>
              <a:pathLst>
                <a:path w="2779" h="3176">
                  <a:moveTo>
                    <a:pt x="1" y="0"/>
                  </a:moveTo>
                  <a:lnTo>
                    <a:pt x="1" y="3176"/>
                  </a:lnTo>
                  <a:lnTo>
                    <a:pt x="2779" y="3176"/>
                  </a:lnTo>
                  <a:lnTo>
                    <a:pt x="2779" y="0"/>
                  </a:lnTo>
                  <a:close/>
                </a:path>
              </a:pathLst>
            </a:custGeom>
            <a:solidFill>
              <a:schemeClr val="accent4"/>
            </a:solidFill>
            <a:ln w="9525">
              <a:solidFill>
                <a:srgbClr val="ffe599"/>
              </a:solidFill>
              <a:round/>
            </a:ln>
          </p:spPr>
          <p:style>
            <a:lnRef idx="0"/>
            <a:fillRef idx="0"/>
            <a:effectRef idx="0"/>
            <a:fontRef idx="minor"/>
          </p:style>
        </p:sp>
      </p:grpSp>
      <p:grpSp>
        <p:nvGrpSpPr>
          <p:cNvPr id="850" name="Google Shape;2307;p15"/>
          <p:cNvGrpSpPr/>
          <p:nvPr/>
        </p:nvGrpSpPr>
        <p:grpSpPr>
          <a:xfrm>
            <a:off x="1031040" y="2185200"/>
            <a:ext cx="263520" cy="263520"/>
            <a:chOff x="1031040" y="2185200"/>
            <a:chExt cx="263520" cy="263520"/>
          </a:xfrm>
        </p:grpSpPr>
        <p:sp>
          <p:nvSpPr>
            <p:cNvPr id="851" name="Google Shape;2308;p15"/>
            <p:cNvSpPr/>
            <p:nvPr/>
          </p:nvSpPr>
          <p:spPr>
            <a:xfrm>
              <a:off x="1031040" y="2316960"/>
              <a:ext cx="148320" cy="131760"/>
            </a:xfrm>
            <a:custGeom>
              <a:avLst/>
              <a:gdLst/>
              <a:ahLst/>
              <a:rect l="l" t="t" r="r" b="b"/>
              <a:pathLst>
                <a:path w="3573" h="3175">
                  <a:moveTo>
                    <a:pt x="1" y="1"/>
                  </a:moveTo>
                  <a:lnTo>
                    <a:pt x="1" y="3175"/>
                  </a:lnTo>
                  <a:lnTo>
                    <a:pt x="3573" y="3175"/>
                  </a:lnTo>
                  <a:lnTo>
                    <a:pt x="3573" y="1"/>
                  </a:lnTo>
                  <a:close/>
                </a:path>
              </a:pathLst>
            </a:custGeom>
            <a:solidFill>
              <a:schemeClr val="accent3"/>
            </a:solidFill>
            <a:ln w="9525">
              <a:solidFill>
                <a:srgbClr val="f1c232"/>
              </a:solidFill>
              <a:round/>
            </a:ln>
          </p:spPr>
          <p:style>
            <a:lnRef idx="0"/>
            <a:fillRef idx="0"/>
            <a:effectRef idx="0"/>
            <a:fontRef idx="minor"/>
          </p:style>
        </p:sp>
        <p:sp>
          <p:nvSpPr>
            <p:cNvPr id="852" name="Google Shape;2309;p15"/>
            <p:cNvSpPr/>
            <p:nvPr/>
          </p:nvSpPr>
          <p:spPr>
            <a:xfrm>
              <a:off x="1031040" y="2185200"/>
              <a:ext cx="148320" cy="131760"/>
            </a:xfrm>
            <a:custGeom>
              <a:avLst/>
              <a:gdLst/>
              <a:ahLst/>
              <a:rect l="l" t="t" r="r" b="b"/>
              <a:pathLst>
                <a:path w="3573" h="3176">
                  <a:moveTo>
                    <a:pt x="1" y="0"/>
                  </a:moveTo>
                  <a:lnTo>
                    <a:pt x="1" y="3176"/>
                  </a:lnTo>
                  <a:lnTo>
                    <a:pt x="3573" y="3176"/>
                  </a:lnTo>
                  <a:lnTo>
                    <a:pt x="3573" y="0"/>
                  </a:lnTo>
                  <a:close/>
                </a:path>
              </a:pathLst>
            </a:custGeom>
            <a:solidFill>
              <a:schemeClr val="accent1"/>
            </a:solidFill>
            <a:ln w="9525">
              <a:solidFill>
                <a:srgbClr val="ffd966"/>
              </a:solidFill>
              <a:round/>
            </a:ln>
          </p:spPr>
          <p:style>
            <a:lnRef idx="0"/>
            <a:fillRef idx="0"/>
            <a:effectRef idx="0"/>
            <a:fontRef idx="minor"/>
          </p:style>
        </p:sp>
        <p:sp>
          <p:nvSpPr>
            <p:cNvPr id="853" name="Google Shape;2310;p15"/>
            <p:cNvSpPr/>
            <p:nvPr/>
          </p:nvSpPr>
          <p:spPr>
            <a:xfrm>
              <a:off x="1179360" y="2316960"/>
              <a:ext cx="115200" cy="131760"/>
            </a:xfrm>
            <a:custGeom>
              <a:avLst/>
              <a:gdLst/>
              <a:ahLst/>
              <a:rect l="l" t="t" r="r" b="b"/>
              <a:pathLst>
                <a:path w="2779" h="3175">
                  <a:moveTo>
                    <a:pt x="1" y="1"/>
                  </a:moveTo>
                  <a:lnTo>
                    <a:pt x="1" y="3175"/>
                  </a:lnTo>
                  <a:lnTo>
                    <a:pt x="2779" y="3175"/>
                  </a:lnTo>
                  <a:lnTo>
                    <a:pt x="2779" y="1"/>
                  </a:lnTo>
                  <a:close/>
                </a:path>
              </a:pathLst>
            </a:custGeom>
            <a:solidFill>
              <a:schemeClr val="accent4"/>
            </a:solidFill>
            <a:ln w="9525">
              <a:solidFill>
                <a:srgbClr val="ffe599"/>
              </a:solidFill>
              <a:round/>
            </a:ln>
          </p:spPr>
          <p:style>
            <a:lnRef idx="0"/>
            <a:fillRef idx="0"/>
            <a:effectRef idx="0"/>
            <a:fontRef idx="minor"/>
          </p:style>
        </p:sp>
        <p:sp>
          <p:nvSpPr>
            <p:cNvPr id="854" name="Google Shape;2311;p15"/>
            <p:cNvSpPr/>
            <p:nvPr/>
          </p:nvSpPr>
          <p:spPr>
            <a:xfrm>
              <a:off x="1179360" y="2185200"/>
              <a:ext cx="115200" cy="131760"/>
            </a:xfrm>
            <a:custGeom>
              <a:avLst/>
              <a:gdLst/>
              <a:ahLst/>
              <a:rect l="l" t="t" r="r" b="b"/>
              <a:pathLst>
                <a:path w="2779" h="3176">
                  <a:moveTo>
                    <a:pt x="1" y="0"/>
                  </a:moveTo>
                  <a:lnTo>
                    <a:pt x="1" y="3176"/>
                  </a:lnTo>
                  <a:lnTo>
                    <a:pt x="2779" y="3176"/>
                  </a:lnTo>
                  <a:lnTo>
                    <a:pt x="2779" y="0"/>
                  </a:lnTo>
                  <a:close/>
                </a:path>
              </a:pathLst>
            </a:custGeom>
            <a:solidFill>
              <a:schemeClr val="accent4"/>
            </a:solidFill>
            <a:ln w="9525">
              <a:solidFill>
                <a:srgbClr val="ffe599"/>
              </a:solidFill>
              <a:round/>
            </a:ln>
          </p:spPr>
          <p:style>
            <a:lnRef idx="0"/>
            <a:fillRef idx="0"/>
            <a:effectRef idx="0"/>
            <a:fontRef idx="minor"/>
          </p:style>
        </p:sp>
      </p:grpSp>
      <p:sp>
        <p:nvSpPr>
          <p:cNvPr id="855" name="PlaceHolder 1"/>
          <p:cNvSpPr>
            <a:spLocks noGrp="1"/>
          </p:cNvSpPr>
          <p:nvPr>
            <p:ph type="title"/>
          </p:nvPr>
        </p:nvSpPr>
        <p:spPr>
          <a:xfrm>
            <a:off x="1334880" y="1601280"/>
            <a:ext cx="6474240" cy="841320"/>
          </a:xfrm>
          <a:prstGeom prst="rect">
            <a:avLst/>
          </a:prstGeom>
          <a:noFill/>
          <a:ln w="0">
            <a:noFill/>
          </a:ln>
        </p:spPr>
        <p:txBody>
          <a:bodyPr tIns="91440" bIns="91440" anchor="ctr">
            <a:noAutofit/>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856" name="PlaceHolder 2"/>
          <p:cNvSpPr>
            <a:spLocks noGrp="1"/>
          </p:cNvSpPr>
          <p:nvPr>
            <p:ph type="title"/>
          </p:nvPr>
        </p:nvSpPr>
        <p:spPr>
          <a:xfrm>
            <a:off x="311760" y="1106280"/>
            <a:ext cx="8520120" cy="710640"/>
          </a:xfrm>
          <a:prstGeom prst="rect">
            <a:avLst/>
          </a:prstGeom>
          <a:noFill/>
          <a:ln w="0">
            <a:noFill/>
          </a:ln>
        </p:spPr>
        <p:txBody>
          <a:bodyPr tIns="91440" bIns="91440" anchor="b">
            <a:noAutofit/>
          </a:bodyPr>
          <a:p>
            <a:pPr algn="ctr">
              <a:lnSpc>
                <a:spcPct val="100000"/>
              </a:lnSpc>
              <a:buNone/>
            </a:pPr>
            <a:r>
              <a:rPr b="0" lang="en-US" sz="4800" spc="-1" strike="noStrike">
                <a:solidFill>
                  <a:srgbClr val="ffd966"/>
                </a:solidFill>
                <a:latin typeface="Orbitron ExtraBold"/>
                <a:ea typeface="Orbitron ExtraBold"/>
              </a:rPr>
              <a:t>xx%</a:t>
            </a:r>
            <a:endParaRPr b="0" lang="en-US" sz="4800" spc="-1" strike="noStrike">
              <a:solidFill>
                <a:srgbClr val="000000"/>
              </a:solidFill>
              <a:latin typeface="Arial"/>
            </a:endParaRPr>
          </a:p>
        </p:txBody>
      </p:sp>
      <p:sp>
        <p:nvSpPr>
          <p:cNvPr id="85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4587"/>
        </a:solidFill>
      </p:bgPr>
    </p:bg>
    <p:spTree>
      <p:nvGrpSpPr>
        <p:cNvPr id="1" name=""/>
        <p:cNvGrpSpPr/>
        <p:nvPr/>
      </p:nvGrpSpPr>
      <p:grpSpPr>
        <a:xfrm>
          <a:off x="0" y="0"/>
          <a:ext cx="0" cy="0"/>
          <a:chOff x="0" y="0"/>
          <a:chExt cx="0" cy="0"/>
        </a:xfrm>
      </p:grpSpPr>
      <p:sp>
        <p:nvSpPr>
          <p:cNvPr id="894" name="PlaceHolder 1"/>
          <p:cNvSpPr>
            <a:spLocks noGrp="1"/>
          </p:cNvSpPr>
          <p:nvPr>
            <p:ph type="title"/>
          </p:nvPr>
        </p:nvSpPr>
        <p:spPr>
          <a:xfrm>
            <a:off x="311760" y="292680"/>
            <a:ext cx="8520120" cy="572400"/>
          </a:xfrm>
          <a:prstGeom prst="rect">
            <a:avLst/>
          </a:prstGeom>
          <a:noFill/>
          <a:ln w="0">
            <a:noFill/>
          </a:ln>
        </p:spPr>
        <p:txBody>
          <a:bodyPr tIns="91440" bIns="91440" anchor="b">
            <a:noAutofit/>
          </a:bodyPr>
          <a:p>
            <a:r>
              <a:rPr b="0" lang="en-US" sz="2100" spc="-1" strike="noStrike">
                <a:solidFill>
                  <a:srgbClr val="000000"/>
                </a:solidFill>
                <a:latin typeface="Arial"/>
              </a:rPr>
              <a:t>Click to edit the title text format</a:t>
            </a:r>
            <a:endParaRPr b="0" lang="en-US" sz="2100" spc="-1" strike="noStrike">
              <a:solidFill>
                <a:srgbClr val="000000"/>
              </a:solidFill>
              <a:latin typeface="Arial"/>
            </a:endParaRPr>
          </a:p>
        </p:txBody>
      </p:sp>
      <p:sp>
        <p:nvSpPr>
          <p:cNvPr id="895" name="PlaceHolder 2"/>
          <p:cNvSpPr>
            <a:spLocks noGrp="1"/>
          </p:cNvSpPr>
          <p:nvPr>
            <p:ph type="title"/>
          </p:nvPr>
        </p:nvSpPr>
        <p:spPr>
          <a:xfrm>
            <a:off x="1148400" y="3117600"/>
            <a:ext cx="3088440" cy="391320"/>
          </a:xfrm>
          <a:prstGeom prst="rect">
            <a:avLst/>
          </a:prstGeom>
          <a:noFill/>
          <a:ln w="0">
            <a:noFill/>
          </a:ln>
        </p:spPr>
        <p:txBody>
          <a:bodyPr tIns="91440" bIns="91440" anchor="b">
            <a:noAutofit/>
          </a:bodyPr>
          <a:p>
            <a:r>
              <a:rPr b="0" lang="en-US" sz="1600" spc="-1" strike="noStrike">
                <a:solidFill>
                  <a:srgbClr val="000000"/>
                </a:solidFill>
                <a:latin typeface="Arial"/>
              </a:rPr>
              <a:t>Click to edit the title text format</a:t>
            </a:r>
            <a:endParaRPr b="0" lang="en-US" sz="1600" spc="-1" strike="noStrike">
              <a:solidFill>
                <a:srgbClr val="000000"/>
              </a:solidFill>
              <a:latin typeface="Arial"/>
            </a:endParaRPr>
          </a:p>
        </p:txBody>
      </p:sp>
      <p:sp>
        <p:nvSpPr>
          <p:cNvPr id="896" name="PlaceHolder 3"/>
          <p:cNvSpPr>
            <a:spLocks noGrp="1"/>
          </p:cNvSpPr>
          <p:nvPr>
            <p:ph type="title"/>
          </p:nvPr>
        </p:nvSpPr>
        <p:spPr>
          <a:xfrm>
            <a:off x="4906800" y="3117600"/>
            <a:ext cx="3088440" cy="391320"/>
          </a:xfrm>
          <a:prstGeom prst="rect">
            <a:avLst/>
          </a:prstGeom>
          <a:noFill/>
          <a:ln w="0">
            <a:noFill/>
          </a:ln>
        </p:spPr>
        <p:txBody>
          <a:bodyPr tIns="91440" bIns="91440" anchor="b">
            <a:noAutofit/>
          </a:bodyPr>
          <a:p>
            <a:r>
              <a:rPr b="0" lang="en-US" sz="1600" spc="-1" strike="noStrike">
                <a:solidFill>
                  <a:srgbClr val="000000"/>
                </a:solidFill>
                <a:latin typeface="Arial"/>
              </a:rPr>
              <a:t>Click to edit the title text format</a:t>
            </a:r>
            <a:endParaRPr b="0" lang="en-US" sz="1600" spc="-1" strike="noStrike">
              <a:solidFill>
                <a:srgbClr val="000000"/>
              </a:solidFill>
              <a:latin typeface="Arial"/>
            </a:endParaRPr>
          </a:p>
        </p:txBody>
      </p:sp>
      <p:sp>
        <p:nvSpPr>
          <p:cNvPr id="897" name="PlaceHolder 4"/>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4587"/>
        </a:solidFill>
      </p:bgPr>
    </p:bg>
    <p:spTree>
      <p:nvGrpSpPr>
        <p:cNvPr id="1" name=""/>
        <p:cNvGrpSpPr/>
        <p:nvPr/>
      </p:nvGrpSpPr>
      <p:grpSpPr>
        <a:xfrm>
          <a:off x="0" y="0"/>
          <a:ext cx="0" cy="0"/>
          <a:chOff x="0" y="0"/>
          <a:chExt cx="0" cy="0"/>
        </a:xfrm>
      </p:grpSpPr>
      <p:grpSp>
        <p:nvGrpSpPr>
          <p:cNvPr id="934" name="Google Shape;2327;p18"/>
          <p:cNvGrpSpPr/>
          <p:nvPr/>
        </p:nvGrpSpPr>
        <p:grpSpPr>
          <a:xfrm>
            <a:off x="232920" y="174600"/>
            <a:ext cx="1443600" cy="721800"/>
            <a:chOff x="232920" y="174600"/>
            <a:chExt cx="1443600" cy="721800"/>
          </a:xfrm>
        </p:grpSpPr>
        <p:sp>
          <p:nvSpPr>
            <p:cNvPr id="935" name="Google Shape;2328;p18"/>
            <p:cNvSpPr/>
            <p:nvPr/>
          </p:nvSpPr>
          <p:spPr>
            <a:xfrm>
              <a:off x="912960" y="848520"/>
              <a:ext cx="41760" cy="47880"/>
            </a:xfrm>
            <a:custGeom>
              <a:avLst/>
              <a:gdLst/>
              <a:ahLst/>
              <a:rect l="l" t="t" r="r" b="b"/>
              <a:pathLst>
                <a:path w="8334" h="9523">
                  <a:moveTo>
                    <a:pt x="1" y="0"/>
                  </a:moveTo>
                  <a:lnTo>
                    <a:pt x="1" y="9523"/>
                  </a:lnTo>
                  <a:lnTo>
                    <a:pt x="8334" y="9523"/>
                  </a:lnTo>
                  <a:lnTo>
                    <a:pt x="8334" y="0"/>
                  </a:lnTo>
                  <a:close/>
                </a:path>
              </a:pathLst>
            </a:custGeom>
            <a:solidFill>
              <a:schemeClr val="lt1"/>
            </a:solidFill>
            <a:ln w="9525">
              <a:solidFill>
                <a:srgbClr val="ffffff"/>
              </a:solidFill>
              <a:round/>
            </a:ln>
          </p:spPr>
          <p:style>
            <a:lnRef idx="0"/>
            <a:fillRef idx="0"/>
            <a:effectRef idx="0"/>
            <a:fontRef idx="minor"/>
          </p:style>
        </p:sp>
        <p:sp>
          <p:nvSpPr>
            <p:cNvPr id="936" name="Google Shape;2329;p18"/>
            <p:cNvSpPr/>
            <p:nvPr/>
          </p:nvSpPr>
          <p:spPr>
            <a:xfrm>
              <a:off x="864720" y="84852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937" name="Google Shape;2330;p18"/>
            <p:cNvSpPr/>
            <p:nvPr/>
          </p:nvSpPr>
          <p:spPr>
            <a:xfrm>
              <a:off x="810720" y="848520"/>
              <a:ext cx="53640" cy="47880"/>
            </a:xfrm>
            <a:custGeom>
              <a:avLst/>
              <a:gdLst/>
              <a:ahLst/>
              <a:rect l="l" t="t" r="r" b="b"/>
              <a:pathLst>
                <a:path w="10714" h="9523">
                  <a:moveTo>
                    <a:pt x="1" y="0"/>
                  </a:moveTo>
                  <a:lnTo>
                    <a:pt x="1" y="9523"/>
                  </a:lnTo>
                  <a:lnTo>
                    <a:pt x="10713" y="9523"/>
                  </a:lnTo>
                  <a:lnTo>
                    <a:pt x="10713" y="0"/>
                  </a:lnTo>
                  <a:close/>
                </a:path>
              </a:pathLst>
            </a:custGeom>
            <a:solidFill>
              <a:schemeClr val="lt1"/>
            </a:solidFill>
            <a:ln w="9525">
              <a:solidFill>
                <a:srgbClr val="ffffff"/>
              </a:solidFill>
              <a:round/>
            </a:ln>
          </p:spPr>
          <p:style>
            <a:lnRef idx="0"/>
            <a:fillRef idx="0"/>
            <a:effectRef idx="0"/>
            <a:fontRef idx="minor"/>
          </p:style>
        </p:sp>
        <p:sp>
          <p:nvSpPr>
            <p:cNvPr id="938" name="Google Shape;2331;p18"/>
            <p:cNvSpPr/>
            <p:nvPr/>
          </p:nvSpPr>
          <p:spPr>
            <a:xfrm>
              <a:off x="768600" y="848520"/>
              <a:ext cx="41760" cy="47880"/>
            </a:xfrm>
            <a:custGeom>
              <a:avLst/>
              <a:gdLst/>
              <a:ahLst/>
              <a:rect l="l" t="t" r="r" b="b"/>
              <a:pathLst>
                <a:path w="8334" h="9523">
                  <a:moveTo>
                    <a:pt x="1" y="0"/>
                  </a:moveTo>
                  <a:lnTo>
                    <a:pt x="1" y="9523"/>
                  </a:lnTo>
                  <a:lnTo>
                    <a:pt x="8334" y="9523"/>
                  </a:lnTo>
                  <a:lnTo>
                    <a:pt x="8334" y="0"/>
                  </a:lnTo>
                  <a:close/>
                </a:path>
              </a:pathLst>
            </a:custGeom>
            <a:solidFill>
              <a:schemeClr val="lt1"/>
            </a:solidFill>
            <a:ln w="9525">
              <a:solidFill>
                <a:srgbClr val="ffffff"/>
              </a:solidFill>
              <a:round/>
            </a:ln>
          </p:spPr>
          <p:style>
            <a:lnRef idx="0"/>
            <a:fillRef idx="0"/>
            <a:effectRef idx="0"/>
            <a:fontRef idx="minor"/>
          </p:style>
        </p:sp>
        <p:sp>
          <p:nvSpPr>
            <p:cNvPr id="939" name="Google Shape;2332;p18"/>
            <p:cNvSpPr/>
            <p:nvPr/>
          </p:nvSpPr>
          <p:spPr>
            <a:xfrm>
              <a:off x="714240" y="848520"/>
              <a:ext cx="53640" cy="47880"/>
            </a:xfrm>
            <a:custGeom>
              <a:avLst/>
              <a:gdLst/>
              <a:ahLst/>
              <a:rect l="l" t="t" r="r" b="b"/>
              <a:pathLst>
                <a:path w="10713" h="9523">
                  <a:moveTo>
                    <a:pt x="0" y="0"/>
                  </a:moveTo>
                  <a:lnTo>
                    <a:pt x="0" y="9523"/>
                  </a:lnTo>
                  <a:lnTo>
                    <a:pt x="10713" y="9523"/>
                  </a:lnTo>
                  <a:lnTo>
                    <a:pt x="10713" y="0"/>
                  </a:lnTo>
                  <a:close/>
                </a:path>
              </a:pathLst>
            </a:custGeom>
            <a:solidFill>
              <a:schemeClr val="lt1"/>
            </a:solidFill>
            <a:ln w="9525">
              <a:solidFill>
                <a:srgbClr val="ffffff"/>
              </a:solidFill>
              <a:round/>
            </a:ln>
          </p:spPr>
          <p:style>
            <a:lnRef idx="0"/>
            <a:fillRef idx="0"/>
            <a:effectRef idx="0"/>
            <a:fontRef idx="minor"/>
          </p:style>
        </p:sp>
        <p:sp>
          <p:nvSpPr>
            <p:cNvPr id="940" name="Google Shape;2333;p18"/>
            <p:cNvSpPr/>
            <p:nvPr/>
          </p:nvSpPr>
          <p:spPr>
            <a:xfrm>
              <a:off x="666000" y="848520"/>
              <a:ext cx="47880" cy="47880"/>
            </a:xfrm>
            <a:custGeom>
              <a:avLst/>
              <a:gdLst/>
              <a:ahLst/>
              <a:rect l="l" t="t" r="r" b="b"/>
              <a:pathLst>
                <a:path w="9524" h="9523">
                  <a:moveTo>
                    <a:pt x="1" y="0"/>
                  </a:moveTo>
                  <a:lnTo>
                    <a:pt x="1" y="9523"/>
                  </a:lnTo>
                  <a:lnTo>
                    <a:pt x="9524" y="9523"/>
                  </a:lnTo>
                  <a:lnTo>
                    <a:pt x="9524" y="0"/>
                  </a:lnTo>
                  <a:close/>
                </a:path>
              </a:pathLst>
            </a:custGeom>
            <a:solidFill>
              <a:schemeClr val="lt1"/>
            </a:solidFill>
            <a:ln w="9525">
              <a:solidFill>
                <a:srgbClr val="ffffff"/>
              </a:solidFill>
              <a:round/>
            </a:ln>
          </p:spPr>
          <p:style>
            <a:lnRef idx="0"/>
            <a:fillRef idx="0"/>
            <a:effectRef idx="0"/>
            <a:fontRef idx="minor"/>
          </p:style>
        </p:sp>
        <p:sp>
          <p:nvSpPr>
            <p:cNvPr id="941" name="Google Shape;2334;p18"/>
            <p:cNvSpPr/>
            <p:nvPr/>
          </p:nvSpPr>
          <p:spPr>
            <a:xfrm>
              <a:off x="623880" y="848520"/>
              <a:ext cx="41760" cy="47880"/>
            </a:xfrm>
            <a:custGeom>
              <a:avLst/>
              <a:gdLst/>
              <a:ahLst/>
              <a:rect l="l" t="t" r="r" b="b"/>
              <a:pathLst>
                <a:path w="8333" h="9523">
                  <a:moveTo>
                    <a:pt x="0" y="0"/>
                  </a:moveTo>
                  <a:lnTo>
                    <a:pt x="0" y="9523"/>
                  </a:lnTo>
                  <a:lnTo>
                    <a:pt x="8333" y="9523"/>
                  </a:lnTo>
                  <a:lnTo>
                    <a:pt x="8333" y="0"/>
                  </a:lnTo>
                  <a:close/>
                </a:path>
              </a:pathLst>
            </a:custGeom>
            <a:solidFill>
              <a:schemeClr val="lt1"/>
            </a:solidFill>
            <a:ln w="9525">
              <a:solidFill>
                <a:srgbClr val="ffffff"/>
              </a:solidFill>
              <a:round/>
            </a:ln>
          </p:spPr>
          <p:style>
            <a:lnRef idx="0"/>
            <a:fillRef idx="0"/>
            <a:effectRef idx="0"/>
            <a:fontRef idx="minor"/>
          </p:style>
        </p:sp>
        <p:sp>
          <p:nvSpPr>
            <p:cNvPr id="942" name="Google Shape;2335;p18"/>
            <p:cNvSpPr/>
            <p:nvPr/>
          </p:nvSpPr>
          <p:spPr>
            <a:xfrm>
              <a:off x="569880" y="848520"/>
              <a:ext cx="53640" cy="47880"/>
            </a:xfrm>
            <a:custGeom>
              <a:avLst/>
              <a:gdLst/>
              <a:ahLst/>
              <a:rect l="l" t="t" r="r" b="b"/>
              <a:pathLst>
                <a:path w="10714" h="9523">
                  <a:moveTo>
                    <a:pt x="1" y="0"/>
                  </a:moveTo>
                  <a:lnTo>
                    <a:pt x="1" y="9523"/>
                  </a:lnTo>
                  <a:lnTo>
                    <a:pt x="10713" y="9523"/>
                  </a:lnTo>
                  <a:lnTo>
                    <a:pt x="10713" y="0"/>
                  </a:lnTo>
                  <a:close/>
                </a:path>
              </a:pathLst>
            </a:custGeom>
            <a:solidFill>
              <a:schemeClr val="lt1"/>
            </a:solidFill>
            <a:ln w="9525">
              <a:solidFill>
                <a:srgbClr val="ffffff"/>
              </a:solidFill>
              <a:round/>
            </a:ln>
          </p:spPr>
          <p:style>
            <a:lnRef idx="0"/>
            <a:fillRef idx="0"/>
            <a:effectRef idx="0"/>
            <a:fontRef idx="minor"/>
          </p:style>
        </p:sp>
        <p:sp>
          <p:nvSpPr>
            <p:cNvPr id="943" name="Google Shape;2336;p18"/>
            <p:cNvSpPr/>
            <p:nvPr/>
          </p:nvSpPr>
          <p:spPr>
            <a:xfrm>
              <a:off x="521640" y="848520"/>
              <a:ext cx="47880" cy="47880"/>
            </a:xfrm>
            <a:custGeom>
              <a:avLst/>
              <a:gdLst/>
              <a:ahLst/>
              <a:rect l="l" t="t" r="r" b="b"/>
              <a:pathLst>
                <a:path w="9524" h="9523">
                  <a:moveTo>
                    <a:pt x="1" y="0"/>
                  </a:moveTo>
                  <a:lnTo>
                    <a:pt x="1" y="9523"/>
                  </a:lnTo>
                  <a:lnTo>
                    <a:pt x="9524" y="9523"/>
                  </a:lnTo>
                  <a:lnTo>
                    <a:pt x="9524" y="0"/>
                  </a:lnTo>
                  <a:close/>
                </a:path>
              </a:pathLst>
            </a:custGeom>
            <a:solidFill>
              <a:schemeClr val="lt1"/>
            </a:solidFill>
            <a:ln w="9525">
              <a:solidFill>
                <a:srgbClr val="ffffff"/>
              </a:solidFill>
              <a:round/>
            </a:ln>
          </p:spPr>
          <p:style>
            <a:lnRef idx="0"/>
            <a:fillRef idx="0"/>
            <a:effectRef idx="0"/>
            <a:fontRef idx="minor"/>
          </p:style>
        </p:sp>
        <p:sp>
          <p:nvSpPr>
            <p:cNvPr id="944" name="Google Shape;2337;p18"/>
            <p:cNvSpPr/>
            <p:nvPr/>
          </p:nvSpPr>
          <p:spPr>
            <a:xfrm>
              <a:off x="479520" y="848520"/>
              <a:ext cx="41760" cy="47880"/>
            </a:xfrm>
            <a:custGeom>
              <a:avLst/>
              <a:gdLst/>
              <a:ahLst/>
              <a:rect l="l" t="t" r="r" b="b"/>
              <a:pathLst>
                <a:path w="8333" h="9523">
                  <a:moveTo>
                    <a:pt x="0" y="0"/>
                  </a:moveTo>
                  <a:lnTo>
                    <a:pt x="0" y="9523"/>
                  </a:lnTo>
                  <a:lnTo>
                    <a:pt x="8333" y="9523"/>
                  </a:lnTo>
                  <a:lnTo>
                    <a:pt x="8333" y="0"/>
                  </a:lnTo>
                  <a:close/>
                </a:path>
              </a:pathLst>
            </a:custGeom>
            <a:solidFill>
              <a:schemeClr val="lt1"/>
            </a:solidFill>
            <a:ln w="9525">
              <a:solidFill>
                <a:srgbClr val="ffffff"/>
              </a:solidFill>
              <a:round/>
            </a:ln>
          </p:spPr>
          <p:style>
            <a:lnRef idx="0"/>
            <a:fillRef idx="0"/>
            <a:effectRef idx="0"/>
            <a:fontRef idx="minor"/>
          </p:style>
        </p:sp>
        <p:sp>
          <p:nvSpPr>
            <p:cNvPr id="945" name="Google Shape;2338;p18"/>
            <p:cNvSpPr/>
            <p:nvPr/>
          </p:nvSpPr>
          <p:spPr>
            <a:xfrm>
              <a:off x="425520" y="848520"/>
              <a:ext cx="53640" cy="47880"/>
            </a:xfrm>
            <a:custGeom>
              <a:avLst/>
              <a:gdLst/>
              <a:ahLst/>
              <a:rect l="l" t="t" r="r" b="b"/>
              <a:pathLst>
                <a:path w="10714" h="9523">
                  <a:moveTo>
                    <a:pt x="0" y="0"/>
                  </a:moveTo>
                  <a:lnTo>
                    <a:pt x="0" y="9523"/>
                  </a:lnTo>
                  <a:lnTo>
                    <a:pt x="10713" y="9523"/>
                  </a:lnTo>
                  <a:lnTo>
                    <a:pt x="10713" y="0"/>
                  </a:lnTo>
                  <a:close/>
                </a:path>
              </a:pathLst>
            </a:custGeom>
            <a:solidFill>
              <a:schemeClr val="lt1"/>
            </a:solidFill>
            <a:ln w="9525">
              <a:solidFill>
                <a:srgbClr val="ffffff"/>
              </a:solidFill>
              <a:round/>
            </a:ln>
          </p:spPr>
          <p:style>
            <a:lnRef idx="0"/>
            <a:fillRef idx="0"/>
            <a:effectRef idx="0"/>
            <a:fontRef idx="minor"/>
          </p:style>
        </p:sp>
        <p:sp>
          <p:nvSpPr>
            <p:cNvPr id="946" name="Google Shape;2339;p18"/>
            <p:cNvSpPr/>
            <p:nvPr/>
          </p:nvSpPr>
          <p:spPr>
            <a:xfrm>
              <a:off x="377280" y="84852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947" name="Google Shape;2340;p18"/>
            <p:cNvSpPr/>
            <p:nvPr/>
          </p:nvSpPr>
          <p:spPr>
            <a:xfrm>
              <a:off x="335160" y="848520"/>
              <a:ext cx="41760" cy="47880"/>
            </a:xfrm>
            <a:custGeom>
              <a:avLst/>
              <a:gdLst/>
              <a:ahLst/>
              <a:rect l="l" t="t" r="r" b="b"/>
              <a:pathLst>
                <a:path w="8334" h="9523">
                  <a:moveTo>
                    <a:pt x="0" y="0"/>
                  </a:moveTo>
                  <a:lnTo>
                    <a:pt x="0" y="9523"/>
                  </a:lnTo>
                  <a:lnTo>
                    <a:pt x="8333" y="9523"/>
                  </a:lnTo>
                  <a:lnTo>
                    <a:pt x="8333" y="0"/>
                  </a:lnTo>
                  <a:close/>
                </a:path>
              </a:pathLst>
            </a:custGeom>
            <a:solidFill>
              <a:schemeClr val="lt1"/>
            </a:solidFill>
            <a:ln w="9525">
              <a:solidFill>
                <a:srgbClr val="ffffff"/>
              </a:solidFill>
              <a:round/>
            </a:ln>
          </p:spPr>
          <p:style>
            <a:lnRef idx="0"/>
            <a:fillRef idx="0"/>
            <a:effectRef idx="0"/>
            <a:fontRef idx="minor"/>
          </p:style>
        </p:sp>
        <p:sp>
          <p:nvSpPr>
            <p:cNvPr id="948" name="Google Shape;2341;p18"/>
            <p:cNvSpPr/>
            <p:nvPr/>
          </p:nvSpPr>
          <p:spPr>
            <a:xfrm>
              <a:off x="912960" y="80064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949" name="Google Shape;2342;p18"/>
            <p:cNvSpPr/>
            <p:nvPr/>
          </p:nvSpPr>
          <p:spPr>
            <a:xfrm>
              <a:off x="864720" y="8006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950" name="Google Shape;2343;p18"/>
            <p:cNvSpPr/>
            <p:nvPr/>
          </p:nvSpPr>
          <p:spPr>
            <a:xfrm>
              <a:off x="810720" y="80064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951" name="Google Shape;2344;p18"/>
            <p:cNvSpPr/>
            <p:nvPr/>
          </p:nvSpPr>
          <p:spPr>
            <a:xfrm>
              <a:off x="768600" y="80064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952" name="Google Shape;2345;p18"/>
            <p:cNvSpPr/>
            <p:nvPr/>
          </p:nvSpPr>
          <p:spPr>
            <a:xfrm>
              <a:off x="714240" y="800640"/>
              <a:ext cx="53640" cy="47880"/>
            </a:xfrm>
            <a:custGeom>
              <a:avLst/>
              <a:gdLst/>
              <a:ahLst/>
              <a:rect l="l" t="t" r="r" b="b"/>
              <a:pathLst>
                <a:path w="10713"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953" name="Google Shape;2346;p18"/>
            <p:cNvSpPr/>
            <p:nvPr/>
          </p:nvSpPr>
          <p:spPr>
            <a:xfrm>
              <a:off x="666000" y="80064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954" name="Google Shape;2347;p18"/>
            <p:cNvSpPr/>
            <p:nvPr/>
          </p:nvSpPr>
          <p:spPr>
            <a:xfrm>
              <a:off x="623880" y="800640"/>
              <a:ext cx="41760" cy="47880"/>
            </a:xfrm>
            <a:custGeom>
              <a:avLst/>
              <a:gdLst/>
              <a:ahLst/>
              <a:rect l="l" t="t" r="r" b="b"/>
              <a:pathLst>
                <a:path w="8333"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955" name="Google Shape;2348;p18"/>
            <p:cNvSpPr/>
            <p:nvPr/>
          </p:nvSpPr>
          <p:spPr>
            <a:xfrm>
              <a:off x="569880" y="80064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956" name="Google Shape;2349;p18"/>
            <p:cNvSpPr/>
            <p:nvPr/>
          </p:nvSpPr>
          <p:spPr>
            <a:xfrm>
              <a:off x="521640" y="80064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957" name="Google Shape;2350;p18"/>
            <p:cNvSpPr/>
            <p:nvPr/>
          </p:nvSpPr>
          <p:spPr>
            <a:xfrm>
              <a:off x="479520" y="800640"/>
              <a:ext cx="41760" cy="47880"/>
            </a:xfrm>
            <a:custGeom>
              <a:avLst/>
              <a:gdLst/>
              <a:ahLst/>
              <a:rect l="l" t="t" r="r" b="b"/>
              <a:pathLst>
                <a:path w="8333"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958" name="Google Shape;2351;p18"/>
            <p:cNvSpPr/>
            <p:nvPr/>
          </p:nvSpPr>
          <p:spPr>
            <a:xfrm>
              <a:off x="425520" y="800640"/>
              <a:ext cx="53640" cy="47880"/>
            </a:xfrm>
            <a:custGeom>
              <a:avLst/>
              <a:gdLst/>
              <a:ahLst/>
              <a:rect l="l" t="t" r="r" b="b"/>
              <a:pathLst>
                <a:path w="10714"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959" name="Google Shape;2352;p18"/>
            <p:cNvSpPr/>
            <p:nvPr/>
          </p:nvSpPr>
          <p:spPr>
            <a:xfrm>
              <a:off x="377280" y="8006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960" name="Google Shape;2353;p18"/>
            <p:cNvSpPr/>
            <p:nvPr/>
          </p:nvSpPr>
          <p:spPr>
            <a:xfrm>
              <a:off x="335160" y="800640"/>
              <a:ext cx="41760" cy="47880"/>
            </a:xfrm>
            <a:custGeom>
              <a:avLst/>
              <a:gdLst/>
              <a:ahLst/>
              <a:rect l="l" t="t" r="r" b="b"/>
              <a:pathLst>
                <a:path w="8334"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961" name="Google Shape;2354;p18"/>
            <p:cNvSpPr/>
            <p:nvPr/>
          </p:nvSpPr>
          <p:spPr>
            <a:xfrm>
              <a:off x="281160" y="80064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962" name="Google Shape;2355;p18"/>
            <p:cNvSpPr/>
            <p:nvPr/>
          </p:nvSpPr>
          <p:spPr>
            <a:xfrm>
              <a:off x="232920" y="8006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963" name="Google Shape;2356;p18"/>
            <p:cNvSpPr/>
            <p:nvPr/>
          </p:nvSpPr>
          <p:spPr>
            <a:xfrm>
              <a:off x="912960" y="74628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964" name="Google Shape;2357;p18"/>
            <p:cNvSpPr/>
            <p:nvPr/>
          </p:nvSpPr>
          <p:spPr>
            <a:xfrm>
              <a:off x="864720" y="74628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965" name="Google Shape;2358;p18"/>
            <p:cNvSpPr/>
            <p:nvPr/>
          </p:nvSpPr>
          <p:spPr>
            <a:xfrm>
              <a:off x="810720" y="74628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966" name="Google Shape;2359;p18"/>
            <p:cNvSpPr/>
            <p:nvPr/>
          </p:nvSpPr>
          <p:spPr>
            <a:xfrm>
              <a:off x="768600" y="74628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967" name="Google Shape;2360;p18"/>
            <p:cNvSpPr/>
            <p:nvPr/>
          </p:nvSpPr>
          <p:spPr>
            <a:xfrm>
              <a:off x="714240" y="746280"/>
              <a:ext cx="53640" cy="53640"/>
            </a:xfrm>
            <a:custGeom>
              <a:avLst/>
              <a:gdLst/>
              <a:ahLst/>
              <a:rect l="l" t="t" r="r" b="b"/>
              <a:pathLst>
                <a:path w="10713"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968" name="Google Shape;2361;p18"/>
            <p:cNvSpPr/>
            <p:nvPr/>
          </p:nvSpPr>
          <p:spPr>
            <a:xfrm>
              <a:off x="666000" y="74628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969" name="Google Shape;2362;p18"/>
            <p:cNvSpPr/>
            <p:nvPr/>
          </p:nvSpPr>
          <p:spPr>
            <a:xfrm>
              <a:off x="623880" y="74628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970" name="Google Shape;2363;p18"/>
            <p:cNvSpPr/>
            <p:nvPr/>
          </p:nvSpPr>
          <p:spPr>
            <a:xfrm>
              <a:off x="569880" y="74628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971" name="Google Shape;2364;p18"/>
            <p:cNvSpPr/>
            <p:nvPr/>
          </p:nvSpPr>
          <p:spPr>
            <a:xfrm>
              <a:off x="521640" y="74628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972" name="Google Shape;2365;p18"/>
            <p:cNvSpPr/>
            <p:nvPr/>
          </p:nvSpPr>
          <p:spPr>
            <a:xfrm>
              <a:off x="479520" y="74628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973" name="Google Shape;2366;p18"/>
            <p:cNvSpPr/>
            <p:nvPr/>
          </p:nvSpPr>
          <p:spPr>
            <a:xfrm>
              <a:off x="425520" y="746280"/>
              <a:ext cx="53640" cy="53640"/>
            </a:xfrm>
            <a:custGeom>
              <a:avLst/>
              <a:gdLst/>
              <a:ahLst/>
              <a:rect l="l" t="t" r="r" b="b"/>
              <a:pathLst>
                <a:path w="10714"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974" name="Google Shape;2367;p18"/>
            <p:cNvSpPr/>
            <p:nvPr/>
          </p:nvSpPr>
          <p:spPr>
            <a:xfrm>
              <a:off x="377280" y="74628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975" name="Google Shape;2368;p18"/>
            <p:cNvSpPr/>
            <p:nvPr/>
          </p:nvSpPr>
          <p:spPr>
            <a:xfrm>
              <a:off x="335160" y="74628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976" name="Google Shape;2369;p18"/>
            <p:cNvSpPr/>
            <p:nvPr/>
          </p:nvSpPr>
          <p:spPr>
            <a:xfrm>
              <a:off x="281160" y="74628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977" name="Google Shape;2370;p18"/>
            <p:cNvSpPr/>
            <p:nvPr/>
          </p:nvSpPr>
          <p:spPr>
            <a:xfrm>
              <a:off x="232920" y="74628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978" name="Google Shape;2371;p18"/>
            <p:cNvSpPr/>
            <p:nvPr/>
          </p:nvSpPr>
          <p:spPr>
            <a:xfrm>
              <a:off x="912960" y="704160"/>
              <a:ext cx="41760" cy="41760"/>
            </a:xfrm>
            <a:custGeom>
              <a:avLst/>
              <a:gdLst/>
              <a:ahLst/>
              <a:rect l="l" t="t" r="r" b="b"/>
              <a:pathLst>
                <a:path w="8334" h="8334">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979" name="Google Shape;2372;p18"/>
            <p:cNvSpPr/>
            <p:nvPr/>
          </p:nvSpPr>
          <p:spPr>
            <a:xfrm>
              <a:off x="864720" y="70416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980" name="Google Shape;2373;p18"/>
            <p:cNvSpPr/>
            <p:nvPr/>
          </p:nvSpPr>
          <p:spPr>
            <a:xfrm>
              <a:off x="810720" y="70416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981" name="Google Shape;2374;p18"/>
            <p:cNvSpPr/>
            <p:nvPr/>
          </p:nvSpPr>
          <p:spPr>
            <a:xfrm>
              <a:off x="768600" y="704160"/>
              <a:ext cx="41760" cy="41760"/>
            </a:xfrm>
            <a:custGeom>
              <a:avLst/>
              <a:gdLst/>
              <a:ahLst/>
              <a:rect l="l" t="t" r="r" b="b"/>
              <a:pathLst>
                <a:path w="8334" h="8334">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982" name="Google Shape;2375;p18"/>
            <p:cNvSpPr/>
            <p:nvPr/>
          </p:nvSpPr>
          <p:spPr>
            <a:xfrm>
              <a:off x="714240" y="704160"/>
              <a:ext cx="53640" cy="41760"/>
            </a:xfrm>
            <a:custGeom>
              <a:avLst/>
              <a:gdLst/>
              <a:ahLst/>
              <a:rect l="l" t="t" r="r" b="b"/>
              <a:pathLst>
                <a:path w="10713" h="8334">
                  <a:moveTo>
                    <a:pt x="0" y="0"/>
                  </a:moveTo>
                  <a:lnTo>
                    <a:pt x="0"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983" name="Google Shape;2376;p18"/>
            <p:cNvSpPr/>
            <p:nvPr/>
          </p:nvSpPr>
          <p:spPr>
            <a:xfrm>
              <a:off x="666000" y="70416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984" name="Google Shape;2377;p18"/>
            <p:cNvSpPr/>
            <p:nvPr/>
          </p:nvSpPr>
          <p:spPr>
            <a:xfrm>
              <a:off x="623880" y="704160"/>
              <a:ext cx="41760" cy="41760"/>
            </a:xfrm>
            <a:custGeom>
              <a:avLst/>
              <a:gdLst/>
              <a:ahLst/>
              <a:rect l="l" t="t" r="r" b="b"/>
              <a:pathLst>
                <a:path w="8333"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985" name="Google Shape;2378;p18"/>
            <p:cNvSpPr/>
            <p:nvPr/>
          </p:nvSpPr>
          <p:spPr>
            <a:xfrm>
              <a:off x="569880" y="70416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986" name="Google Shape;2379;p18"/>
            <p:cNvSpPr/>
            <p:nvPr/>
          </p:nvSpPr>
          <p:spPr>
            <a:xfrm>
              <a:off x="521640" y="70416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987" name="Google Shape;2380;p18"/>
            <p:cNvSpPr/>
            <p:nvPr/>
          </p:nvSpPr>
          <p:spPr>
            <a:xfrm>
              <a:off x="479520" y="704160"/>
              <a:ext cx="41760" cy="41760"/>
            </a:xfrm>
            <a:custGeom>
              <a:avLst/>
              <a:gdLst/>
              <a:ahLst/>
              <a:rect l="l" t="t" r="r" b="b"/>
              <a:pathLst>
                <a:path w="8333"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988" name="Google Shape;2381;p18"/>
            <p:cNvSpPr/>
            <p:nvPr/>
          </p:nvSpPr>
          <p:spPr>
            <a:xfrm>
              <a:off x="425520" y="704160"/>
              <a:ext cx="53640" cy="41760"/>
            </a:xfrm>
            <a:custGeom>
              <a:avLst/>
              <a:gdLst/>
              <a:ahLst/>
              <a:rect l="l" t="t" r="r" b="b"/>
              <a:pathLst>
                <a:path w="10714" h="8334">
                  <a:moveTo>
                    <a:pt x="0" y="0"/>
                  </a:moveTo>
                  <a:lnTo>
                    <a:pt x="0"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989" name="Google Shape;2382;p18"/>
            <p:cNvSpPr/>
            <p:nvPr/>
          </p:nvSpPr>
          <p:spPr>
            <a:xfrm>
              <a:off x="377280" y="70416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990" name="Google Shape;2383;p18"/>
            <p:cNvSpPr/>
            <p:nvPr/>
          </p:nvSpPr>
          <p:spPr>
            <a:xfrm>
              <a:off x="335160" y="704160"/>
              <a:ext cx="41760" cy="41760"/>
            </a:xfrm>
            <a:custGeom>
              <a:avLst/>
              <a:gdLst/>
              <a:ahLst/>
              <a:rect l="l" t="t" r="r" b="b"/>
              <a:pathLst>
                <a:path w="8334"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991" name="Google Shape;2384;p18"/>
            <p:cNvSpPr/>
            <p:nvPr/>
          </p:nvSpPr>
          <p:spPr>
            <a:xfrm>
              <a:off x="281160" y="70416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992" name="Google Shape;2385;p18"/>
            <p:cNvSpPr/>
            <p:nvPr/>
          </p:nvSpPr>
          <p:spPr>
            <a:xfrm>
              <a:off x="232920" y="70416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993" name="Google Shape;2386;p18"/>
            <p:cNvSpPr/>
            <p:nvPr/>
          </p:nvSpPr>
          <p:spPr>
            <a:xfrm>
              <a:off x="912960" y="65016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994" name="Google Shape;2387;p18"/>
            <p:cNvSpPr/>
            <p:nvPr/>
          </p:nvSpPr>
          <p:spPr>
            <a:xfrm>
              <a:off x="864720" y="65016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995" name="Google Shape;2388;p18"/>
            <p:cNvSpPr/>
            <p:nvPr/>
          </p:nvSpPr>
          <p:spPr>
            <a:xfrm>
              <a:off x="810720" y="65016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996" name="Google Shape;2389;p18"/>
            <p:cNvSpPr/>
            <p:nvPr/>
          </p:nvSpPr>
          <p:spPr>
            <a:xfrm>
              <a:off x="768600" y="65016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997" name="Google Shape;2390;p18"/>
            <p:cNvSpPr/>
            <p:nvPr/>
          </p:nvSpPr>
          <p:spPr>
            <a:xfrm>
              <a:off x="714240" y="650160"/>
              <a:ext cx="53640" cy="53640"/>
            </a:xfrm>
            <a:custGeom>
              <a:avLst/>
              <a:gdLst/>
              <a:ahLst/>
              <a:rect l="l" t="t" r="r" b="b"/>
              <a:pathLst>
                <a:path w="10713"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998" name="Google Shape;2391;p18"/>
            <p:cNvSpPr/>
            <p:nvPr/>
          </p:nvSpPr>
          <p:spPr>
            <a:xfrm>
              <a:off x="666000" y="65016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999" name="Google Shape;2392;p18"/>
            <p:cNvSpPr/>
            <p:nvPr/>
          </p:nvSpPr>
          <p:spPr>
            <a:xfrm>
              <a:off x="623880" y="65016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000" name="Google Shape;2393;p18"/>
            <p:cNvSpPr/>
            <p:nvPr/>
          </p:nvSpPr>
          <p:spPr>
            <a:xfrm>
              <a:off x="569880" y="65016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001" name="Google Shape;2394;p18"/>
            <p:cNvSpPr/>
            <p:nvPr/>
          </p:nvSpPr>
          <p:spPr>
            <a:xfrm>
              <a:off x="521640" y="65016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002" name="Google Shape;2395;p18"/>
            <p:cNvSpPr/>
            <p:nvPr/>
          </p:nvSpPr>
          <p:spPr>
            <a:xfrm>
              <a:off x="479520" y="65016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003" name="Google Shape;2396;p18"/>
            <p:cNvSpPr/>
            <p:nvPr/>
          </p:nvSpPr>
          <p:spPr>
            <a:xfrm>
              <a:off x="425520" y="650160"/>
              <a:ext cx="53640" cy="53640"/>
            </a:xfrm>
            <a:custGeom>
              <a:avLst/>
              <a:gdLst/>
              <a:ahLst/>
              <a:rect l="l" t="t" r="r" b="b"/>
              <a:pathLst>
                <a:path w="10714"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004" name="Google Shape;2397;p18"/>
            <p:cNvSpPr/>
            <p:nvPr/>
          </p:nvSpPr>
          <p:spPr>
            <a:xfrm>
              <a:off x="377280" y="65016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005" name="Google Shape;2398;p18"/>
            <p:cNvSpPr/>
            <p:nvPr/>
          </p:nvSpPr>
          <p:spPr>
            <a:xfrm>
              <a:off x="335160" y="65016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006" name="Google Shape;2399;p18"/>
            <p:cNvSpPr/>
            <p:nvPr/>
          </p:nvSpPr>
          <p:spPr>
            <a:xfrm>
              <a:off x="281160" y="65016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007" name="Google Shape;2400;p18"/>
            <p:cNvSpPr/>
            <p:nvPr/>
          </p:nvSpPr>
          <p:spPr>
            <a:xfrm>
              <a:off x="232920" y="65016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008" name="Google Shape;2401;p18"/>
            <p:cNvSpPr/>
            <p:nvPr/>
          </p:nvSpPr>
          <p:spPr>
            <a:xfrm>
              <a:off x="912960" y="608040"/>
              <a:ext cx="41760" cy="41760"/>
            </a:xfrm>
            <a:custGeom>
              <a:avLst/>
              <a:gdLst/>
              <a:ahLst/>
              <a:rect l="l" t="t" r="r" b="b"/>
              <a:pathLst>
                <a:path w="8334" h="8334">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1009" name="Google Shape;2402;p18"/>
            <p:cNvSpPr/>
            <p:nvPr/>
          </p:nvSpPr>
          <p:spPr>
            <a:xfrm>
              <a:off x="864720" y="60804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010" name="Google Shape;2403;p18"/>
            <p:cNvSpPr/>
            <p:nvPr/>
          </p:nvSpPr>
          <p:spPr>
            <a:xfrm>
              <a:off x="810720" y="60804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011" name="Google Shape;2404;p18"/>
            <p:cNvSpPr/>
            <p:nvPr/>
          </p:nvSpPr>
          <p:spPr>
            <a:xfrm>
              <a:off x="768600" y="608040"/>
              <a:ext cx="41760" cy="41760"/>
            </a:xfrm>
            <a:custGeom>
              <a:avLst/>
              <a:gdLst/>
              <a:ahLst/>
              <a:rect l="l" t="t" r="r" b="b"/>
              <a:pathLst>
                <a:path w="8334" h="8334">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1012" name="Google Shape;2405;p18"/>
            <p:cNvSpPr/>
            <p:nvPr/>
          </p:nvSpPr>
          <p:spPr>
            <a:xfrm>
              <a:off x="714240" y="608040"/>
              <a:ext cx="53640" cy="41760"/>
            </a:xfrm>
            <a:custGeom>
              <a:avLst/>
              <a:gdLst/>
              <a:ahLst/>
              <a:rect l="l" t="t" r="r" b="b"/>
              <a:pathLst>
                <a:path w="10713" h="8334">
                  <a:moveTo>
                    <a:pt x="0" y="0"/>
                  </a:moveTo>
                  <a:lnTo>
                    <a:pt x="0"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013" name="Google Shape;2406;p18"/>
            <p:cNvSpPr/>
            <p:nvPr/>
          </p:nvSpPr>
          <p:spPr>
            <a:xfrm>
              <a:off x="666000" y="60804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1014" name="Google Shape;2407;p18"/>
            <p:cNvSpPr/>
            <p:nvPr/>
          </p:nvSpPr>
          <p:spPr>
            <a:xfrm>
              <a:off x="623880" y="608040"/>
              <a:ext cx="41760" cy="41760"/>
            </a:xfrm>
            <a:custGeom>
              <a:avLst/>
              <a:gdLst/>
              <a:ahLst/>
              <a:rect l="l" t="t" r="r" b="b"/>
              <a:pathLst>
                <a:path w="8333"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015" name="Google Shape;2408;p18"/>
            <p:cNvSpPr/>
            <p:nvPr/>
          </p:nvSpPr>
          <p:spPr>
            <a:xfrm>
              <a:off x="569880" y="60804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016" name="Google Shape;2409;p18"/>
            <p:cNvSpPr/>
            <p:nvPr/>
          </p:nvSpPr>
          <p:spPr>
            <a:xfrm>
              <a:off x="521640" y="60804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1017" name="Google Shape;2410;p18"/>
            <p:cNvSpPr/>
            <p:nvPr/>
          </p:nvSpPr>
          <p:spPr>
            <a:xfrm>
              <a:off x="479520" y="608040"/>
              <a:ext cx="41760" cy="41760"/>
            </a:xfrm>
            <a:custGeom>
              <a:avLst/>
              <a:gdLst/>
              <a:ahLst/>
              <a:rect l="l" t="t" r="r" b="b"/>
              <a:pathLst>
                <a:path w="8333"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018" name="Google Shape;2411;p18"/>
            <p:cNvSpPr/>
            <p:nvPr/>
          </p:nvSpPr>
          <p:spPr>
            <a:xfrm>
              <a:off x="425520" y="608040"/>
              <a:ext cx="53640" cy="41760"/>
            </a:xfrm>
            <a:custGeom>
              <a:avLst/>
              <a:gdLst/>
              <a:ahLst/>
              <a:rect l="l" t="t" r="r" b="b"/>
              <a:pathLst>
                <a:path w="10714" h="8334">
                  <a:moveTo>
                    <a:pt x="0" y="0"/>
                  </a:moveTo>
                  <a:lnTo>
                    <a:pt x="0"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019" name="Google Shape;2412;p18"/>
            <p:cNvSpPr/>
            <p:nvPr/>
          </p:nvSpPr>
          <p:spPr>
            <a:xfrm>
              <a:off x="377280" y="60804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020" name="Google Shape;2413;p18"/>
            <p:cNvSpPr/>
            <p:nvPr/>
          </p:nvSpPr>
          <p:spPr>
            <a:xfrm>
              <a:off x="335160" y="608040"/>
              <a:ext cx="41760" cy="41760"/>
            </a:xfrm>
            <a:custGeom>
              <a:avLst/>
              <a:gdLst/>
              <a:ahLst/>
              <a:rect l="l" t="t" r="r" b="b"/>
              <a:pathLst>
                <a:path w="8334"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021" name="Google Shape;2414;p18"/>
            <p:cNvSpPr/>
            <p:nvPr/>
          </p:nvSpPr>
          <p:spPr>
            <a:xfrm>
              <a:off x="281160" y="60804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022" name="Google Shape;2415;p18"/>
            <p:cNvSpPr/>
            <p:nvPr/>
          </p:nvSpPr>
          <p:spPr>
            <a:xfrm>
              <a:off x="912960" y="55980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1023" name="Google Shape;2416;p18"/>
            <p:cNvSpPr/>
            <p:nvPr/>
          </p:nvSpPr>
          <p:spPr>
            <a:xfrm>
              <a:off x="864720" y="55980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024" name="Google Shape;2417;p18"/>
            <p:cNvSpPr/>
            <p:nvPr/>
          </p:nvSpPr>
          <p:spPr>
            <a:xfrm>
              <a:off x="810720" y="55980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025" name="Google Shape;2418;p18"/>
            <p:cNvSpPr/>
            <p:nvPr/>
          </p:nvSpPr>
          <p:spPr>
            <a:xfrm>
              <a:off x="768600" y="55980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1026" name="Google Shape;2419;p18"/>
            <p:cNvSpPr/>
            <p:nvPr/>
          </p:nvSpPr>
          <p:spPr>
            <a:xfrm>
              <a:off x="714240" y="559800"/>
              <a:ext cx="53640" cy="47880"/>
            </a:xfrm>
            <a:custGeom>
              <a:avLst/>
              <a:gdLst/>
              <a:ahLst/>
              <a:rect l="l" t="t" r="r" b="b"/>
              <a:pathLst>
                <a:path w="10713"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027" name="Google Shape;2420;p18"/>
            <p:cNvSpPr/>
            <p:nvPr/>
          </p:nvSpPr>
          <p:spPr>
            <a:xfrm>
              <a:off x="666000" y="55980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1028" name="Google Shape;2421;p18"/>
            <p:cNvSpPr/>
            <p:nvPr/>
          </p:nvSpPr>
          <p:spPr>
            <a:xfrm>
              <a:off x="623880" y="559800"/>
              <a:ext cx="41760" cy="47880"/>
            </a:xfrm>
            <a:custGeom>
              <a:avLst/>
              <a:gdLst/>
              <a:ahLst/>
              <a:rect l="l" t="t" r="r" b="b"/>
              <a:pathLst>
                <a:path w="8333"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1029" name="Google Shape;2422;p18"/>
            <p:cNvSpPr/>
            <p:nvPr/>
          </p:nvSpPr>
          <p:spPr>
            <a:xfrm>
              <a:off x="569880" y="55980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030" name="Google Shape;2423;p18"/>
            <p:cNvSpPr/>
            <p:nvPr/>
          </p:nvSpPr>
          <p:spPr>
            <a:xfrm>
              <a:off x="521640" y="55980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1031" name="Google Shape;2424;p18"/>
            <p:cNvSpPr/>
            <p:nvPr/>
          </p:nvSpPr>
          <p:spPr>
            <a:xfrm>
              <a:off x="479520" y="559800"/>
              <a:ext cx="41760" cy="47880"/>
            </a:xfrm>
            <a:custGeom>
              <a:avLst/>
              <a:gdLst/>
              <a:ahLst/>
              <a:rect l="l" t="t" r="r" b="b"/>
              <a:pathLst>
                <a:path w="8333"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1032" name="Google Shape;2425;p18"/>
            <p:cNvSpPr/>
            <p:nvPr/>
          </p:nvSpPr>
          <p:spPr>
            <a:xfrm>
              <a:off x="425520" y="559800"/>
              <a:ext cx="53640" cy="47880"/>
            </a:xfrm>
            <a:custGeom>
              <a:avLst/>
              <a:gdLst/>
              <a:ahLst/>
              <a:rect l="l" t="t" r="r" b="b"/>
              <a:pathLst>
                <a:path w="10714"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033" name="Google Shape;2426;p18"/>
            <p:cNvSpPr/>
            <p:nvPr/>
          </p:nvSpPr>
          <p:spPr>
            <a:xfrm>
              <a:off x="377280" y="55980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034" name="Google Shape;2427;p18"/>
            <p:cNvSpPr/>
            <p:nvPr/>
          </p:nvSpPr>
          <p:spPr>
            <a:xfrm>
              <a:off x="335160" y="559800"/>
              <a:ext cx="41760" cy="47880"/>
            </a:xfrm>
            <a:custGeom>
              <a:avLst/>
              <a:gdLst/>
              <a:ahLst/>
              <a:rect l="l" t="t" r="r" b="b"/>
              <a:pathLst>
                <a:path w="8333" h="9524">
                  <a:moveTo>
                    <a:pt x="1" y="1"/>
                  </a:moveTo>
                  <a:lnTo>
                    <a:pt x="1" y="9523"/>
                  </a:lnTo>
                  <a:lnTo>
                    <a:pt x="8332" y="9523"/>
                  </a:lnTo>
                  <a:lnTo>
                    <a:pt x="8332" y="1"/>
                  </a:lnTo>
                  <a:close/>
                </a:path>
              </a:pathLst>
            </a:custGeom>
            <a:solidFill>
              <a:schemeClr val="lt1"/>
            </a:solidFill>
            <a:ln w="9525">
              <a:solidFill>
                <a:srgbClr val="ffffff"/>
              </a:solidFill>
              <a:round/>
            </a:ln>
          </p:spPr>
          <p:style>
            <a:lnRef idx="0"/>
            <a:fillRef idx="0"/>
            <a:effectRef idx="0"/>
            <a:fontRef idx="minor"/>
          </p:style>
        </p:sp>
        <p:sp>
          <p:nvSpPr>
            <p:cNvPr id="1035" name="Google Shape;2428;p18"/>
            <p:cNvSpPr/>
            <p:nvPr/>
          </p:nvSpPr>
          <p:spPr>
            <a:xfrm>
              <a:off x="912960" y="50580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1036" name="Google Shape;2429;p18"/>
            <p:cNvSpPr/>
            <p:nvPr/>
          </p:nvSpPr>
          <p:spPr>
            <a:xfrm>
              <a:off x="864720" y="5058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037" name="Google Shape;2430;p18"/>
            <p:cNvSpPr/>
            <p:nvPr/>
          </p:nvSpPr>
          <p:spPr>
            <a:xfrm>
              <a:off x="810720" y="50580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038" name="Google Shape;2431;p18"/>
            <p:cNvSpPr/>
            <p:nvPr/>
          </p:nvSpPr>
          <p:spPr>
            <a:xfrm>
              <a:off x="768600" y="50580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1039" name="Google Shape;2432;p18"/>
            <p:cNvSpPr/>
            <p:nvPr/>
          </p:nvSpPr>
          <p:spPr>
            <a:xfrm>
              <a:off x="714240" y="505800"/>
              <a:ext cx="53640" cy="53640"/>
            </a:xfrm>
            <a:custGeom>
              <a:avLst/>
              <a:gdLst/>
              <a:ahLst/>
              <a:rect l="l" t="t" r="r" b="b"/>
              <a:pathLst>
                <a:path w="10713"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040" name="Google Shape;2433;p18"/>
            <p:cNvSpPr/>
            <p:nvPr/>
          </p:nvSpPr>
          <p:spPr>
            <a:xfrm>
              <a:off x="666000" y="50580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041" name="Google Shape;2434;p18"/>
            <p:cNvSpPr/>
            <p:nvPr/>
          </p:nvSpPr>
          <p:spPr>
            <a:xfrm>
              <a:off x="623880" y="50580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042" name="Google Shape;2435;p18"/>
            <p:cNvSpPr/>
            <p:nvPr/>
          </p:nvSpPr>
          <p:spPr>
            <a:xfrm>
              <a:off x="569880" y="50580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043" name="Google Shape;2436;p18"/>
            <p:cNvSpPr/>
            <p:nvPr/>
          </p:nvSpPr>
          <p:spPr>
            <a:xfrm>
              <a:off x="521640" y="50580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044" name="Google Shape;2437;p18"/>
            <p:cNvSpPr/>
            <p:nvPr/>
          </p:nvSpPr>
          <p:spPr>
            <a:xfrm>
              <a:off x="479520" y="50580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045" name="Google Shape;2438;p18"/>
            <p:cNvSpPr/>
            <p:nvPr/>
          </p:nvSpPr>
          <p:spPr>
            <a:xfrm>
              <a:off x="425520" y="505800"/>
              <a:ext cx="53640" cy="53640"/>
            </a:xfrm>
            <a:custGeom>
              <a:avLst/>
              <a:gdLst/>
              <a:ahLst/>
              <a:rect l="l" t="t" r="r" b="b"/>
              <a:pathLst>
                <a:path w="10714"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046" name="Google Shape;2439;p18"/>
            <p:cNvSpPr/>
            <p:nvPr/>
          </p:nvSpPr>
          <p:spPr>
            <a:xfrm>
              <a:off x="377280" y="5058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047" name="Google Shape;2440;p18"/>
            <p:cNvSpPr/>
            <p:nvPr/>
          </p:nvSpPr>
          <p:spPr>
            <a:xfrm>
              <a:off x="912960" y="463680"/>
              <a:ext cx="41760" cy="41760"/>
            </a:xfrm>
            <a:custGeom>
              <a:avLst/>
              <a:gdLst/>
              <a:ahLst/>
              <a:rect l="l" t="t" r="r" b="b"/>
              <a:pathLst>
                <a:path w="8334" h="8334">
                  <a:moveTo>
                    <a:pt x="1" y="1"/>
                  </a:moveTo>
                  <a:lnTo>
                    <a:pt x="1" y="8333"/>
                  </a:lnTo>
                  <a:lnTo>
                    <a:pt x="8334" y="8333"/>
                  </a:lnTo>
                  <a:lnTo>
                    <a:pt x="8334" y="1"/>
                  </a:lnTo>
                  <a:close/>
                </a:path>
              </a:pathLst>
            </a:custGeom>
            <a:solidFill>
              <a:schemeClr val="lt1"/>
            </a:solidFill>
            <a:ln w="9525">
              <a:solidFill>
                <a:srgbClr val="ffffff"/>
              </a:solidFill>
              <a:round/>
            </a:ln>
          </p:spPr>
          <p:style>
            <a:lnRef idx="0"/>
            <a:fillRef idx="0"/>
            <a:effectRef idx="0"/>
            <a:fontRef idx="minor"/>
          </p:style>
        </p:sp>
        <p:sp>
          <p:nvSpPr>
            <p:cNvPr id="1048" name="Google Shape;2441;p18"/>
            <p:cNvSpPr/>
            <p:nvPr/>
          </p:nvSpPr>
          <p:spPr>
            <a:xfrm>
              <a:off x="864720" y="46368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049" name="Google Shape;2442;p18"/>
            <p:cNvSpPr/>
            <p:nvPr/>
          </p:nvSpPr>
          <p:spPr>
            <a:xfrm>
              <a:off x="810720" y="463680"/>
              <a:ext cx="53640" cy="41760"/>
            </a:xfrm>
            <a:custGeom>
              <a:avLst/>
              <a:gdLst/>
              <a:ahLst/>
              <a:rect l="l" t="t" r="r" b="b"/>
              <a:pathLst>
                <a:path w="10714" h="8334">
                  <a:moveTo>
                    <a:pt x="1" y="1"/>
                  </a:moveTo>
                  <a:lnTo>
                    <a:pt x="1" y="8333"/>
                  </a:lnTo>
                  <a:lnTo>
                    <a:pt x="10713" y="8333"/>
                  </a:lnTo>
                  <a:lnTo>
                    <a:pt x="10713" y="1"/>
                  </a:lnTo>
                  <a:close/>
                </a:path>
              </a:pathLst>
            </a:custGeom>
            <a:solidFill>
              <a:schemeClr val="lt1"/>
            </a:solidFill>
            <a:ln w="9525">
              <a:solidFill>
                <a:srgbClr val="ffffff"/>
              </a:solidFill>
              <a:round/>
            </a:ln>
          </p:spPr>
          <p:style>
            <a:lnRef idx="0"/>
            <a:fillRef idx="0"/>
            <a:effectRef idx="0"/>
            <a:fontRef idx="minor"/>
          </p:style>
        </p:sp>
        <p:sp>
          <p:nvSpPr>
            <p:cNvPr id="1050" name="Google Shape;2443;p18"/>
            <p:cNvSpPr/>
            <p:nvPr/>
          </p:nvSpPr>
          <p:spPr>
            <a:xfrm>
              <a:off x="768600" y="463680"/>
              <a:ext cx="41760" cy="41760"/>
            </a:xfrm>
            <a:custGeom>
              <a:avLst/>
              <a:gdLst/>
              <a:ahLst/>
              <a:rect l="l" t="t" r="r" b="b"/>
              <a:pathLst>
                <a:path w="8334" h="8334">
                  <a:moveTo>
                    <a:pt x="1" y="1"/>
                  </a:moveTo>
                  <a:lnTo>
                    <a:pt x="1" y="8333"/>
                  </a:lnTo>
                  <a:lnTo>
                    <a:pt x="8334" y="8333"/>
                  </a:lnTo>
                  <a:lnTo>
                    <a:pt x="8334" y="1"/>
                  </a:lnTo>
                  <a:close/>
                </a:path>
              </a:pathLst>
            </a:custGeom>
            <a:solidFill>
              <a:schemeClr val="lt1"/>
            </a:solidFill>
            <a:ln w="9525">
              <a:solidFill>
                <a:srgbClr val="ffffff"/>
              </a:solidFill>
              <a:round/>
            </a:ln>
          </p:spPr>
          <p:style>
            <a:lnRef idx="0"/>
            <a:fillRef idx="0"/>
            <a:effectRef idx="0"/>
            <a:fontRef idx="minor"/>
          </p:style>
        </p:sp>
        <p:sp>
          <p:nvSpPr>
            <p:cNvPr id="1051" name="Google Shape;2444;p18"/>
            <p:cNvSpPr/>
            <p:nvPr/>
          </p:nvSpPr>
          <p:spPr>
            <a:xfrm>
              <a:off x="714240" y="463680"/>
              <a:ext cx="53640" cy="41760"/>
            </a:xfrm>
            <a:custGeom>
              <a:avLst/>
              <a:gdLst/>
              <a:ahLst/>
              <a:rect l="l" t="t" r="r" b="b"/>
              <a:pathLst>
                <a:path w="10713" h="8334">
                  <a:moveTo>
                    <a:pt x="0" y="1"/>
                  </a:moveTo>
                  <a:lnTo>
                    <a:pt x="0" y="8333"/>
                  </a:lnTo>
                  <a:lnTo>
                    <a:pt x="10713" y="8333"/>
                  </a:lnTo>
                  <a:lnTo>
                    <a:pt x="10713" y="1"/>
                  </a:lnTo>
                  <a:close/>
                </a:path>
              </a:pathLst>
            </a:custGeom>
            <a:solidFill>
              <a:schemeClr val="lt1"/>
            </a:solidFill>
            <a:ln w="9525">
              <a:solidFill>
                <a:srgbClr val="ffffff"/>
              </a:solidFill>
              <a:round/>
            </a:ln>
          </p:spPr>
          <p:style>
            <a:lnRef idx="0"/>
            <a:fillRef idx="0"/>
            <a:effectRef idx="0"/>
            <a:fontRef idx="minor"/>
          </p:style>
        </p:sp>
        <p:sp>
          <p:nvSpPr>
            <p:cNvPr id="1052" name="Google Shape;2445;p18"/>
            <p:cNvSpPr/>
            <p:nvPr/>
          </p:nvSpPr>
          <p:spPr>
            <a:xfrm>
              <a:off x="666000" y="463680"/>
              <a:ext cx="47880" cy="41760"/>
            </a:xfrm>
            <a:custGeom>
              <a:avLst/>
              <a:gdLst/>
              <a:ahLst/>
              <a:rect l="l" t="t" r="r" b="b"/>
              <a:pathLst>
                <a:path w="9524" h="8334">
                  <a:moveTo>
                    <a:pt x="1" y="1"/>
                  </a:moveTo>
                  <a:lnTo>
                    <a:pt x="1" y="8333"/>
                  </a:lnTo>
                  <a:lnTo>
                    <a:pt x="9524" y="8333"/>
                  </a:lnTo>
                  <a:lnTo>
                    <a:pt x="9524" y="1"/>
                  </a:lnTo>
                  <a:close/>
                </a:path>
              </a:pathLst>
            </a:custGeom>
            <a:solidFill>
              <a:schemeClr val="lt1"/>
            </a:solidFill>
            <a:ln w="9525">
              <a:solidFill>
                <a:srgbClr val="ffffff"/>
              </a:solidFill>
              <a:round/>
            </a:ln>
          </p:spPr>
          <p:style>
            <a:lnRef idx="0"/>
            <a:fillRef idx="0"/>
            <a:effectRef idx="0"/>
            <a:fontRef idx="minor"/>
          </p:style>
        </p:sp>
        <p:sp>
          <p:nvSpPr>
            <p:cNvPr id="1053" name="Google Shape;2446;p18"/>
            <p:cNvSpPr/>
            <p:nvPr/>
          </p:nvSpPr>
          <p:spPr>
            <a:xfrm>
              <a:off x="623880" y="463680"/>
              <a:ext cx="41760" cy="41760"/>
            </a:xfrm>
            <a:custGeom>
              <a:avLst/>
              <a:gdLst/>
              <a:ahLst/>
              <a:rect l="l" t="t" r="r" b="b"/>
              <a:pathLst>
                <a:path w="8333" h="8334">
                  <a:moveTo>
                    <a:pt x="0" y="1"/>
                  </a:moveTo>
                  <a:lnTo>
                    <a:pt x="0" y="8333"/>
                  </a:lnTo>
                  <a:lnTo>
                    <a:pt x="8333" y="8333"/>
                  </a:lnTo>
                  <a:lnTo>
                    <a:pt x="8333" y="1"/>
                  </a:lnTo>
                  <a:close/>
                </a:path>
              </a:pathLst>
            </a:custGeom>
            <a:solidFill>
              <a:schemeClr val="lt1"/>
            </a:solidFill>
            <a:ln w="9525">
              <a:solidFill>
                <a:srgbClr val="ffffff"/>
              </a:solidFill>
              <a:round/>
            </a:ln>
          </p:spPr>
          <p:style>
            <a:lnRef idx="0"/>
            <a:fillRef idx="0"/>
            <a:effectRef idx="0"/>
            <a:fontRef idx="minor"/>
          </p:style>
        </p:sp>
        <p:sp>
          <p:nvSpPr>
            <p:cNvPr id="1054" name="Google Shape;2447;p18"/>
            <p:cNvSpPr/>
            <p:nvPr/>
          </p:nvSpPr>
          <p:spPr>
            <a:xfrm>
              <a:off x="569880" y="463680"/>
              <a:ext cx="53640" cy="41760"/>
            </a:xfrm>
            <a:custGeom>
              <a:avLst/>
              <a:gdLst/>
              <a:ahLst/>
              <a:rect l="l" t="t" r="r" b="b"/>
              <a:pathLst>
                <a:path w="10714" h="8334">
                  <a:moveTo>
                    <a:pt x="1" y="1"/>
                  </a:moveTo>
                  <a:lnTo>
                    <a:pt x="1" y="8333"/>
                  </a:lnTo>
                  <a:lnTo>
                    <a:pt x="10713" y="8333"/>
                  </a:lnTo>
                  <a:lnTo>
                    <a:pt x="10713" y="1"/>
                  </a:lnTo>
                  <a:close/>
                </a:path>
              </a:pathLst>
            </a:custGeom>
            <a:solidFill>
              <a:schemeClr val="lt1"/>
            </a:solidFill>
            <a:ln w="9525">
              <a:solidFill>
                <a:srgbClr val="ffffff"/>
              </a:solidFill>
              <a:round/>
            </a:ln>
          </p:spPr>
          <p:style>
            <a:lnRef idx="0"/>
            <a:fillRef idx="0"/>
            <a:effectRef idx="0"/>
            <a:fontRef idx="minor"/>
          </p:style>
        </p:sp>
        <p:sp>
          <p:nvSpPr>
            <p:cNvPr id="1055" name="Google Shape;2448;p18"/>
            <p:cNvSpPr/>
            <p:nvPr/>
          </p:nvSpPr>
          <p:spPr>
            <a:xfrm>
              <a:off x="521640" y="463680"/>
              <a:ext cx="47880" cy="41760"/>
            </a:xfrm>
            <a:custGeom>
              <a:avLst/>
              <a:gdLst/>
              <a:ahLst/>
              <a:rect l="l" t="t" r="r" b="b"/>
              <a:pathLst>
                <a:path w="9524" h="8334">
                  <a:moveTo>
                    <a:pt x="1" y="1"/>
                  </a:moveTo>
                  <a:lnTo>
                    <a:pt x="1" y="8333"/>
                  </a:lnTo>
                  <a:lnTo>
                    <a:pt x="9524" y="8333"/>
                  </a:lnTo>
                  <a:lnTo>
                    <a:pt x="9524" y="1"/>
                  </a:lnTo>
                  <a:close/>
                </a:path>
              </a:pathLst>
            </a:custGeom>
            <a:solidFill>
              <a:schemeClr val="lt1"/>
            </a:solidFill>
            <a:ln w="9525">
              <a:solidFill>
                <a:srgbClr val="ffffff"/>
              </a:solidFill>
              <a:round/>
            </a:ln>
          </p:spPr>
          <p:style>
            <a:lnRef idx="0"/>
            <a:fillRef idx="0"/>
            <a:effectRef idx="0"/>
            <a:fontRef idx="minor"/>
          </p:style>
        </p:sp>
        <p:sp>
          <p:nvSpPr>
            <p:cNvPr id="1056" name="Google Shape;2449;p18"/>
            <p:cNvSpPr/>
            <p:nvPr/>
          </p:nvSpPr>
          <p:spPr>
            <a:xfrm>
              <a:off x="479520" y="463680"/>
              <a:ext cx="41760" cy="41760"/>
            </a:xfrm>
            <a:custGeom>
              <a:avLst/>
              <a:gdLst/>
              <a:ahLst/>
              <a:rect l="l" t="t" r="r" b="b"/>
              <a:pathLst>
                <a:path w="8333" h="8334">
                  <a:moveTo>
                    <a:pt x="0" y="1"/>
                  </a:moveTo>
                  <a:lnTo>
                    <a:pt x="0" y="8333"/>
                  </a:lnTo>
                  <a:lnTo>
                    <a:pt x="8333" y="8333"/>
                  </a:lnTo>
                  <a:lnTo>
                    <a:pt x="8333" y="1"/>
                  </a:lnTo>
                  <a:close/>
                </a:path>
              </a:pathLst>
            </a:custGeom>
            <a:solidFill>
              <a:schemeClr val="lt1"/>
            </a:solidFill>
            <a:ln w="9525">
              <a:solidFill>
                <a:srgbClr val="ffffff"/>
              </a:solidFill>
              <a:round/>
            </a:ln>
          </p:spPr>
          <p:style>
            <a:lnRef idx="0"/>
            <a:fillRef idx="0"/>
            <a:effectRef idx="0"/>
            <a:fontRef idx="minor"/>
          </p:style>
        </p:sp>
        <p:sp>
          <p:nvSpPr>
            <p:cNvPr id="1057" name="Google Shape;2450;p18"/>
            <p:cNvSpPr/>
            <p:nvPr/>
          </p:nvSpPr>
          <p:spPr>
            <a:xfrm>
              <a:off x="425520" y="463680"/>
              <a:ext cx="53640" cy="41760"/>
            </a:xfrm>
            <a:custGeom>
              <a:avLst/>
              <a:gdLst/>
              <a:ahLst/>
              <a:rect l="l" t="t" r="r" b="b"/>
              <a:pathLst>
                <a:path w="10714" h="8334">
                  <a:moveTo>
                    <a:pt x="0" y="1"/>
                  </a:moveTo>
                  <a:lnTo>
                    <a:pt x="0" y="8333"/>
                  </a:lnTo>
                  <a:lnTo>
                    <a:pt x="10713" y="8333"/>
                  </a:lnTo>
                  <a:lnTo>
                    <a:pt x="10713" y="1"/>
                  </a:lnTo>
                  <a:close/>
                </a:path>
              </a:pathLst>
            </a:custGeom>
            <a:solidFill>
              <a:schemeClr val="lt1"/>
            </a:solidFill>
            <a:ln w="9525">
              <a:solidFill>
                <a:srgbClr val="ffffff"/>
              </a:solidFill>
              <a:round/>
            </a:ln>
          </p:spPr>
          <p:style>
            <a:lnRef idx="0"/>
            <a:fillRef idx="0"/>
            <a:effectRef idx="0"/>
            <a:fontRef idx="minor"/>
          </p:style>
        </p:sp>
        <p:sp>
          <p:nvSpPr>
            <p:cNvPr id="1058" name="Google Shape;2451;p18"/>
            <p:cNvSpPr/>
            <p:nvPr/>
          </p:nvSpPr>
          <p:spPr>
            <a:xfrm>
              <a:off x="377280" y="46368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059" name="Google Shape;2452;p18"/>
            <p:cNvSpPr/>
            <p:nvPr/>
          </p:nvSpPr>
          <p:spPr>
            <a:xfrm>
              <a:off x="912960" y="415440"/>
              <a:ext cx="41760" cy="47880"/>
            </a:xfrm>
            <a:custGeom>
              <a:avLst/>
              <a:gdLst/>
              <a:ahLst/>
              <a:rect l="l" t="t" r="r" b="b"/>
              <a:pathLst>
                <a:path w="8334" h="9524">
                  <a:moveTo>
                    <a:pt x="1" y="1"/>
                  </a:moveTo>
                  <a:lnTo>
                    <a:pt x="1" y="9524"/>
                  </a:lnTo>
                  <a:lnTo>
                    <a:pt x="8334" y="9524"/>
                  </a:lnTo>
                  <a:lnTo>
                    <a:pt x="8334" y="1"/>
                  </a:lnTo>
                  <a:close/>
                </a:path>
              </a:pathLst>
            </a:custGeom>
            <a:solidFill>
              <a:schemeClr val="lt1"/>
            </a:solidFill>
            <a:ln w="9525">
              <a:solidFill>
                <a:srgbClr val="ffffff"/>
              </a:solidFill>
              <a:round/>
            </a:ln>
          </p:spPr>
          <p:style>
            <a:lnRef idx="0"/>
            <a:fillRef idx="0"/>
            <a:effectRef idx="0"/>
            <a:fontRef idx="minor"/>
          </p:style>
        </p:sp>
        <p:sp>
          <p:nvSpPr>
            <p:cNvPr id="1060" name="Google Shape;2453;p18"/>
            <p:cNvSpPr/>
            <p:nvPr/>
          </p:nvSpPr>
          <p:spPr>
            <a:xfrm>
              <a:off x="864720" y="415440"/>
              <a:ext cx="47880" cy="47880"/>
            </a:xfrm>
            <a:custGeom>
              <a:avLst/>
              <a:gdLst/>
              <a:ahLst/>
              <a:rect l="l" t="t" r="r" b="b"/>
              <a:pathLst>
                <a:path w="9523"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1061" name="Google Shape;2454;p18"/>
            <p:cNvSpPr/>
            <p:nvPr/>
          </p:nvSpPr>
          <p:spPr>
            <a:xfrm>
              <a:off x="810720" y="415440"/>
              <a:ext cx="53640" cy="47880"/>
            </a:xfrm>
            <a:custGeom>
              <a:avLst/>
              <a:gdLst/>
              <a:ahLst/>
              <a:rect l="l" t="t" r="r" b="b"/>
              <a:pathLst>
                <a:path w="10714" h="9524">
                  <a:moveTo>
                    <a:pt x="1" y="1"/>
                  </a:moveTo>
                  <a:lnTo>
                    <a:pt x="1" y="9524"/>
                  </a:lnTo>
                  <a:lnTo>
                    <a:pt x="10713" y="9524"/>
                  </a:lnTo>
                  <a:lnTo>
                    <a:pt x="10713" y="1"/>
                  </a:lnTo>
                  <a:close/>
                </a:path>
              </a:pathLst>
            </a:custGeom>
            <a:solidFill>
              <a:schemeClr val="lt1"/>
            </a:solidFill>
            <a:ln w="9525">
              <a:solidFill>
                <a:srgbClr val="ffffff"/>
              </a:solidFill>
              <a:round/>
            </a:ln>
          </p:spPr>
          <p:style>
            <a:lnRef idx="0"/>
            <a:fillRef idx="0"/>
            <a:effectRef idx="0"/>
            <a:fontRef idx="minor"/>
          </p:style>
        </p:sp>
        <p:sp>
          <p:nvSpPr>
            <p:cNvPr id="1062" name="Google Shape;2455;p18"/>
            <p:cNvSpPr/>
            <p:nvPr/>
          </p:nvSpPr>
          <p:spPr>
            <a:xfrm>
              <a:off x="768600" y="415440"/>
              <a:ext cx="41760" cy="47880"/>
            </a:xfrm>
            <a:custGeom>
              <a:avLst/>
              <a:gdLst/>
              <a:ahLst/>
              <a:rect l="l" t="t" r="r" b="b"/>
              <a:pathLst>
                <a:path w="8334" h="9524">
                  <a:moveTo>
                    <a:pt x="1" y="1"/>
                  </a:moveTo>
                  <a:lnTo>
                    <a:pt x="1" y="9524"/>
                  </a:lnTo>
                  <a:lnTo>
                    <a:pt x="8334" y="9524"/>
                  </a:lnTo>
                  <a:lnTo>
                    <a:pt x="8334" y="1"/>
                  </a:lnTo>
                  <a:close/>
                </a:path>
              </a:pathLst>
            </a:custGeom>
            <a:solidFill>
              <a:schemeClr val="lt1"/>
            </a:solidFill>
            <a:ln w="9525">
              <a:solidFill>
                <a:srgbClr val="ffffff"/>
              </a:solidFill>
              <a:round/>
            </a:ln>
          </p:spPr>
          <p:style>
            <a:lnRef idx="0"/>
            <a:fillRef idx="0"/>
            <a:effectRef idx="0"/>
            <a:fontRef idx="minor"/>
          </p:style>
        </p:sp>
        <p:sp>
          <p:nvSpPr>
            <p:cNvPr id="1063" name="Google Shape;2456;p18"/>
            <p:cNvSpPr/>
            <p:nvPr/>
          </p:nvSpPr>
          <p:spPr>
            <a:xfrm>
              <a:off x="714240" y="415440"/>
              <a:ext cx="53640" cy="47880"/>
            </a:xfrm>
            <a:custGeom>
              <a:avLst/>
              <a:gdLst/>
              <a:ahLst/>
              <a:rect l="l" t="t" r="r" b="b"/>
              <a:pathLst>
                <a:path w="10713" h="9524">
                  <a:moveTo>
                    <a:pt x="0" y="1"/>
                  </a:moveTo>
                  <a:lnTo>
                    <a:pt x="0" y="9524"/>
                  </a:lnTo>
                  <a:lnTo>
                    <a:pt x="10713" y="9524"/>
                  </a:lnTo>
                  <a:lnTo>
                    <a:pt x="10713" y="1"/>
                  </a:lnTo>
                  <a:close/>
                </a:path>
              </a:pathLst>
            </a:custGeom>
            <a:solidFill>
              <a:schemeClr val="lt1"/>
            </a:solidFill>
            <a:ln w="9525">
              <a:solidFill>
                <a:srgbClr val="ffffff"/>
              </a:solidFill>
              <a:round/>
            </a:ln>
          </p:spPr>
          <p:style>
            <a:lnRef idx="0"/>
            <a:fillRef idx="0"/>
            <a:effectRef idx="0"/>
            <a:fontRef idx="minor"/>
          </p:style>
        </p:sp>
        <p:sp>
          <p:nvSpPr>
            <p:cNvPr id="1064" name="Google Shape;2457;p18"/>
            <p:cNvSpPr/>
            <p:nvPr/>
          </p:nvSpPr>
          <p:spPr>
            <a:xfrm>
              <a:off x="666000" y="415440"/>
              <a:ext cx="47880" cy="47880"/>
            </a:xfrm>
            <a:custGeom>
              <a:avLst/>
              <a:gdLst/>
              <a:ahLst/>
              <a:rect l="l" t="t" r="r" b="b"/>
              <a:pathLst>
                <a:path w="9524" h="9524">
                  <a:moveTo>
                    <a:pt x="1" y="1"/>
                  </a:moveTo>
                  <a:lnTo>
                    <a:pt x="1" y="9524"/>
                  </a:lnTo>
                  <a:lnTo>
                    <a:pt x="9524" y="9524"/>
                  </a:lnTo>
                  <a:lnTo>
                    <a:pt x="9524" y="1"/>
                  </a:lnTo>
                  <a:close/>
                </a:path>
              </a:pathLst>
            </a:custGeom>
            <a:solidFill>
              <a:schemeClr val="lt1"/>
            </a:solidFill>
            <a:ln w="9525">
              <a:solidFill>
                <a:srgbClr val="ffffff"/>
              </a:solidFill>
              <a:round/>
            </a:ln>
          </p:spPr>
          <p:style>
            <a:lnRef idx="0"/>
            <a:fillRef idx="0"/>
            <a:effectRef idx="0"/>
            <a:fontRef idx="minor"/>
          </p:style>
        </p:sp>
        <p:sp>
          <p:nvSpPr>
            <p:cNvPr id="1065" name="Google Shape;2458;p18"/>
            <p:cNvSpPr/>
            <p:nvPr/>
          </p:nvSpPr>
          <p:spPr>
            <a:xfrm>
              <a:off x="623880" y="415440"/>
              <a:ext cx="41760" cy="47880"/>
            </a:xfrm>
            <a:custGeom>
              <a:avLst/>
              <a:gdLst/>
              <a:ahLst/>
              <a:rect l="l" t="t" r="r" b="b"/>
              <a:pathLst>
                <a:path w="8333" h="9524">
                  <a:moveTo>
                    <a:pt x="0" y="1"/>
                  </a:moveTo>
                  <a:lnTo>
                    <a:pt x="0" y="9524"/>
                  </a:lnTo>
                  <a:lnTo>
                    <a:pt x="8333" y="9524"/>
                  </a:lnTo>
                  <a:lnTo>
                    <a:pt x="8333" y="1"/>
                  </a:lnTo>
                  <a:close/>
                </a:path>
              </a:pathLst>
            </a:custGeom>
            <a:solidFill>
              <a:schemeClr val="lt1"/>
            </a:solidFill>
            <a:ln w="9525">
              <a:solidFill>
                <a:srgbClr val="ffffff"/>
              </a:solidFill>
              <a:round/>
            </a:ln>
          </p:spPr>
          <p:style>
            <a:lnRef idx="0"/>
            <a:fillRef idx="0"/>
            <a:effectRef idx="0"/>
            <a:fontRef idx="minor"/>
          </p:style>
        </p:sp>
        <p:sp>
          <p:nvSpPr>
            <p:cNvPr id="1066" name="Google Shape;2459;p18"/>
            <p:cNvSpPr/>
            <p:nvPr/>
          </p:nvSpPr>
          <p:spPr>
            <a:xfrm>
              <a:off x="569880" y="415440"/>
              <a:ext cx="53640" cy="47880"/>
            </a:xfrm>
            <a:custGeom>
              <a:avLst/>
              <a:gdLst/>
              <a:ahLst/>
              <a:rect l="l" t="t" r="r" b="b"/>
              <a:pathLst>
                <a:path w="10714" h="9524">
                  <a:moveTo>
                    <a:pt x="1" y="1"/>
                  </a:moveTo>
                  <a:lnTo>
                    <a:pt x="1" y="9524"/>
                  </a:lnTo>
                  <a:lnTo>
                    <a:pt x="10713" y="9524"/>
                  </a:lnTo>
                  <a:lnTo>
                    <a:pt x="10713" y="1"/>
                  </a:lnTo>
                  <a:close/>
                </a:path>
              </a:pathLst>
            </a:custGeom>
            <a:solidFill>
              <a:schemeClr val="lt1"/>
            </a:solidFill>
            <a:ln w="9525">
              <a:solidFill>
                <a:srgbClr val="ffffff"/>
              </a:solidFill>
              <a:round/>
            </a:ln>
          </p:spPr>
          <p:style>
            <a:lnRef idx="0"/>
            <a:fillRef idx="0"/>
            <a:effectRef idx="0"/>
            <a:fontRef idx="minor"/>
          </p:style>
        </p:sp>
        <p:sp>
          <p:nvSpPr>
            <p:cNvPr id="1067" name="Google Shape;2460;p18"/>
            <p:cNvSpPr/>
            <p:nvPr/>
          </p:nvSpPr>
          <p:spPr>
            <a:xfrm>
              <a:off x="521640" y="415440"/>
              <a:ext cx="47880" cy="47880"/>
            </a:xfrm>
            <a:custGeom>
              <a:avLst/>
              <a:gdLst/>
              <a:ahLst/>
              <a:rect l="l" t="t" r="r" b="b"/>
              <a:pathLst>
                <a:path w="9524" h="9524">
                  <a:moveTo>
                    <a:pt x="1" y="1"/>
                  </a:moveTo>
                  <a:lnTo>
                    <a:pt x="1" y="9524"/>
                  </a:lnTo>
                  <a:lnTo>
                    <a:pt x="9524" y="9524"/>
                  </a:lnTo>
                  <a:lnTo>
                    <a:pt x="9524" y="1"/>
                  </a:lnTo>
                  <a:close/>
                </a:path>
              </a:pathLst>
            </a:custGeom>
            <a:solidFill>
              <a:schemeClr val="lt1"/>
            </a:solidFill>
            <a:ln w="9525">
              <a:solidFill>
                <a:srgbClr val="ffffff"/>
              </a:solidFill>
              <a:round/>
            </a:ln>
          </p:spPr>
          <p:style>
            <a:lnRef idx="0"/>
            <a:fillRef idx="0"/>
            <a:effectRef idx="0"/>
            <a:fontRef idx="minor"/>
          </p:style>
        </p:sp>
        <p:sp>
          <p:nvSpPr>
            <p:cNvPr id="1068" name="Google Shape;2461;p18"/>
            <p:cNvSpPr/>
            <p:nvPr/>
          </p:nvSpPr>
          <p:spPr>
            <a:xfrm>
              <a:off x="479520" y="415440"/>
              <a:ext cx="41760" cy="47880"/>
            </a:xfrm>
            <a:custGeom>
              <a:avLst/>
              <a:gdLst/>
              <a:ahLst/>
              <a:rect l="l" t="t" r="r" b="b"/>
              <a:pathLst>
                <a:path w="8333" h="9524">
                  <a:moveTo>
                    <a:pt x="0" y="1"/>
                  </a:moveTo>
                  <a:lnTo>
                    <a:pt x="0" y="9524"/>
                  </a:lnTo>
                  <a:lnTo>
                    <a:pt x="8333" y="9524"/>
                  </a:lnTo>
                  <a:lnTo>
                    <a:pt x="8333" y="1"/>
                  </a:lnTo>
                  <a:close/>
                </a:path>
              </a:pathLst>
            </a:custGeom>
            <a:solidFill>
              <a:schemeClr val="lt1"/>
            </a:solidFill>
            <a:ln w="9525">
              <a:solidFill>
                <a:srgbClr val="ffffff"/>
              </a:solidFill>
              <a:round/>
            </a:ln>
          </p:spPr>
          <p:style>
            <a:lnRef idx="0"/>
            <a:fillRef idx="0"/>
            <a:effectRef idx="0"/>
            <a:fontRef idx="minor"/>
          </p:style>
        </p:sp>
        <p:sp>
          <p:nvSpPr>
            <p:cNvPr id="1069" name="Google Shape;2462;p18"/>
            <p:cNvSpPr/>
            <p:nvPr/>
          </p:nvSpPr>
          <p:spPr>
            <a:xfrm>
              <a:off x="425520" y="415440"/>
              <a:ext cx="53640" cy="47880"/>
            </a:xfrm>
            <a:custGeom>
              <a:avLst/>
              <a:gdLst/>
              <a:ahLst/>
              <a:rect l="l" t="t" r="r" b="b"/>
              <a:pathLst>
                <a:path w="10714" h="9524">
                  <a:moveTo>
                    <a:pt x="0" y="1"/>
                  </a:moveTo>
                  <a:lnTo>
                    <a:pt x="0" y="9524"/>
                  </a:lnTo>
                  <a:lnTo>
                    <a:pt x="10713" y="9524"/>
                  </a:lnTo>
                  <a:lnTo>
                    <a:pt x="10713" y="1"/>
                  </a:lnTo>
                  <a:close/>
                </a:path>
              </a:pathLst>
            </a:custGeom>
            <a:solidFill>
              <a:schemeClr val="lt1"/>
            </a:solidFill>
            <a:ln w="9525">
              <a:solidFill>
                <a:srgbClr val="ffffff"/>
              </a:solidFill>
              <a:round/>
            </a:ln>
          </p:spPr>
          <p:style>
            <a:lnRef idx="0"/>
            <a:fillRef idx="0"/>
            <a:effectRef idx="0"/>
            <a:fontRef idx="minor"/>
          </p:style>
        </p:sp>
        <p:sp>
          <p:nvSpPr>
            <p:cNvPr id="1070" name="Google Shape;2463;p18"/>
            <p:cNvSpPr/>
            <p:nvPr/>
          </p:nvSpPr>
          <p:spPr>
            <a:xfrm>
              <a:off x="912960" y="361440"/>
              <a:ext cx="41760" cy="53640"/>
            </a:xfrm>
            <a:custGeom>
              <a:avLst/>
              <a:gdLst/>
              <a:ahLst/>
              <a:rect l="l" t="t" r="r" b="b"/>
              <a:pathLst>
                <a:path w="8334" h="10715">
                  <a:moveTo>
                    <a:pt x="1" y="1"/>
                  </a:moveTo>
                  <a:lnTo>
                    <a:pt x="1" y="10715"/>
                  </a:lnTo>
                  <a:lnTo>
                    <a:pt x="8334" y="10715"/>
                  </a:lnTo>
                  <a:lnTo>
                    <a:pt x="8334" y="1"/>
                  </a:lnTo>
                  <a:close/>
                </a:path>
              </a:pathLst>
            </a:custGeom>
            <a:solidFill>
              <a:schemeClr val="lt1"/>
            </a:solidFill>
            <a:ln w="9525">
              <a:solidFill>
                <a:srgbClr val="ffffff"/>
              </a:solidFill>
              <a:round/>
            </a:ln>
          </p:spPr>
          <p:style>
            <a:lnRef idx="0"/>
            <a:fillRef idx="0"/>
            <a:effectRef idx="0"/>
            <a:fontRef idx="minor"/>
          </p:style>
        </p:sp>
        <p:sp>
          <p:nvSpPr>
            <p:cNvPr id="1071" name="Google Shape;2464;p18"/>
            <p:cNvSpPr/>
            <p:nvPr/>
          </p:nvSpPr>
          <p:spPr>
            <a:xfrm>
              <a:off x="864720" y="361440"/>
              <a:ext cx="47880" cy="53640"/>
            </a:xfrm>
            <a:custGeom>
              <a:avLst/>
              <a:gdLst/>
              <a:ahLst/>
              <a:rect l="l" t="t" r="r" b="b"/>
              <a:pathLst>
                <a:path w="9523" h="10715">
                  <a:moveTo>
                    <a:pt x="0" y="1"/>
                  </a:moveTo>
                  <a:lnTo>
                    <a:pt x="0"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1072" name="Google Shape;2465;p18"/>
            <p:cNvSpPr/>
            <p:nvPr/>
          </p:nvSpPr>
          <p:spPr>
            <a:xfrm>
              <a:off x="810720" y="361440"/>
              <a:ext cx="53640" cy="53640"/>
            </a:xfrm>
            <a:custGeom>
              <a:avLst/>
              <a:gdLst/>
              <a:ahLst/>
              <a:rect l="l" t="t" r="r" b="b"/>
              <a:pathLst>
                <a:path w="10714" h="10715">
                  <a:moveTo>
                    <a:pt x="1" y="1"/>
                  </a:moveTo>
                  <a:lnTo>
                    <a:pt x="1" y="10715"/>
                  </a:lnTo>
                  <a:lnTo>
                    <a:pt x="10713" y="10715"/>
                  </a:lnTo>
                  <a:lnTo>
                    <a:pt x="10713" y="1"/>
                  </a:lnTo>
                  <a:close/>
                </a:path>
              </a:pathLst>
            </a:custGeom>
            <a:solidFill>
              <a:schemeClr val="lt1"/>
            </a:solidFill>
            <a:ln w="9525">
              <a:solidFill>
                <a:srgbClr val="ffffff"/>
              </a:solidFill>
              <a:round/>
            </a:ln>
          </p:spPr>
          <p:style>
            <a:lnRef idx="0"/>
            <a:fillRef idx="0"/>
            <a:effectRef idx="0"/>
            <a:fontRef idx="minor"/>
          </p:style>
        </p:sp>
        <p:sp>
          <p:nvSpPr>
            <p:cNvPr id="1073" name="Google Shape;2466;p18"/>
            <p:cNvSpPr/>
            <p:nvPr/>
          </p:nvSpPr>
          <p:spPr>
            <a:xfrm>
              <a:off x="768600" y="361440"/>
              <a:ext cx="41760" cy="53640"/>
            </a:xfrm>
            <a:custGeom>
              <a:avLst/>
              <a:gdLst/>
              <a:ahLst/>
              <a:rect l="l" t="t" r="r" b="b"/>
              <a:pathLst>
                <a:path w="8334" h="10715">
                  <a:moveTo>
                    <a:pt x="1" y="1"/>
                  </a:moveTo>
                  <a:lnTo>
                    <a:pt x="1" y="10715"/>
                  </a:lnTo>
                  <a:lnTo>
                    <a:pt x="8334" y="10715"/>
                  </a:lnTo>
                  <a:lnTo>
                    <a:pt x="8334" y="1"/>
                  </a:lnTo>
                  <a:close/>
                </a:path>
              </a:pathLst>
            </a:custGeom>
            <a:solidFill>
              <a:schemeClr val="lt1"/>
            </a:solidFill>
            <a:ln w="9525">
              <a:solidFill>
                <a:srgbClr val="ffffff"/>
              </a:solidFill>
              <a:round/>
            </a:ln>
          </p:spPr>
          <p:style>
            <a:lnRef idx="0"/>
            <a:fillRef idx="0"/>
            <a:effectRef idx="0"/>
            <a:fontRef idx="minor"/>
          </p:style>
        </p:sp>
        <p:sp>
          <p:nvSpPr>
            <p:cNvPr id="1074" name="Google Shape;2467;p18"/>
            <p:cNvSpPr/>
            <p:nvPr/>
          </p:nvSpPr>
          <p:spPr>
            <a:xfrm>
              <a:off x="714240" y="361440"/>
              <a:ext cx="53640" cy="53640"/>
            </a:xfrm>
            <a:custGeom>
              <a:avLst/>
              <a:gdLst/>
              <a:ahLst/>
              <a:rect l="l" t="t" r="r" b="b"/>
              <a:pathLst>
                <a:path w="10713" h="10715">
                  <a:moveTo>
                    <a:pt x="0" y="1"/>
                  </a:moveTo>
                  <a:lnTo>
                    <a:pt x="0" y="10715"/>
                  </a:lnTo>
                  <a:lnTo>
                    <a:pt x="10713" y="10715"/>
                  </a:lnTo>
                  <a:lnTo>
                    <a:pt x="10713" y="1"/>
                  </a:lnTo>
                  <a:close/>
                </a:path>
              </a:pathLst>
            </a:custGeom>
            <a:solidFill>
              <a:schemeClr val="lt1"/>
            </a:solidFill>
            <a:ln w="9525">
              <a:solidFill>
                <a:srgbClr val="ffffff"/>
              </a:solidFill>
              <a:round/>
            </a:ln>
          </p:spPr>
          <p:style>
            <a:lnRef idx="0"/>
            <a:fillRef idx="0"/>
            <a:effectRef idx="0"/>
            <a:fontRef idx="minor"/>
          </p:style>
        </p:sp>
        <p:sp>
          <p:nvSpPr>
            <p:cNvPr id="1075" name="Google Shape;2468;p18"/>
            <p:cNvSpPr/>
            <p:nvPr/>
          </p:nvSpPr>
          <p:spPr>
            <a:xfrm>
              <a:off x="666000" y="361440"/>
              <a:ext cx="47880" cy="53640"/>
            </a:xfrm>
            <a:custGeom>
              <a:avLst/>
              <a:gdLst/>
              <a:ahLst/>
              <a:rect l="l" t="t" r="r" b="b"/>
              <a:pathLst>
                <a:path w="9524" h="10715">
                  <a:moveTo>
                    <a:pt x="1" y="1"/>
                  </a:moveTo>
                  <a:lnTo>
                    <a:pt x="1" y="10715"/>
                  </a:lnTo>
                  <a:lnTo>
                    <a:pt x="9524" y="10715"/>
                  </a:lnTo>
                  <a:lnTo>
                    <a:pt x="9524" y="1"/>
                  </a:lnTo>
                  <a:close/>
                </a:path>
              </a:pathLst>
            </a:custGeom>
            <a:solidFill>
              <a:schemeClr val="lt1"/>
            </a:solidFill>
            <a:ln w="9525">
              <a:solidFill>
                <a:srgbClr val="ffffff"/>
              </a:solidFill>
              <a:round/>
            </a:ln>
          </p:spPr>
          <p:style>
            <a:lnRef idx="0"/>
            <a:fillRef idx="0"/>
            <a:effectRef idx="0"/>
            <a:fontRef idx="minor"/>
          </p:style>
        </p:sp>
        <p:sp>
          <p:nvSpPr>
            <p:cNvPr id="1076" name="Google Shape;2469;p18"/>
            <p:cNvSpPr/>
            <p:nvPr/>
          </p:nvSpPr>
          <p:spPr>
            <a:xfrm>
              <a:off x="623880" y="361440"/>
              <a:ext cx="41760" cy="53640"/>
            </a:xfrm>
            <a:custGeom>
              <a:avLst/>
              <a:gdLst/>
              <a:ahLst/>
              <a:rect l="l" t="t" r="r" b="b"/>
              <a:pathLst>
                <a:path w="8333" h="10715">
                  <a:moveTo>
                    <a:pt x="0" y="1"/>
                  </a:moveTo>
                  <a:lnTo>
                    <a:pt x="0" y="10715"/>
                  </a:lnTo>
                  <a:lnTo>
                    <a:pt x="8333" y="10715"/>
                  </a:lnTo>
                  <a:lnTo>
                    <a:pt x="8333" y="1"/>
                  </a:lnTo>
                  <a:close/>
                </a:path>
              </a:pathLst>
            </a:custGeom>
            <a:solidFill>
              <a:schemeClr val="lt1"/>
            </a:solidFill>
            <a:ln w="9525">
              <a:solidFill>
                <a:srgbClr val="ffffff"/>
              </a:solidFill>
              <a:round/>
            </a:ln>
          </p:spPr>
          <p:style>
            <a:lnRef idx="0"/>
            <a:fillRef idx="0"/>
            <a:effectRef idx="0"/>
            <a:fontRef idx="minor"/>
          </p:style>
        </p:sp>
        <p:sp>
          <p:nvSpPr>
            <p:cNvPr id="1077" name="Google Shape;2470;p18"/>
            <p:cNvSpPr/>
            <p:nvPr/>
          </p:nvSpPr>
          <p:spPr>
            <a:xfrm>
              <a:off x="912960" y="319320"/>
              <a:ext cx="41760" cy="41760"/>
            </a:xfrm>
            <a:custGeom>
              <a:avLst/>
              <a:gdLst/>
              <a:ahLst/>
              <a:rect l="l" t="t" r="r" b="b"/>
              <a:pathLst>
                <a:path w="8334" h="8334">
                  <a:moveTo>
                    <a:pt x="1" y="1"/>
                  </a:moveTo>
                  <a:lnTo>
                    <a:pt x="1" y="8334"/>
                  </a:lnTo>
                  <a:lnTo>
                    <a:pt x="8334" y="8334"/>
                  </a:lnTo>
                  <a:lnTo>
                    <a:pt x="8334" y="1"/>
                  </a:lnTo>
                  <a:close/>
                </a:path>
              </a:pathLst>
            </a:custGeom>
            <a:solidFill>
              <a:schemeClr val="lt1"/>
            </a:solidFill>
            <a:ln w="9525">
              <a:solidFill>
                <a:srgbClr val="ffffff"/>
              </a:solidFill>
              <a:round/>
            </a:ln>
          </p:spPr>
          <p:style>
            <a:lnRef idx="0"/>
            <a:fillRef idx="0"/>
            <a:effectRef idx="0"/>
            <a:fontRef idx="minor"/>
          </p:style>
        </p:sp>
        <p:sp>
          <p:nvSpPr>
            <p:cNvPr id="1078" name="Google Shape;2471;p18"/>
            <p:cNvSpPr/>
            <p:nvPr/>
          </p:nvSpPr>
          <p:spPr>
            <a:xfrm>
              <a:off x="864720" y="319320"/>
              <a:ext cx="47880" cy="41760"/>
            </a:xfrm>
            <a:custGeom>
              <a:avLst/>
              <a:gdLst/>
              <a:ahLst/>
              <a:rect l="l" t="t" r="r" b="b"/>
              <a:pathLst>
                <a:path w="9523" h="8334">
                  <a:moveTo>
                    <a:pt x="0" y="1"/>
                  </a:moveTo>
                  <a:lnTo>
                    <a:pt x="0"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1079" name="Google Shape;2472;p18"/>
            <p:cNvSpPr/>
            <p:nvPr/>
          </p:nvSpPr>
          <p:spPr>
            <a:xfrm>
              <a:off x="810720" y="319320"/>
              <a:ext cx="53640" cy="41760"/>
            </a:xfrm>
            <a:custGeom>
              <a:avLst/>
              <a:gdLst/>
              <a:ahLst/>
              <a:rect l="l" t="t" r="r" b="b"/>
              <a:pathLst>
                <a:path w="10714" h="8334">
                  <a:moveTo>
                    <a:pt x="1" y="1"/>
                  </a:moveTo>
                  <a:lnTo>
                    <a:pt x="1" y="8334"/>
                  </a:lnTo>
                  <a:lnTo>
                    <a:pt x="10713" y="8334"/>
                  </a:lnTo>
                  <a:lnTo>
                    <a:pt x="10713" y="1"/>
                  </a:lnTo>
                  <a:close/>
                </a:path>
              </a:pathLst>
            </a:custGeom>
            <a:solidFill>
              <a:schemeClr val="lt1"/>
            </a:solidFill>
            <a:ln w="9525">
              <a:solidFill>
                <a:srgbClr val="ffffff"/>
              </a:solidFill>
              <a:round/>
            </a:ln>
          </p:spPr>
          <p:style>
            <a:lnRef idx="0"/>
            <a:fillRef idx="0"/>
            <a:effectRef idx="0"/>
            <a:fontRef idx="minor"/>
          </p:style>
        </p:sp>
        <p:sp>
          <p:nvSpPr>
            <p:cNvPr id="1080" name="Google Shape;2473;p18"/>
            <p:cNvSpPr/>
            <p:nvPr/>
          </p:nvSpPr>
          <p:spPr>
            <a:xfrm>
              <a:off x="768600" y="319320"/>
              <a:ext cx="41760" cy="41760"/>
            </a:xfrm>
            <a:custGeom>
              <a:avLst/>
              <a:gdLst/>
              <a:ahLst/>
              <a:rect l="l" t="t" r="r" b="b"/>
              <a:pathLst>
                <a:path w="8334" h="8334">
                  <a:moveTo>
                    <a:pt x="1" y="1"/>
                  </a:moveTo>
                  <a:lnTo>
                    <a:pt x="1" y="8334"/>
                  </a:lnTo>
                  <a:lnTo>
                    <a:pt x="8334" y="8334"/>
                  </a:lnTo>
                  <a:lnTo>
                    <a:pt x="8334" y="1"/>
                  </a:lnTo>
                  <a:close/>
                </a:path>
              </a:pathLst>
            </a:custGeom>
            <a:solidFill>
              <a:schemeClr val="lt1"/>
            </a:solidFill>
            <a:ln w="9525">
              <a:solidFill>
                <a:srgbClr val="ffffff"/>
              </a:solidFill>
              <a:round/>
            </a:ln>
          </p:spPr>
          <p:style>
            <a:lnRef idx="0"/>
            <a:fillRef idx="0"/>
            <a:effectRef idx="0"/>
            <a:fontRef idx="minor"/>
          </p:style>
        </p:sp>
        <p:sp>
          <p:nvSpPr>
            <p:cNvPr id="1081" name="Google Shape;2474;p18"/>
            <p:cNvSpPr/>
            <p:nvPr/>
          </p:nvSpPr>
          <p:spPr>
            <a:xfrm>
              <a:off x="714240" y="319320"/>
              <a:ext cx="53640" cy="41760"/>
            </a:xfrm>
            <a:custGeom>
              <a:avLst/>
              <a:gdLst/>
              <a:ahLst/>
              <a:rect l="l" t="t" r="r" b="b"/>
              <a:pathLst>
                <a:path w="10713" h="8334">
                  <a:moveTo>
                    <a:pt x="0" y="1"/>
                  </a:moveTo>
                  <a:lnTo>
                    <a:pt x="0" y="8334"/>
                  </a:lnTo>
                  <a:lnTo>
                    <a:pt x="10713" y="8334"/>
                  </a:lnTo>
                  <a:lnTo>
                    <a:pt x="10713" y="1"/>
                  </a:lnTo>
                  <a:close/>
                </a:path>
              </a:pathLst>
            </a:custGeom>
            <a:solidFill>
              <a:schemeClr val="lt1"/>
            </a:solidFill>
            <a:ln w="9525">
              <a:solidFill>
                <a:srgbClr val="ffffff"/>
              </a:solidFill>
              <a:round/>
            </a:ln>
          </p:spPr>
          <p:style>
            <a:lnRef idx="0"/>
            <a:fillRef idx="0"/>
            <a:effectRef idx="0"/>
            <a:fontRef idx="minor"/>
          </p:style>
        </p:sp>
        <p:sp>
          <p:nvSpPr>
            <p:cNvPr id="1082" name="Google Shape;2475;p18"/>
            <p:cNvSpPr/>
            <p:nvPr/>
          </p:nvSpPr>
          <p:spPr>
            <a:xfrm>
              <a:off x="666000" y="319320"/>
              <a:ext cx="47880" cy="41760"/>
            </a:xfrm>
            <a:custGeom>
              <a:avLst/>
              <a:gdLst/>
              <a:ahLst/>
              <a:rect l="l" t="t" r="r" b="b"/>
              <a:pathLst>
                <a:path w="9524" h="8334">
                  <a:moveTo>
                    <a:pt x="1" y="1"/>
                  </a:moveTo>
                  <a:lnTo>
                    <a:pt x="1" y="8334"/>
                  </a:lnTo>
                  <a:lnTo>
                    <a:pt x="9524" y="8334"/>
                  </a:lnTo>
                  <a:lnTo>
                    <a:pt x="9524" y="1"/>
                  </a:lnTo>
                  <a:close/>
                </a:path>
              </a:pathLst>
            </a:custGeom>
            <a:solidFill>
              <a:schemeClr val="lt1"/>
            </a:solidFill>
            <a:ln w="9525">
              <a:solidFill>
                <a:srgbClr val="ffffff"/>
              </a:solidFill>
              <a:round/>
            </a:ln>
          </p:spPr>
          <p:style>
            <a:lnRef idx="0"/>
            <a:fillRef idx="0"/>
            <a:effectRef idx="0"/>
            <a:fontRef idx="minor"/>
          </p:style>
        </p:sp>
        <p:sp>
          <p:nvSpPr>
            <p:cNvPr id="1083" name="Google Shape;2476;p18"/>
            <p:cNvSpPr/>
            <p:nvPr/>
          </p:nvSpPr>
          <p:spPr>
            <a:xfrm>
              <a:off x="623880" y="319320"/>
              <a:ext cx="41760" cy="41760"/>
            </a:xfrm>
            <a:custGeom>
              <a:avLst/>
              <a:gdLst/>
              <a:ahLst/>
              <a:rect l="l" t="t" r="r" b="b"/>
              <a:pathLst>
                <a:path w="8333" h="8334">
                  <a:moveTo>
                    <a:pt x="0" y="1"/>
                  </a:moveTo>
                  <a:lnTo>
                    <a:pt x="0" y="8334"/>
                  </a:lnTo>
                  <a:lnTo>
                    <a:pt x="8333" y="8334"/>
                  </a:lnTo>
                  <a:lnTo>
                    <a:pt x="8333" y="1"/>
                  </a:lnTo>
                  <a:close/>
                </a:path>
              </a:pathLst>
            </a:custGeom>
            <a:solidFill>
              <a:schemeClr val="lt1"/>
            </a:solidFill>
            <a:ln w="9525">
              <a:solidFill>
                <a:srgbClr val="ffffff"/>
              </a:solidFill>
              <a:round/>
            </a:ln>
          </p:spPr>
          <p:style>
            <a:lnRef idx="0"/>
            <a:fillRef idx="0"/>
            <a:effectRef idx="0"/>
            <a:fontRef idx="minor"/>
          </p:style>
        </p:sp>
        <p:sp>
          <p:nvSpPr>
            <p:cNvPr id="1084" name="Google Shape;2477;p18"/>
            <p:cNvSpPr/>
            <p:nvPr/>
          </p:nvSpPr>
          <p:spPr>
            <a:xfrm>
              <a:off x="912960" y="26496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1085" name="Google Shape;2478;p18"/>
            <p:cNvSpPr/>
            <p:nvPr/>
          </p:nvSpPr>
          <p:spPr>
            <a:xfrm>
              <a:off x="864720" y="26496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086" name="Google Shape;2479;p18"/>
            <p:cNvSpPr/>
            <p:nvPr/>
          </p:nvSpPr>
          <p:spPr>
            <a:xfrm>
              <a:off x="810720" y="26496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087" name="Google Shape;2480;p18"/>
            <p:cNvSpPr/>
            <p:nvPr/>
          </p:nvSpPr>
          <p:spPr>
            <a:xfrm>
              <a:off x="768600" y="26496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1088" name="Google Shape;2481;p18"/>
            <p:cNvSpPr/>
            <p:nvPr/>
          </p:nvSpPr>
          <p:spPr>
            <a:xfrm>
              <a:off x="714240" y="264960"/>
              <a:ext cx="53640" cy="53640"/>
            </a:xfrm>
            <a:custGeom>
              <a:avLst/>
              <a:gdLst/>
              <a:ahLst/>
              <a:rect l="l" t="t" r="r" b="b"/>
              <a:pathLst>
                <a:path w="10713"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089" name="Google Shape;2482;p18"/>
            <p:cNvSpPr/>
            <p:nvPr/>
          </p:nvSpPr>
          <p:spPr>
            <a:xfrm>
              <a:off x="666000" y="26496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090" name="Google Shape;2483;p18"/>
            <p:cNvSpPr/>
            <p:nvPr/>
          </p:nvSpPr>
          <p:spPr>
            <a:xfrm>
              <a:off x="912960" y="21672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1091" name="Google Shape;2484;p18"/>
            <p:cNvSpPr/>
            <p:nvPr/>
          </p:nvSpPr>
          <p:spPr>
            <a:xfrm>
              <a:off x="864720" y="21672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092" name="Google Shape;2485;p18"/>
            <p:cNvSpPr/>
            <p:nvPr/>
          </p:nvSpPr>
          <p:spPr>
            <a:xfrm>
              <a:off x="810720" y="21672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093" name="Google Shape;2486;p18"/>
            <p:cNvSpPr/>
            <p:nvPr/>
          </p:nvSpPr>
          <p:spPr>
            <a:xfrm>
              <a:off x="768600" y="21672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1094" name="Google Shape;2487;p18"/>
            <p:cNvSpPr/>
            <p:nvPr/>
          </p:nvSpPr>
          <p:spPr>
            <a:xfrm>
              <a:off x="714240" y="216720"/>
              <a:ext cx="53640" cy="47880"/>
            </a:xfrm>
            <a:custGeom>
              <a:avLst/>
              <a:gdLst/>
              <a:ahLst/>
              <a:rect l="l" t="t" r="r" b="b"/>
              <a:pathLst>
                <a:path w="10713"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095" name="Google Shape;2488;p18"/>
            <p:cNvSpPr/>
            <p:nvPr/>
          </p:nvSpPr>
          <p:spPr>
            <a:xfrm>
              <a:off x="912960" y="174600"/>
              <a:ext cx="41760" cy="41760"/>
            </a:xfrm>
            <a:custGeom>
              <a:avLst/>
              <a:gdLst/>
              <a:ahLst/>
              <a:rect l="l" t="t" r="r" b="b"/>
              <a:pathLst>
                <a:path w="8334" h="8333">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1096" name="Google Shape;2489;p18"/>
            <p:cNvSpPr/>
            <p:nvPr/>
          </p:nvSpPr>
          <p:spPr>
            <a:xfrm>
              <a:off x="864720" y="174600"/>
              <a:ext cx="47880" cy="41760"/>
            </a:xfrm>
            <a:custGeom>
              <a:avLst/>
              <a:gdLst/>
              <a:ahLst/>
              <a:rect l="l" t="t" r="r" b="b"/>
              <a:pathLst>
                <a:path w="9523" h="8333">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097" name="Google Shape;2490;p18"/>
            <p:cNvSpPr/>
            <p:nvPr/>
          </p:nvSpPr>
          <p:spPr>
            <a:xfrm>
              <a:off x="810720" y="174600"/>
              <a:ext cx="53640" cy="41760"/>
            </a:xfrm>
            <a:custGeom>
              <a:avLst/>
              <a:gdLst/>
              <a:ahLst/>
              <a:rect l="l" t="t" r="r" b="b"/>
              <a:pathLst>
                <a:path w="10714" h="8333">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098" name="Google Shape;2491;p18"/>
            <p:cNvSpPr/>
            <p:nvPr/>
          </p:nvSpPr>
          <p:spPr>
            <a:xfrm>
              <a:off x="768600" y="174600"/>
              <a:ext cx="41760" cy="41760"/>
            </a:xfrm>
            <a:custGeom>
              <a:avLst/>
              <a:gdLst/>
              <a:ahLst/>
              <a:rect l="l" t="t" r="r" b="b"/>
              <a:pathLst>
                <a:path w="8334" h="8333">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1099" name="Google Shape;2492;p18"/>
            <p:cNvSpPr/>
            <p:nvPr/>
          </p:nvSpPr>
          <p:spPr>
            <a:xfrm>
              <a:off x="955080" y="848520"/>
              <a:ext cx="47880" cy="47880"/>
            </a:xfrm>
            <a:custGeom>
              <a:avLst/>
              <a:gdLst/>
              <a:ahLst/>
              <a:rect l="l" t="t" r="r" b="b"/>
              <a:pathLst>
                <a:path w="9524" h="9523">
                  <a:moveTo>
                    <a:pt x="1" y="0"/>
                  </a:moveTo>
                  <a:lnTo>
                    <a:pt x="1"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100" name="Google Shape;2493;p18"/>
            <p:cNvSpPr/>
            <p:nvPr/>
          </p:nvSpPr>
          <p:spPr>
            <a:xfrm>
              <a:off x="1002960" y="848520"/>
              <a:ext cx="41760" cy="47880"/>
            </a:xfrm>
            <a:custGeom>
              <a:avLst/>
              <a:gdLst/>
              <a:ahLst/>
              <a:rect l="l" t="t" r="r" b="b"/>
              <a:pathLst>
                <a:path w="8334" h="9523">
                  <a:moveTo>
                    <a:pt x="0" y="0"/>
                  </a:moveTo>
                  <a:lnTo>
                    <a:pt x="0" y="9523"/>
                  </a:lnTo>
                  <a:lnTo>
                    <a:pt x="8333" y="9523"/>
                  </a:lnTo>
                  <a:lnTo>
                    <a:pt x="8333" y="0"/>
                  </a:lnTo>
                  <a:close/>
                </a:path>
              </a:pathLst>
            </a:custGeom>
            <a:solidFill>
              <a:schemeClr val="lt1"/>
            </a:solidFill>
            <a:ln w="9525">
              <a:solidFill>
                <a:srgbClr val="ffffff"/>
              </a:solidFill>
              <a:round/>
            </a:ln>
          </p:spPr>
          <p:style>
            <a:lnRef idx="0"/>
            <a:fillRef idx="0"/>
            <a:effectRef idx="0"/>
            <a:fontRef idx="minor"/>
          </p:style>
        </p:sp>
        <p:sp>
          <p:nvSpPr>
            <p:cNvPr id="1101" name="Google Shape;2494;p18"/>
            <p:cNvSpPr/>
            <p:nvPr/>
          </p:nvSpPr>
          <p:spPr>
            <a:xfrm>
              <a:off x="1045080" y="848520"/>
              <a:ext cx="53640" cy="47880"/>
            </a:xfrm>
            <a:custGeom>
              <a:avLst/>
              <a:gdLst/>
              <a:ahLst/>
              <a:rect l="l" t="t" r="r" b="b"/>
              <a:pathLst>
                <a:path w="10715" h="9523">
                  <a:moveTo>
                    <a:pt x="0" y="0"/>
                  </a:moveTo>
                  <a:lnTo>
                    <a:pt x="0" y="9523"/>
                  </a:lnTo>
                  <a:lnTo>
                    <a:pt x="10714" y="9523"/>
                  </a:lnTo>
                  <a:lnTo>
                    <a:pt x="10714" y="0"/>
                  </a:lnTo>
                  <a:close/>
                </a:path>
              </a:pathLst>
            </a:custGeom>
            <a:solidFill>
              <a:schemeClr val="lt1"/>
            </a:solidFill>
            <a:ln w="9525">
              <a:solidFill>
                <a:srgbClr val="ffffff"/>
              </a:solidFill>
              <a:round/>
            </a:ln>
          </p:spPr>
          <p:style>
            <a:lnRef idx="0"/>
            <a:fillRef idx="0"/>
            <a:effectRef idx="0"/>
            <a:fontRef idx="minor"/>
          </p:style>
        </p:sp>
        <p:sp>
          <p:nvSpPr>
            <p:cNvPr id="1102" name="Google Shape;2495;p18"/>
            <p:cNvSpPr/>
            <p:nvPr/>
          </p:nvSpPr>
          <p:spPr>
            <a:xfrm>
              <a:off x="1099440" y="848520"/>
              <a:ext cx="47880" cy="47880"/>
            </a:xfrm>
            <a:custGeom>
              <a:avLst/>
              <a:gdLst/>
              <a:ahLst/>
              <a:rect l="l" t="t" r="r" b="b"/>
              <a:pathLst>
                <a:path w="9524"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103" name="Google Shape;2496;p18"/>
            <p:cNvSpPr/>
            <p:nvPr/>
          </p:nvSpPr>
          <p:spPr>
            <a:xfrm>
              <a:off x="1147320" y="84852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104" name="Google Shape;2497;p18"/>
            <p:cNvSpPr/>
            <p:nvPr/>
          </p:nvSpPr>
          <p:spPr>
            <a:xfrm>
              <a:off x="1195560" y="848520"/>
              <a:ext cx="47880" cy="47880"/>
            </a:xfrm>
            <a:custGeom>
              <a:avLst/>
              <a:gdLst/>
              <a:ahLst/>
              <a:rect l="l" t="t" r="r" b="b"/>
              <a:pathLst>
                <a:path w="9524" h="9523">
                  <a:moveTo>
                    <a:pt x="1" y="0"/>
                  </a:moveTo>
                  <a:lnTo>
                    <a:pt x="1" y="9523"/>
                  </a:lnTo>
                  <a:lnTo>
                    <a:pt x="9524" y="9523"/>
                  </a:lnTo>
                  <a:lnTo>
                    <a:pt x="9524" y="0"/>
                  </a:lnTo>
                  <a:close/>
                </a:path>
              </a:pathLst>
            </a:custGeom>
            <a:solidFill>
              <a:schemeClr val="lt1"/>
            </a:solidFill>
            <a:ln w="9525">
              <a:solidFill>
                <a:srgbClr val="ffffff"/>
              </a:solidFill>
              <a:round/>
            </a:ln>
          </p:spPr>
          <p:style>
            <a:lnRef idx="0"/>
            <a:fillRef idx="0"/>
            <a:effectRef idx="0"/>
            <a:fontRef idx="minor"/>
          </p:style>
        </p:sp>
        <p:sp>
          <p:nvSpPr>
            <p:cNvPr id="1105" name="Google Shape;2498;p18"/>
            <p:cNvSpPr/>
            <p:nvPr/>
          </p:nvSpPr>
          <p:spPr>
            <a:xfrm>
              <a:off x="1243800" y="848520"/>
              <a:ext cx="47880" cy="47880"/>
            </a:xfrm>
            <a:custGeom>
              <a:avLst/>
              <a:gdLst/>
              <a:ahLst/>
              <a:rect l="l" t="t" r="r" b="b"/>
              <a:pathLst>
                <a:path w="9524" h="9523">
                  <a:moveTo>
                    <a:pt x="1" y="0"/>
                  </a:moveTo>
                  <a:lnTo>
                    <a:pt x="1"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106" name="Google Shape;2499;p18"/>
            <p:cNvSpPr/>
            <p:nvPr/>
          </p:nvSpPr>
          <p:spPr>
            <a:xfrm>
              <a:off x="1291680" y="84852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107" name="Google Shape;2500;p18"/>
            <p:cNvSpPr/>
            <p:nvPr/>
          </p:nvSpPr>
          <p:spPr>
            <a:xfrm>
              <a:off x="1339920" y="848520"/>
              <a:ext cx="47880" cy="47880"/>
            </a:xfrm>
            <a:custGeom>
              <a:avLst/>
              <a:gdLst/>
              <a:ahLst/>
              <a:rect l="l" t="t" r="r" b="b"/>
              <a:pathLst>
                <a:path w="9526" h="9523">
                  <a:moveTo>
                    <a:pt x="1" y="0"/>
                  </a:moveTo>
                  <a:lnTo>
                    <a:pt x="1" y="9523"/>
                  </a:lnTo>
                  <a:lnTo>
                    <a:pt x="9525" y="9523"/>
                  </a:lnTo>
                  <a:lnTo>
                    <a:pt x="9525" y="0"/>
                  </a:lnTo>
                  <a:close/>
                </a:path>
              </a:pathLst>
            </a:custGeom>
            <a:solidFill>
              <a:schemeClr val="lt1"/>
            </a:solidFill>
            <a:ln w="9525">
              <a:solidFill>
                <a:srgbClr val="ffffff"/>
              </a:solidFill>
              <a:round/>
            </a:ln>
          </p:spPr>
          <p:style>
            <a:lnRef idx="0"/>
            <a:fillRef idx="0"/>
            <a:effectRef idx="0"/>
            <a:fontRef idx="minor"/>
          </p:style>
        </p:sp>
        <p:sp>
          <p:nvSpPr>
            <p:cNvPr id="1108" name="Google Shape;2501;p18"/>
            <p:cNvSpPr/>
            <p:nvPr/>
          </p:nvSpPr>
          <p:spPr>
            <a:xfrm>
              <a:off x="1388160" y="84852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109" name="Google Shape;2502;p18"/>
            <p:cNvSpPr/>
            <p:nvPr/>
          </p:nvSpPr>
          <p:spPr>
            <a:xfrm>
              <a:off x="1436400" y="848520"/>
              <a:ext cx="47880" cy="47880"/>
            </a:xfrm>
            <a:custGeom>
              <a:avLst/>
              <a:gdLst/>
              <a:ahLst/>
              <a:rect l="l" t="t" r="r" b="b"/>
              <a:pathLst>
                <a:path w="9524" h="9523">
                  <a:moveTo>
                    <a:pt x="1" y="0"/>
                  </a:moveTo>
                  <a:lnTo>
                    <a:pt x="1" y="9523"/>
                  </a:lnTo>
                  <a:lnTo>
                    <a:pt x="9524" y="9523"/>
                  </a:lnTo>
                  <a:lnTo>
                    <a:pt x="9524" y="0"/>
                  </a:lnTo>
                  <a:close/>
                </a:path>
              </a:pathLst>
            </a:custGeom>
            <a:solidFill>
              <a:schemeClr val="lt1"/>
            </a:solidFill>
            <a:ln w="9525">
              <a:solidFill>
                <a:srgbClr val="ffffff"/>
              </a:solidFill>
              <a:round/>
            </a:ln>
          </p:spPr>
          <p:style>
            <a:lnRef idx="0"/>
            <a:fillRef idx="0"/>
            <a:effectRef idx="0"/>
            <a:fontRef idx="minor"/>
          </p:style>
        </p:sp>
        <p:sp>
          <p:nvSpPr>
            <p:cNvPr id="1110" name="Google Shape;2503;p18"/>
            <p:cNvSpPr/>
            <p:nvPr/>
          </p:nvSpPr>
          <p:spPr>
            <a:xfrm>
              <a:off x="1484280" y="848520"/>
              <a:ext cx="47880" cy="47880"/>
            </a:xfrm>
            <a:custGeom>
              <a:avLst/>
              <a:gdLst/>
              <a:ahLst/>
              <a:rect l="l" t="t" r="r" b="b"/>
              <a:pathLst>
                <a:path w="9524" h="9523">
                  <a:moveTo>
                    <a:pt x="1" y="0"/>
                  </a:moveTo>
                  <a:lnTo>
                    <a:pt x="1"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111" name="Google Shape;2504;p18"/>
            <p:cNvSpPr/>
            <p:nvPr/>
          </p:nvSpPr>
          <p:spPr>
            <a:xfrm>
              <a:off x="1532520" y="848520"/>
              <a:ext cx="47880" cy="47880"/>
            </a:xfrm>
            <a:custGeom>
              <a:avLst/>
              <a:gdLst/>
              <a:ahLst/>
              <a:rect l="l" t="t" r="r" b="b"/>
              <a:pathLst>
                <a:path w="9524"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112" name="Google Shape;2505;p18"/>
            <p:cNvSpPr/>
            <p:nvPr/>
          </p:nvSpPr>
          <p:spPr>
            <a:xfrm>
              <a:off x="955080" y="80064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113" name="Google Shape;2506;p18"/>
            <p:cNvSpPr/>
            <p:nvPr/>
          </p:nvSpPr>
          <p:spPr>
            <a:xfrm>
              <a:off x="1002960" y="800640"/>
              <a:ext cx="41760" cy="47880"/>
            </a:xfrm>
            <a:custGeom>
              <a:avLst/>
              <a:gdLst/>
              <a:ahLst/>
              <a:rect l="l" t="t" r="r" b="b"/>
              <a:pathLst>
                <a:path w="8334"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1114" name="Google Shape;2507;p18"/>
            <p:cNvSpPr/>
            <p:nvPr/>
          </p:nvSpPr>
          <p:spPr>
            <a:xfrm>
              <a:off x="1045080" y="800640"/>
              <a:ext cx="53640" cy="47880"/>
            </a:xfrm>
            <a:custGeom>
              <a:avLst/>
              <a:gdLst/>
              <a:ahLst/>
              <a:rect l="l" t="t" r="r" b="b"/>
              <a:pathLst>
                <a:path w="10715" h="9524">
                  <a:moveTo>
                    <a:pt x="0" y="1"/>
                  </a:moveTo>
                  <a:lnTo>
                    <a:pt x="0" y="9523"/>
                  </a:lnTo>
                  <a:lnTo>
                    <a:pt x="10714" y="9523"/>
                  </a:lnTo>
                  <a:lnTo>
                    <a:pt x="10714" y="1"/>
                  </a:lnTo>
                  <a:close/>
                </a:path>
              </a:pathLst>
            </a:custGeom>
            <a:solidFill>
              <a:schemeClr val="lt1"/>
            </a:solidFill>
            <a:ln w="9525">
              <a:solidFill>
                <a:srgbClr val="ffffff"/>
              </a:solidFill>
              <a:round/>
            </a:ln>
          </p:spPr>
          <p:style>
            <a:lnRef idx="0"/>
            <a:fillRef idx="0"/>
            <a:effectRef idx="0"/>
            <a:fontRef idx="minor"/>
          </p:style>
        </p:sp>
        <p:sp>
          <p:nvSpPr>
            <p:cNvPr id="1115" name="Google Shape;2508;p18"/>
            <p:cNvSpPr/>
            <p:nvPr/>
          </p:nvSpPr>
          <p:spPr>
            <a:xfrm>
              <a:off x="1099440" y="80064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116" name="Google Shape;2509;p18"/>
            <p:cNvSpPr/>
            <p:nvPr/>
          </p:nvSpPr>
          <p:spPr>
            <a:xfrm>
              <a:off x="1147320" y="8006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117" name="Google Shape;2510;p18"/>
            <p:cNvSpPr/>
            <p:nvPr/>
          </p:nvSpPr>
          <p:spPr>
            <a:xfrm>
              <a:off x="1195560" y="80064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1118" name="Google Shape;2511;p18"/>
            <p:cNvSpPr/>
            <p:nvPr/>
          </p:nvSpPr>
          <p:spPr>
            <a:xfrm>
              <a:off x="1243800" y="80064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119" name="Google Shape;2512;p18"/>
            <p:cNvSpPr/>
            <p:nvPr/>
          </p:nvSpPr>
          <p:spPr>
            <a:xfrm>
              <a:off x="1291680" y="8006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120" name="Google Shape;2513;p18"/>
            <p:cNvSpPr/>
            <p:nvPr/>
          </p:nvSpPr>
          <p:spPr>
            <a:xfrm>
              <a:off x="1339920" y="800640"/>
              <a:ext cx="47880" cy="47880"/>
            </a:xfrm>
            <a:custGeom>
              <a:avLst/>
              <a:gdLst/>
              <a:ahLst/>
              <a:rect l="l" t="t" r="r" b="b"/>
              <a:pathLst>
                <a:path w="9526" h="9524">
                  <a:moveTo>
                    <a:pt x="1" y="1"/>
                  </a:moveTo>
                  <a:lnTo>
                    <a:pt x="1" y="9523"/>
                  </a:lnTo>
                  <a:lnTo>
                    <a:pt x="9525" y="9523"/>
                  </a:lnTo>
                  <a:lnTo>
                    <a:pt x="9525" y="1"/>
                  </a:lnTo>
                  <a:close/>
                </a:path>
              </a:pathLst>
            </a:custGeom>
            <a:solidFill>
              <a:schemeClr val="lt1"/>
            </a:solidFill>
            <a:ln w="9525">
              <a:solidFill>
                <a:srgbClr val="ffffff"/>
              </a:solidFill>
              <a:round/>
            </a:ln>
          </p:spPr>
          <p:style>
            <a:lnRef idx="0"/>
            <a:fillRef idx="0"/>
            <a:effectRef idx="0"/>
            <a:fontRef idx="minor"/>
          </p:style>
        </p:sp>
        <p:sp>
          <p:nvSpPr>
            <p:cNvPr id="1121" name="Google Shape;2514;p18"/>
            <p:cNvSpPr/>
            <p:nvPr/>
          </p:nvSpPr>
          <p:spPr>
            <a:xfrm>
              <a:off x="1388160" y="8006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122" name="Google Shape;2515;p18"/>
            <p:cNvSpPr/>
            <p:nvPr/>
          </p:nvSpPr>
          <p:spPr>
            <a:xfrm>
              <a:off x="1436400" y="80064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1123" name="Google Shape;2516;p18"/>
            <p:cNvSpPr/>
            <p:nvPr/>
          </p:nvSpPr>
          <p:spPr>
            <a:xfrm>
              <a:off x="1484280" y="80064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124" name="Google Shape;2517;p18"/>
            <p:cNvSpPr/>
            <p:nvPr/>
          </p:nvSpPr>
          <p:spPr>
            <a:xfrm>
              <a:off x="1532520" y="80064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125" name="Google Shape;2518;p18"/>
            <p:cNvSpPr/>
            <p:nvPr/>
          </p:nvSpPr>
          <p:spPr>
            <a:xfrm>
              <a:off x="1580760" y="8006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126" name="Google Shape;2519;p18"/>
            <p:cNvSpPr/>
            <p:nvPr/>
          </p:nvSpPr>
          <p:spPr>
            <a:xfrm>
              <a:off x="1628640" y="80064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127" name="Google Shape;2520;p18"/>
            <p:cNvSpPr/>
            <p:nvPr/>
          </p:nvSpPr>
          <p:spPr>
            <a:xfrm>
              <a:off x="955080" y="74628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28" name="Google Shape;2521;p18"/>
            <p:cNvSpPr/>
            <p:nvPr/>
          </p:nvSpPr>
          <p:spPr>
            <a:xfrm>
              <a:off x="1002960" y="74628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129" name="Google Shape;2522;p18"/>
            <p:cNvSpPr/>
            <p:nvPr/>
          </p:nvSpPr>
          <p:spPr>
            <a:xfrm>
              <a:off x="1045080" y="746280"/>
              <a:ext cx="53640" cy="53640"/>
            </a:xfrm>
            <a:custGeom>
              <a:avLst/>
              <a:gdLst/>
              <a:ahLst/>
              <a:rect l="l" t="t" r="r" b="b"/>
              <a:pathLst>
                <a:path w="10715" h="10713">
                  <a:moveTo>
                    <a:pt x="0" y="0"/>
                  </a:moveTo>
                  <a:lnTo>
                    <a:pt x="0" y="10713"/>
                  </a:lnTo>
                  <a:lnTo>
                    <a:pt x="10714" y="10713"/>
                  </a:lnTo>
                  <a:lnTo>
                    <a:pt x="10714" y="0"/>
                  </a:lnTo>
                  <a:close/>
                </a:path>
              </a:pathLst>
            </a:custGeom>
            <a:solidFill>
              <a:schemeClr val="lt1"/>
            </a:solidFill>
            <a:ln w="9525">
              <a:solidFill>
                <a:srgbClr val="ffffff"/>
              </a:solidFill>
              <a:round/>
            </a:ln>
          </p:spPr>
          <p:style>
            <a:lnRef idx="0"/>
            <a:fillRef idx="0"/>
            <a:effectRef idx="0"/>
            <a:fontRef idx="minor"/>
          </p:style>
        </p:sp>
        <p:sp>
          <p:nvSpPr>
            <p:cNvPr id="1130" name="Google Shape;2523;p18"/>
            <p:cNvSpPr/>
            <p:nvPr/>
          </p:nvSpPr>
          <p:spPr>
            <a:xfrm>
              <a:off x="1099440" y="74628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31" name="Google Shape;2524;p18"/>
            <p:cNvSpPr/>
            <p:nvPr/>
          </p:nvSpPr>
          <p:spPr>
            <a:xfrm>
              <a:off x="1147320" y="74628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32" name="Google Shape;2525;p18"/>
            <p:cNvSpPr/>
            <p:nvPr/>
          </p:nvSpPr>
          <p:spPr>
            <a:xfrm>
              <a:off x="1195560" y="74628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133" name="Google Shape;2526;p18"/>
            <p:cNvSpPr/>
            <p:nvPr/>
          </p:nvSpPr>
          <p:spPr>
            <a:xfrm>
              <a:off x="1243800" y="74628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34" name="Google Shape;2527;p18"/>
            <p:cNvSpPr/>
            <p:nvPr/>
          </p:nvSpPr>
          <p:spPr>
            <a:xfrm>
              <a:off x="1291680" y="74628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35" name="Google Shape;2528;p18"/>
            <p:cNvSpPr/>
            <p:nvPr/>
          </p:nvSpPr>
          <p:spPr>
            <a:xfrm>
              <a:off x="1339920" y="746280"/>
              <a:ext cx="47880" cy="53640"/>
            </a:xfrm>
            <a:custGeom>
              <a:avLst/>
              <a:gdLst/>
              <a:ahLst/>
              <a:rect l="l" t="t" r="r" b="b"/>
              <a:pathLst>
                <a:path w="9526" h="10713">
                  <a:moveTo>
                    <a:pt x="1" y="0"/>
                  </a:moveTo>
                  <a:lnTo>
                    <a:pt x="1" y="10713"/>
                  </a:lnTo>
                  <a:lnTo>
                    <a:pt x="9525" y="10713"/>
                  </a:lnTo>
                  <a:lnTo>
                    <a:pt x="9525" y="0"/>
                  </a:lnTo>
                  <a:close/>
                </a:path>
              </a:pathLst>
            </a:custGeom>
            <a:solidFill>
              <a:schemeClr val="lt1"/>
            </a:solidFill>
            <a:ln w="9525">
              <a:solidFill>
                <a:srgbClr val="ffffff"/>
              </a:solidFill>
              <a:round/>
            </a:ln>
          </p:spPr>
          <p:style>
            <a:lnRef idx="0"/>
            <a:fillRef idx="0"/>
            <a:effectRef idx="0"/>
            <a:fontRef idx="minor"/>
          </p:style>
        </p:sp>
        <p:sp>
          <p:nvSpPr>
            <p:cNvPr id="1136" name="Google Shape;2529;p18"/>
            <p:cNvSpPr/>
            <p:nvPr/>
          </p:nvSpPr>
          <p:spPr>
            <a:xfrm>
              <a:off x="1388160" y="74628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37" name="Google Shape;2530;p18"/>
            <p:cNvSpPr/>
            <p:nvPr/>
          </p:nvSpPr>
          <p:spPr>
            <a:xfrm>
              <a:off x="1436400" y="74628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138" name="Google Shape;2531;p18"/>
            <p:cNvSpPr/>
            <p:nvPr/>
          </p:nvSpPr>
          <p:spPr>
            <a:xfrm>
              <a:off x="1484280" y="74628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39" name="Google Shape;2532;p18"/>
            <p:cNvSpPr/>
            <p:nvPr/>
          </p:nvSpPr>
          <p:spPr>
            <a:xfrm>
              <a:off x="1532520" y="74628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40" name="Google Shape;2533;p18"/>
            <p:cNvSpPr/>
            <p:nvPr/>
          </p:nvSpPr>
          <p:spPr>
            <a:xfrm>
              <a:off x="1580760" y="74628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41" name="Google Shape;2534;p18"/>
            <p:cNvSpPr/>
            <p:nvPr/>
          </p:nvSpPr>
          <p:spPr>
            <a:xfrm>
              <a:off x="1628640" y="74628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42" name="Google Shape;2535;p18"/>
            <p:cNvSpPr/>
            <p:nvPr/>
          </p:nvSpPr>
          <p:spPr>
            <a:xfrm>
              <a:off x="955080" y="70416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43" name="Google Shape;2536;p18"/>
            <p:cNvSpPr/>
            <p:nvPr/>
          </p:nvSpPr>
          <p:spPr>
            <a:xfrm>
              <a:off x="1002960" y="704160"/>
              <a:ext cx="41760" cy="41760"/>
            </a:xfrm>
            <a:custGeom>
              <a:avLst/>
              <a:gdLst/>
              <a:ahLst/>
              <a:rect l="l" t="t" r="r" b="b"/>
              <a:pathLst>
                <a:path w="8334"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144" name="Google Shape;2537;p18"/>
            <p:cNvSpPr/>
            <p:nvPr/>
          </p:nvSpPr>
          <p:spPr>
            <a:xfrm>
              <a:off x="1045080" y="704160"/>
              <a:ext cx="53640" cy="41760"/>
            </a:xfrm>
            <a:custGeom>
              <a:avLst/>
              <a:gdLst/>
              <a:ahLst/>
              <a:rect l="l" t="t" r="r" b="b"/>
              <a:pathLst>
                <a:path w="10715" h="8334">
                  <a:moveTo>
                    <a:pt x="0" y="0"/>
                  </a:moveTo>
                  <a:lnTo>
                    <a:pt x="0" y="8333"/>
                  </a:lnTo>
                  <a:lnTo>
                    <a:pt x="10714" y="8333"/>
                  </a:lnTo>
                  <a:lnTo>
                    <a:pt x="10714" y="0"/>
                  </a:lnTo>
                  <a:close/>
                </a:path>
              </a:pathLst>
            </a:custGeom>
            <a:solidFill>
              <a:schemeClr val="lt1"/>
            </a:solidFill>
            <a:ln w="9525">
              <a:solidFill>
                <a:srgbClr val="ffffff"/>
              </a:solidFill>
              <a:round/>
            </a:ln>
          </p:spPr>
          <p:style>
            <a:lnRef idx="0"/>
            <a:fillRef idx="0"/>
            <a:effectRef idx="0"/>
            <a:fontRef idx="minor"/>
          </p:style>
        </p:sp>
        <p:sp>
          <p:nvSpPr>
            <p:cNvPr id="1145" name="Google Shape;2538;p18"/>
            <p:cNvSpPr/>
            <p:nvPr/>
          </p:nvSpPr>
          <p:spPr>
            <a:xfrm>
              <a:off x="1099440" y="704160"/>
              <a:ext cx="47880" cy="41760"/>
            </a:xfrm>
            <a:custGeom>
              <a:avLst/>
              <a:gdLst/>
              <a:ahLst/>
              <a:rect l="l" t="t" r="r" b="b"/>
              <a:pathLst>
                <a:path w="9524"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46" name="Google Shape;2539;p18"/>
            <p:cNvSpPr/>
            <p:nvPr/>
          </p:nvSpPr>
          <p:spPr>
            <a:xfrm>
              <a:off x="1147320" y="70416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47" name="Google Shape;2540;p18"/>
            <p:cNvSpPr/>
            <p:nvPr/>
          </p:nvSpPr>
          <p:spPr>
            <a:xfrm>
              <a:off x="1195560" y="70416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1148" name="Google Shape;2541;p18"/>
            <p:cNvSpPr/>
            <p:nvPr/>
          </p:nvSpPr>
          <p:spPr>
            <a:xfrm>
              <a:off x="1243800" y="70416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49" name="Google Shape;2542;p18"/>
            <p:cNvSpPr/>
            <p:nvPr/>
          </p:nvSpPr>
          <p:spPr>
            <a:xfrm>
              <a:off x="1291680" y="70416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50" name="Google Shape;2543;p18"/>
            <p:cNvSpPr/>
            <p:nvPr/>
          </p:nvSpPr>
          <p:spPr>
            <a:xfrm>
              <a:off x="1339920" y="704160"/>
              <a:ext cx="47880" cy="41760"/>
            </a:xfrm>
            <a:custGeom>
              <a:avLst/>
              <a:gdLst/>
              <a:ahLst/>
              <a:rect l="l" t="t" r="r" b="b"/>
              <a:pathLst>
                <a:path w="9526" h="8334">
                  <a:moveTo>
                    <a:pt x="1" y="0"/>
                  </a:moveTo>
                  <a:lnTo>
                    <a:pt x="1" y="8333"/>
                  </a:lnTo>
                  <a:lnTo>
                    <a:pt x="9525" y="8333"/>
                  </a:lnTo>
                  <a:lnTo>
                    <a:pt x="9525" y="0"/>
                  </a:lnTo>
                  <a:close/>
                </a:path>
              </a:pathLst>
            </a:custGeom>
            <a:solidFill>
              <a:schemeClr val="lt1"/>
            </a:solidFill>
            <a:ln w="9525">
              <a:solidFill>
                <a:srgbClr val="ffffff"/>
              </a:solidFill>
              <a:round/>
            </a:ln>
          </p:spPr>
          <p:style>
            <a:lnRef idx="0"/>
            <a:fillRef idx="0"/>
            <a:effectRef idx="0"/>
            <a:fontRef idx="minor"/>
          </p:style>
        </p:sp>
        <p:sp>
          <p:nvSpPr>
            <p:cNvPr id="1151" name="Google Shape;2544;p18"/>
            <p:cNvSpPr/>
            <p:nvPr/>
          </p:nvSpPr>
          <p:spPr>
            <a:xfrm>
              <a:off x="1388160" y="70416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52" name="Google Shape;2545;p18"/>
            <p:cNvSpPr/>
            <p:nvPr/>
          </p:nvSpPr>
          <p:spPr>
            <a:xfrm>
              <a:off x="1436400" y="70416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1153" name="Google Shape;2546;p18"/>
            <p:cNvSpPr/>
            <p:nvPr/>
          </p:nvSpPr>
          <p:spPr>
            <a:xfrm>
              <a:off x="1484280" y="70416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54" name="Google Shape;2547;p18"/>
            <p:cNvSpPr/>
            <p:nvPr/>
          </p:nvSpPr>
          <p:spPr>
            <a:xfrm>
              <a:off x="1532520" y="704160"/>
              <a:ext cx="47880" cy="41760"/>
            </a:xfrm>
            <a:custGeom>
              <a:avLst/>
              <a:gdLst/>
              <a:ahLst/>
              <a:rect l="l" t="t" r="r" b="b"/>
              <a:pathLst>
                <a:path w="9524"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55" name="Google Shape;2548;p18"/>
            <p:cNvSpPr/>
            <p:nvPr/>
          </p:nvSpPr>
          <p:spPr>
            <a:xfrm>
              <a:off x="1580760" y="70416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56" name="Google Shape;2549;p18"/>
            <p:cNvSpPr/>
            <p:nvPr/>
          </p:nvSpPr>
          <p:spPr>
            <a:xfrm>
              <a:off x="1628640" y="70416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57" name="Google Shape;2550;p18"/>
            <p:cNvSpPr/>
            <p:nvPr/>
          </p:nvSpPr>
          <p:spPr>
            <a:xfrm>
              <a:off x="955080" y="65016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58" name="Google Shape;2551;p18"/>
            <p:cNvSpPr/>
            <p:nvPr/>
          </p:nvSpPr>
          <p:spPr>
            <a:xfrm>
              <a:off x="1002960" y="65016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159" name="Google Shape;2552;p18"/>
            <p:cNvSpPr/>
            <p:nvPr/>
          </p:nvSpPr>
          <p:spPr>
            <a:xfrm>
              <a:off x="1045080" y="650160"/>
              <a:ext cx="53640" cy="53640"/>
            </a:xfrm>
            <a:custGeom>
              <a:avLst/>
              <a:gdLst/>
              <a:ahLst/>
              <a:rect l="l" t="t" r="r" b="b"/>
              <a:pathLst>
                <a:path w="10715" h="10713">
                  <a:moveTo>
                    <a:pt x="0" y="0"/>
                  </a:moveTo>
                  <a:lnTo>
                    <a:pt x="0" y="10713"/>
                  </a:lnTo>
                  <a:lnTo>
                    <a:pt x="10714" y="10713"/>
                  </a:lnTo>
                  <a:lnTo>
                    <a:pt x="10714" y="0"/>
                  </a:lnTo>
                  <a:close/>
                </a:path>
              </a:pathLst>
            </a:custGeom>
            <a:solidFill>
              <a:schemeClr val="lt1"/>
            </a:solidFill>
            <a:ln w="9525">
              <a:solidFill>
                <a:srgbClr val="ffffff"/>
              </a:solidFill>
              <a:round/>
            </a:ln>
          </p:spPr>
          <p:style>
            <a:lnRef idx="0"/>
            <a:fillRef idx="0"/>
            <a:effectRef idx="0"/>
            <a:fontRef idx="minor"/>
          </p:style>
        </p:sp>
        <p:sp>
          <p:nvSpPr>
            <p:cNvPr id="1160" name="Google Shape;2553;p18"/>
            <p:cNvSpPr/>
            <p:nvPr/>
          </p:nvSpPr>
          <p:spPr>
            <a:xfrm>
              <a:off x="1099440" y="65016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61" name="Google Shape;2554;p18"/>
            <p:cNvSpPr/>
            <p:nvPr/>
          </p:nvSpPr>
          <p:spPr>
            <a:xfrm>
              <a:off x="1147320" y="65016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62" name="Google Shape;2555;p18"/>
            <p:cNvSpPr/>
            <p:nvPr/>
          </p:nvSpPr>
          <p:spPr>
            <a:xfrm>
              <a:off x="1195560" y="65016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163" name="Google Shape;2556;p18"/>
            <p:cNvSpPr/>
            <p:nvPr/>
          </p:nvSpPr>
          <p:spPr>
            <a:xfrm>
              <a:off x="1243800" y="65016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64" name="Google Shape;2557;p18"/>
            <p:cNvSpPr/>
            <p:nvPr/>
          </p:nvSpPr>
          <p:spPr>
            <a:xfrm>
              <a:off x="1291680" y="65016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65" name="Google Shape;2558;p18"/>
            <p:cNvSpPr/>
            <p:nvPr/>
          </p:nvSpPr>
          <p:spPr>
            <a:xfrm>
              <a:off x="1339920" y="650160"/>
              <a:ext cx="47880" cy="53640"/>
            </a:xfrm>
            <a:custGeom>
              <a:avLst/>
              <a:gdLst/>
              <a:ahLst/>
              <a:rect l="l" t="t" r="r" b="b"/>
              <a:pathLst>
                <a:path w="9526" h="10713">
                  <a:moveTo>
                    <a:pt x="1" y="0"/>
                  </a:moveTo>
                  <a:lnTo>
                    <a:pt x="1" y="10713"/>
                  </a:lnTo>
                  <a:lnTo>
                    <a:pt x="9525" y="10713"/>
                  </a:lnTo>
                  <a:lnTo>
                    <a:pt x="9525" y="0"/>
                  </a:lnTo>
                  <a:close/>
                </a:path>
              </a:pathLst>
            </a:custGeom>
            <a:solidFill>
              <a:schemeClr val="lt1"/>
            </a:solidFill>
            <a:ln w="9525">
              <a:solidFill>
                <a:srgbClr val="ffffff"/>
              </a:solidFill>
              <a:round/>
            </a:ln>
          </p:spPr>
          <p:style>
            <a:lnRef idx="0"/>
            <a:fillRef idx="0"/>
            <a:effectRef idx="0"/>
            <a:fontRef idx="minor"/>
          </p:style>
        </p:sp>
        <p:sp>
          <p:nvSpPr>
            <p:cNvPr id="1166" name="Google Shape;2559;p18"/>
            <p:cNvSpPr/>
            <p:nvPr/>
          </p:nvSpPr>
          <p:spPr>
            <a:xfrm>
              <a:off x="1388160" y="65016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67" name="Google Shape;2560;p18"/>
            <p:cNvSpPr/>
            <p:nvPr/>
          </p:nvSpPr>
          <p:spPr>
            <a:xfrm>
              <a:off x="1436400" y="65016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168" name="Google Shape;2561;p18"/>
            <p:cNvSpPr/>
            <p:nvPr/>
          </p:nvSpPr>
          <p:spPr>
            <a:xfrm>
              <a:off x="1484280" y="65016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69" name="Google Shape;2562;p18"/>
            <p:cNvSpPr/>
            <p:nvPr/>
          </p:nvSpPr>
          <p:spPr>
            <a:xfrm>
              <a:off x="1532520" y="65016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70" name="Google Shape;2563;p18"/>
            <p:cNvSpPr/>
            <p:nvPr/>
          </p:nvSpPr>
          <p:spPr>
            <a:xfrm>
              <a:off x="1580760" y="65016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71" name="Google Shape;2564;p18"/>
            <p:cNvSpPr/>
            <p:nvPr/>
          </p:nvSpPr>
          <p:spPr>
            <a:xfrm>
              <a:off x="1628640" y="65016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172" name="Google Shape;2565;p18"/>
            <p:cNvSpPr/>
            <p:nvPr/>
          </p:nvSpPr>
          <p:spPr>
            <a:xfrm>
              <a:off x="955080" y="60804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73" name="Google Shape;2566;p18"/>
            <p:cNvSpPr/>
            <p:nvPr/>
          </p:nvSpPr>
          <p:spPr>
            <a:xfrm>
              <a:off x="1002960" y="608040"/>
              <a:ext cx="41760" cy="41760"/>
            </a:xfrm>
            <a:custGeom>
              <a:avLst/>
              <a:gdLst/>
              <a:ahLst/>
              <a:rect l="l" t="t" r="r" b="b"/>
              <a:pathLst>
                <a:path w="8334"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174" name="Google Shape;2567;p18"/>
            <p:cNvSpPr/>
            <p:nvPr/>
          </p:nvSpPr>
          <p:spPr>
            <a:xfrm>
              <a:off x="1045080" y="608040"/>
              <a:ext cx="53640" cy="41760"/>
            </a:xfrm>
            <a:custGeom>
              <a:avLst/>
              <a:gdLst/>
              <a:ahLst/>
              <a:rect l="l" t="t" r="r" b="b"/>
              <a:pathLst>
                <a:path w="10715" h="8334">
                  <a:moveTo>
                    <a:pt x="0" y="0"/>
                  </a:moveTo>
                  <a:lnTo>
                    <a:pt x="0" y="8333"/>
                  </a:lnTo>
                  <a:lnTo>
                    <a:pt x="10714" y="8333"/>
                  </a:lnTo>
                  <a:lnTo>
                    <a:pt x="10714" y="0"/>
                  </a:lnTo>
                  <a:close/>
                </a:path>
              </a:pathLst>
            </a:custGeom>
            <a:solidFill>
              <a:schemeClr val="lt1"/>
            </a:solidFill>
            <a:ln w="9525">
              <a:solidFill>
                <a:srgbClr val="ffffff"/>
              </a:solidFill>
              <a:round/>
            </a:ln>
          </p:spPr>
          <p:style>
            <a:lnRef idx="0"/>
            <a:fillRef idx="0"/>
            <a:effectRef idx="0"/>
            <a:fontRef idx="minor"/>
          </p:style>
        </p:sp>
        <p:sp>
          <p:nvSpPr>
            <p:cNvPr id="1175" name="Google Shape;2568;p18"/>
            <p:cNvSpPr/>
            <p:nvPr/>
          </p:nvSpPr>
          <p:spPr>
            <a:xfrm>
              <a:off x="1099440" y="608040"/>
              <a:ext cx="47880" cy="41760"/>
            </a:xfrm>
            <a:custGeom>
              <a:avLst/>
              <a:gdLst/>
              <a:ahLst/>
              <a:rect l="l" t="t" r="r" b="b"/>
              <a:pathLst>
                <a:path w="9524"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76" name="Google Shape;2569;p18"/>
            <p:cNvSpPr/>
            <p:nvPr/>
          </p:nvSpPr>
          <p:spPr>
            <a:xfrm>
              <a:off x="1147320" y="60804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77" name="Google Shape;2570;p18"/>
            <p:cNvSpPr/>
            <p:nvPr/>
          </p:nvSpPr>
          <p:spPr>
            <a:xfrm>
              <a:off x="1195560" y="60804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1178" name="Google Shape;2571;p18"/>
            <p:cNvSpPr/>
            <p:nvPr/>
          </p:nvSpPr>
          <p:spPr>
            <a:xfrm>
              <a:off x="1243800" y="60804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79" name="Google Shape;2572;p18"/>
            <p:cNvSpPr/>
            <p:nvPr/>
          </p:nvSpPr>
          <p:spPr>
            <a:xfrm>
              <a:off x="1291680" y="60804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80" name="Google Shape;2573;p18"/>
            <p:cNvSpPr/>
            <p:nvPr/>
          </p:nvSpPr>
          <p:spPr>
            <a:xfrm>
              <a:off x="1339920" y="608040"/>
              <a:ext cx="47880" cy="41760"/>
            </a:xfrm>
            <a:custGeom>
              <a:avLst/>
              <a:gdLst/>
              <a:ahLst/>
              <a:rect l="l" t="t" r="r" b="b"/>
              <a:pathLst>
                <a:path w="9526" h="8334">
                  <a:moveTo>
                    <a:pt x="1" y="0"/>
                  </a:moveTo>
                  <a:lnTo>
                    <a:pt x="1" y="8333"/>
                  </a:lnTo>
                  <a:lnTo>
                    <a:pt x="9525" y="8333"/>
                  </a:lnTo>
                  <a:lnTo>
                    <a:pt x="9525" y="0"/>
                  </a:lnTo>
                  <a:close/>
                </a:path>
              </a:pathLst>
            </a:custGeom>
            <a:solidFill>
              <a:schemeClr val="lt1"/>
            </a:solidFill>
            <a:ln w="9525">
              <a:solidFill>
                <a:srgbClr val="ffffff"/>
              </a:solidFill>
              <a:round/>
            </a:ln>
          </p:spPr>
          <p:style>
            <a:lnRef idx="0"/>
            <a:fillRef idx="0"/>
            <a:effectRef idx="0"/>
            <a:fontRef idx="minor"/>
          </p:style>
        </p:sp>
        <p:sp>
          <p:nvSpPr>
            <p:cNvPr id="1181" name="Google Shape;2574;p18"/>
            <p:cNvSpPr/>
            <p:nvPr/>
          </p:nvSpPr>
          <p:spPr>
            <a:xfrm>
              <a:off x="1388160" y="60804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82" name="Google Shape;2575;p18"/>
            <p:cNvSpPr/>
            <p:nvPr/>
          </p:nvSpPr>
          <p:spPr>
            <a:xfrm>
              <a:off x="1436400" y="60804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1183" name="Google Shape;2576;p18"/>
            <p:cNvSpPr/>
            <p:nvPr/>
          </p:nvSpPr>
          <p:spPr>
            <a:xfrm>
              <a:off x="1484280" y="60804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84" name="Google Shape;2577;p18"/>
            <p:cNvSpPr/>
            <p:nvPr/>
          </p:nvSpPr>
          <p:spPr>
            <a:xfrm>
              <a:off x="1532520" y="608040"/>
              <a:ext cx="47880" cy="41760"/>
            </a:xfrm>
            <a:custGeom>
              <a:avLst/>
              <a:gdLst/>
              <a:ahLst/>
              <a:rect l="l" t="t" r="r" b="b"/>
              <a:pathLst>
                <a:path w="9524"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85" name="Google Shape;2578;p18"/>
            <p:cNvSpPr/>
            <p:nvPr/>
          </p:nvSpPr>
          <p:spPr>
            <a:xfrm>
              <a:off x="1580760" y="60804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86" name="Google Shape;2579;p18"/>
            <p:cNvSpPr/>
            <p:nvPr/>
          </p:nvSpPr>
          <p:spPr>
            <a:xfrm>
              <a:off x="1628640" y="60804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187" name="Google Shape;2580;p18"/>
            <p:cNvSpPr/>
            <p:nvPr/>
          </p:nvSpPr>
          <p:spPr>
            <a:xfrm>
              <a:off x="955080" y="55980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188" name="Google Shape;2581;p18"/>
            <p:cNvSpPr/>
            <p:nvPr/>
          </p:nvSpPr>
          <p:spPr>
            <a:xfrm>
              <a:off x="1002960" y="559800"/>
              <a:ext cx="41760" cy="47880"/>
            </a:xfrm>
            <a:custGeom>
              <a:avLst/>
              <a:gdLst/>
              <a:ahLst/>
              <a:rect l="l" t="t" r="r" b="b"/>
              <a:pathLst>
                <a:path w="8334"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1189" name="Google Shape;2582;p18"/>
            <p:cNvSpPr/>
            <p:nvPr/>
          </p:nvSpPr>
          <p:spPr>
            <a:xfrm>
              <a:off x="1045080" y="559800"/>
              <a:ext cx="53640" cy="47880"/>
            </a:xfrm>
            <a:custGeom>
              <a:avLst/>
              <a:gdLst/>
              <a:ahLst/>
              <a:rect l="l" t="t" r="r" b="b"/>
              <a:pathLst>
                <a:path w="10715" h="9524">
                  <a:moveTo>
                    <a:pt x="0" y="1"/>
                  </a:moveTo>
                  <a:lnTo>
                    <a:pt x="0" y="9523"/>
                  </a:lnTo>
                  <a:lnTo>
                    <a:pt x="10714" y="9523"/>
                  </a:lnTo>
                  <a:lnTo>
                    <a:pt x="10714" y="1"/>
                  </a:lnTo>
                  <a:close/>
                </a:path>
              </a:pathLst>
            </a:custGeom>
            <a:solidFill>
              <a:schemeClr val="lt1"/>
            </a:solidFill>
            <a:ln w="9525">
              <a:solidFill>
                <a:srgbClr val="ffffff"/>
              </a:solidFill>
              <a:round/>
            </a:ln>
          </p:spPr>
          <p:style>
            <a:lnRef idx="0"/>
            <a:fillRef idx="0"/>
            <a:effectRef idx="0"/>
            <a:fontRef idx="minor"/>
          </p:style>
        </p:sp>
        <p:sp>
          <p:nvSpPr>
            <p:cNvPr id="1190" name="Google Shape;2583;p18"/>
            <p:cNvSpPr/>
            <p:nvPr/>
          </p:nvSpPr>
          <p:spPr>
            <a:xfrm>
              <a:off x="1099440" y="55980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191" name="Google Shape;2584;p18"/>
            <p:cNvSpPr/>
            <p:nvPr/>
          </p:nvSpPr>
          <p:spPr>
            <a:xfrm>
              <a:off x="1147320" y="55980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192" name="Google Shape;2585;p18"/>
            <p:cNvSpPr/>
            <p:nvPr/>
          </p:nvSpPr>
          <p:spPr>
            <a:xfrm>
              <a:off x="1195560" y="55980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1193" name="Google Shape;2586;p18"/>
            <p:cNvSpPr/>
            <p:nvPr/>
          </p:nvSpPr>
          <p:spPr>
            <a:xfrm>
              <a:off x="1243800" y="55980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194" name="Google Shape;2587;p18"/>
            <p:cNvSpPr/>
            <p:nvPr/>
          </p:nvSpPr>
          <p:spPr>
            <a:xfrm>
              <a:off x="1291680" y="55980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195" name="Google Shape;2588;p18"/>
            <p:cNvSpPr/>
            <p:nvPr/>
          </p:nvSpPr>
          <p:spPr>
            <a:xfrm>
              <a:off x="1339920" y="559800"/>
              <a:ext cx="47880" cy="47880"/>
            </a:xfrm>
            <a:custGeom>
              <a:avLst/>
              <a:gdLst/>
              <a:ahLst/>
              <a:rect l="l" t="t" r="r" b="b"/>
              <a:pathLst>
                <a:path w="9526" h="9524">
                  <a:moveTo>
                    <a:pt x="1" y="1"/>
                  </a:moveTo>
                  <a:lnTo>
                    <a:pt x="1" y="9523"/>
                  </a:lnTo>
                  <a:lnTo>
                    <a:pt x="9525" y="9523"/>
                  </a:lnTo>
                  <a:lnTo>
                    <a:pt x="9525" y="1"/>
                  </a:lnTo>
                  <a:close/>
                </a:path>
              </a:pathLst>
            </a:custGeom>
            <a:solidFill>
              <a:schemeClr val="lt1"/>
            </a:solidFill>
            <a:ln w="9525">
              <a:solidFill>
                <a:srgbClr val="ffffff"/>
              </a:solidFill>
              <a:round/>
            </a:ln>
          </p:spPr>
          <p:style>
            <a:lnRef idx="0"/>
            <a:fillRef idx="0"/>
            <a:effectRef idx="0"/>
            <a:fontRef idx="minor"/>
          </p:style>
        </p:sp>
        <p:sp>
          <p:nvSpPr>
            <p:cNvPr id="1196" name="Google Shape;2589;p18"/>
            <p:cNvSpPr/>
            <p:nvPr/>
          </p:nvSpPr>
          <p:spPr>
            <a:xfrm>
              <a:off x="1388160" y="55980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197" name="Google Shape;2590;p18"/>
            <p:cNvSpPr/>
            <p:nvPr/>
          </p:nvSpPr>
          <p:spPr>
            <a:xfrm>
              <a:off x="1436400" y="55980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1198" name="Google Shape;2591;p18"/>
            <p:cNvSpPr/>
            <p:nvPr/>
          </p:nvSpPr>
          <p:spPr>
            <a:xfrm>
              <a:off x="1484280" y="55980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199" name="Google Shape;2592;p18"/>
            <p:cNvSpPr/>
            <p:nvPr/>
          </p:nvSpPr>
          <p:spPr>
            <a:xfrm>
              <a:off x="1532520" y="55980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200" name="Google Shape;2593;p18"/>
            <p:cNvSpPr/>
            <p:nvPr/>
          </p:nvSpPr>
          <p:spPr>
            <a:xfrm>
              <a:off x="955080" y="50580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201" name="Google Shape;2594;p18"/>
            <p:cNvSpPr/>
            <p:nvPr/>
          </p:nvSpPr>
          <p:spPr>
            <a:xfrm>
              <a:off x="1002960" y="50580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202" name="Google Shape;2595;p18"/>
            <p:cNvSpPr/>
            <p:nvPr/>
          </p:nvSpPr>
          <p:spPr>
            <a:xfrm>
              <a:off x="1045080" y="505800"/>
              <a:ext cx="53640" cy="53640"/>
            </a:xfrm>
            <a:custGeom>
              <a:avLst/>
              <a:gdLst/>
              <a:ahLst/>
              <a:rect l="l" t="t" r="r" b="b"/>
              <a:pathLst>
                <a:path w="10715" h="10713">
                  <a:moveTo>
                    <a:pt x="0" y="0"/>
                  </a:moveTo>
                  <a:lnTo>
                    <a:pt x="0" y="10713"/>
                  </a:lnTo>
                  <a:lnTo>
                    <a:pt x="10714" y="10713"/>
                  </a:lnTo>
                  <a:lnTo>
                    <a:pt x="10714" y="0"/>
                  </a:lnTo>
                  <a:close/>
                </a:path>
              </a:pathLst>
            </a:custGeom>
            <a:solidFill>
              <a:schemeClr val="lt1"/>
            </a:solidFill>
            <a:ln w="9525">
              <a:solidFill>
                <a:srgbClr val="ffffff"/>
              </a:solidFill>
              <a:round/>
            </a:ln>
          </p:spPr>
          <p:style>
            <a:lnRef idx="0"/>
            <a:fillRef idx="0"/>
            <a:effectRef idx="0"/>
            <a:fontRef idx="minor"/>
          </p:style>
        </p:sp>
        <p:sp>
          <p:nvSpPr>
            <p:cNvPr id="1203" name="Google Shape;2596;p18"/>
            <p:cNvSpPr/>
            <p:nvPr/>
          </p:nvSpPr>
          <p:spPr>
            <a:xfrm>
              <a:off x="1099440" y="50580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204" name="Google Shape;2597;p18"/>
            <p:cNvSpPr/>
            <p:nvPr/>
          </p:nvSpPr>
          <p:spPr>
            <a:xfrm>
              <a:off x="1147320" y="5058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205" name="Google Shape;2598;p18"/>
            <p:cNvSpPr/>
            <p:nvPr/>
          </p:nvSpPr>
          <p:spPr>
            <a:xfrm>
              <a:off x="1195560" y="50580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206" name="Google Shape;2599;p18"/>
            <p:cNvSpPr/>
            <p:nvPr/>
          </p:nvSpPr>
          <p:spPr>
            <a:xfrm>
              <a:off x="1243800" y="50580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207" name="Google Shape;2600;p18"/>
            <p:cNvSpPr/>
            <p:nvPr/>
          </p:nvSpPr>
          <p:spPr>
            <a:xfrm>
              <a:off x="1291680" y="5058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208" name="Google Shape;2601;p18"/>
            <p:cNvSpPr/>
            <p:nvPr/>
          </p:nvSpPr>
          <p:spPr>
            <a:xfrm>
              <a:off x="1339920" y="505800"/>
              <a:ext cx="47880" cy="53640"/>
            </a:xfrm>
            <a:custGeom>
              <a:avLst/>
              <a:gdLst/>
              <a:ahLst/>
              <a:rect l="l" t="t" r="r" b="b"/>
              <a:pathLst>
                <a:path w="9526" h="10713">
                  <a:moveTo>
                    <a:pt x="1" y="0"/>
                  </a:moveTo>
                  <a:lnTo>
                    <a:pt x="1" y="10713"/>
                  </a:lnTo>
                  <a:lnTo>
                    <a:pt x="9525" y="10713"/>
                  </a:lnTo>
                  <a:lnTo>
                    <a:pt x="9525" y="0"/>
                  </a:lnTo>
                  <a:close/>
                </a:path>
              </a:pathLst>
            </a:custGeom>
            <a:solidFill>
              <a:schemeClr val="lt1"/>
            </a:solidFill>
            <a:ln w="9525">
              <a:solidFill>
                <a:srgbClr val="ffffff"/>
              </a:solidFill>
              <a:round/>
            </a:ln>
          </p:spPr>
          <p:style>
            <a:lnRef idx="0"/>
            <a:fillRef idx="0"/>
            <a:effectRef idx="0"/>
            <a:fontRef idx="minor"/>
          </p:style>
        </p:sp>
        <p:sp>
          <p:nvSpPr>
            <p:cNvPr id="1209" name="Google Shape;2602;p18"/>
            <p:cNvSpPr/>
            <p:nvPr/>
          </p:nvSpPr>
          <p:spPr>
            <a:xfrm>
              <a:off x="1388160" y="5058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210" name="Google Shape;2603;p18"/>
            <p:cNvSpPr/>
            <p:nvPr/>
          </p:nvSpPr>
          <p:spPr>
            <a:xfrm>
              <a:off x="1436400" y="50580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211" name="Google Shape;2604;p18"/>
            <p:cNvSpPr/>
            <p:nvPr/>
          </p:nvSpPr>
          <p:spPr>
            <a:xfrm>
              <a:off x="1484280" y="50580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212" name="Google Shape;2605;p18"/>
            <p:cNvSpPr/>
            <p:nvPr/>
          </p:nvSpPr>
          <p:spPr>
            <a:xfrm>
              <a:off x="955080" y="463680"/>
              <a:ext cx="47880" cy="41760"/>
            </a:xfrm>
            <a:custGeom>
              <a:avLst/>
              <a:gdLst/>
              <a:ahLst/>
              <a:rect l="l" t="t" r="r" b="b"/>
              <a:pathLst>
                <a:path w="9524" h="8334">
                  <a:moveTo>
                    <a:pt x="1" y="1"/>
                  </a:moveTo>
                  <a:lnTo>
                    <a:pt x="1"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213" name="Google Shape;2606;p18"/>
            <p:cNvSpPr/>
            <p:nvPr/>
          </p:nvSpPr>
          <p:spPr>
            <a:xfrm>
              <a:off x="1002960" y="463680"/>
              <a:ext cx="41760" cy="41760"/>
            </a:xfrm>
            <a:custGeom>
              <a:avLst/>
              <a:gdLst/>
              <a:ahLst/>
              <a:rect l="l" t="t" r="r" b="b"/>
              <a:pathLst>
                <a:path w="8334" h="8334">
                  <a:moveTo>
                    <a:pt x="0" y="1"/>
                  </a:moveTo>
                  <a:lnTo>
                    <a:pt x="0" y="8333"/>
                  </a:lnTo>
                  <a:lnTo>
                    <a:pt x="8333" y="8333"/>
                  </a:lnTo>
                  <a:lnTo>
                    <a:pt x="8333" y="1"/>
                  </a:lnTo>
                  <a:close/>
                </a:path>
              </a:pathLst>
            </a:custGeom>
            <a:solidFill>
              <a:schemeClr val="lt1"/>
            </a:solidFill>
            <a:ln w="9525">
              <a:solidFill>
                <a:srgbClr val="ffffff"/>
              </a:solidFill>
              <a:round/>
            </a:ln>
          </p:spPr>
          <p:style>
            <a:lnRef idx="0"/>
            <a:fillRef idx="0"/>
            <a:effectRef idx="0"/>
            <a:fontRef idx="minor"/>
          </p:style>
        </p:sp>
        <p:sp>
          <p:nvSpPr>
            <p:cNvPr id="1214" name="Google Shape;2607;p18"/>
            <p:cNvSpPr/>
            <p:nvPr/>
          </p:nvSpPr>
          <p:spPr>
            <a:xfrm>
              <a:off x="1045080" y="463680"/>
              <a:ext cx="53640" cy="41760"/>
            </a:xfrm>
            <a:custGeom>
              <a:avLst/>
              <a:gdLst/>
              <a:ahLst/>
              <a:rect l="l" t="t" r="r" b="b"/>
              <a:pathLst>
                <a:path w="10715" h="8334">
                  <a:moveTo>
                    <a:pt x="0" y="1"/>
                  </a:moveTo>
                  <a:lnTo>
                    <a:pt x="0" y="8333"/>
                  </a:lnTo>
                  <a:lnTo>
                    <a:pt x="10714" y="8333"/>
                  </a:lnTo>
                  <a:lnTo>
                    <a:pt x="10714" y="1"/>
                  </a:lnTo>
                  <a:close/>
                </a:path>
              </a:pathLst>
            </a:custGeom>
            <a:solidFill>
              <a:schemeClr val="lt1"/>
            </a:solidFill>
            <a:ln w="9525">
              <a:solidFill>
                <a:srgbClr val="ffffff"/>
              </a:solidFill>
              <a:round/>
            </a:ln>
          </p:spPr>
          <p:style>
            <a:lnRef idx="0"/>
            <a:fillRef idx="0"/>
            <a:effectRef idx="0"/>
            <a:fontRef idx="minor"/>
          </p:style>
        </p:sp>
        <p:sp>
          <p:nvSpPr>
            <p:cNvPr id="1215" name="Google Shape;2608;p18"/>
            <p:cNvSpPr/>
            <p:nvPr/>
          </p:nvSpPr>
          <p:spPr>
            <a:xfrm>
              <a:off x="1099440" y="463680"/>
              <a:ext cx="47880" cy="41760"/>
            </a:xfrm>
            <a:custGeom>
              <a:avLst/>
              <a:gdLst/>
              <a:ahLst/>
              <a:rect l="l" t="t" r="r" b="b"/>
              <a:pathLst>
                <a:path w="9524"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216" name="Google Shape;2609;p18"/>
            <p:cNvSpPr/>
            <p:nvPr/>
          </p:nvSpPr>
          <p:spPr>
            <a:xfrm>
              <a:off x="1147320" y="46368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217" name="Google Shape;2610;p18"/>
            <p:cNvSpPr/>
            <p:nvPr/>
          </p:nvSpPr>
          <p:spPr>
            <a:xfrm>
              <a:off x="1195560" y="463680"/>
              <a:ext cx="47880" cy="41760"/>
            </a:xfrm>
            <a:custGeom>
              <a:avLst/>
              <a:gdLst/>
              <a:ahLst/>
              <a:rect l="l" t="t" r="r" b="b"/>
              <a:pathLst>
                <a:path w="9524" h="8334">
                  <a:moveTo>
                    <a:pt x="1" y="1"/>
                  </a:moveTo>
                  <a:lnTo>
                    <a:pt x="1" y="8333"/>
                  </a:lnTo>
                  <a:lnTo>
                    <a:pt x="9524" y="8333"/>
                  </a:lnTo>
                  <a:lnTo>
                    <a:pt x="9524" y="1"/>
                  </a:lnTo>
                  <a:close/>
                </a:path>
              </a:pathLst>
            </a:custGeom>
            <a:solidFill>
              <a:schemeClr val="lt1"/>
            </a:solidFill>
            <a:ln w="9525">
              <a:solidFill>
                <a:srgbClr val="ffffff"/>
              </a:solidFill>
              <a:round/>
            </a:ln>
          </p:spPr>
          <p:style>
            <a:lnRef idx="0"/>
            <a:fillRef idx="0"/>
            <a:effectRef idx="0"/>
            <a:fontRef idx="minor"/>
          </p:style>
        </p:sp>
        <p:sp>
          <p:nvSpPr>
            <p:cNvPr id="1218" name="Google Shape;2611;p18"/>
            <p:cNvSpPr/>
            <p:nvPr/>
          </p:nvSpPr>
          <p:spPr>
            <a:xfrm>
              <a:off x="1243800" y="463680"/>
              <a:ext cx="47880" cy="41760"/>
            </a:xfrm>
            <a:custGeom>
              <a:avLst/>
              <a:gdLst/>
              <a:ahLst/>
              <a:rect l="l" t="t" r="r" b="b"/>
              <a:pathLst>
                <a:path w="9524" h="8334">
                  <a:moveTo>
                    <a:pt x="1" y="1"/>
                  </a:moveTo>
                  <a:lnTo>
                    <a:pt x="1"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219" name="Google Shape;2612;p18"/>
            <p:cNvSpPr/>
            <p:nvPr/>
          </p:nvSpPr>
          <p:spPr>
            <a:xfrm>
              <a:off x="1291680" y="46368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220" name="Google Shape;2613;p18"/>
            <p:cNvSpPr/>
            <p:nvPr/>
          </p:nvSpPr>
          <p:spPr>
            <a:xfrm>
              <a:off x="1339920" y="463680"/>
              <a:ext cx="47880" cy="41760"/>
            </a:xfrm>
            <a:custGeom>
              <a:avLst/>
              <a:gdLst/>
              <a:ahLst/>
              <a:rect l="l" t="t" r="r" b="b"/>
              <a:pathLst>
                <a:path w="9526" h="8334">
                  <a:moveTo>
                    <a:pt x="1" y="1"/>
                  </a:moveTo>
                  <a:lnTo>
                    <a:pt x="1" y="8333"/>
                  </a:lnTo>
                  <a:lnTo>
                    <a:pt x="9525" y="8333"/>
                  </a:lnTo>
                  <a:lnTo>
                    <a:pt x="9525" y="1"/>
                  </a:lnTo>
                  <a:close/>
                </a:path>
              </a:pathLst>
            </a:custGeom>
            <a:solidFill>
              <a:schemeClr val="lt1"/>
            </a:solidFill>
            <a:ln w="9525">
              <a:solidFill>
                <a:srgbClr val="ffffff"/>
              </a:solidFill>
              <a:round/>
            </a:ln>
          </p:spPr>
          <p:style>
            <a:lnRef idx="0"/>
            <a:fillRef idx="0"/>
            <a:effectRef idx="0"/>
            <a:fontRef idx="minor"/>
          </p:style>
        </p:sp>
        <p:sp>
          <p:nvSpPr>
            <p:cNvPr id="1221" name="Google Shape;2614;p18"/>
            <p:cNvSpPr/>
            <p:nvPr/>
          </p:nvSpPr>
          <p:spPr>
            <a:xfrm>
              <a:off x="1388160" y="46368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222" name="Google Shape;2615;p18"/>
            <p:cNvSpPr/>
            <p:nvPr/>
          </p:nvSpPr>
          <p:spPr>
            <a:xfrm>
              <a:off x="1436400" y="463680"/>
              <a:ext cx="47880" cy="41760"/>
            </a:xfrm>
            <a:custGeom>
              <a:avLst/>
              <a:gdLst/>
              <a:ahLst/>
              <a:rect l="l" t="t" r="r" b="b"/>
              <a:pathLst>
                <a:path w="9524" h="8334">
                  <a:moveTo>
                    <a:pt x="1" y="1"/>
                  </a:moveTo>
                  <a:lnTo>
                    <a:pt x="1" y="8333"/>
                  </a:lnTo>
                  <a:lnTo>
                    <a:pt x="9524" y="8333"/>
                  </a:lnTo>
                  <a:lnTo>
                    <a:pt x="9524" y="1"/>
                  </a:lnTo>
                  <a:close/>
                </a:path>
              </a:pathLst>
            </a:custGeom>
            <a:solidFill>
              <a:schemeClr val="lt1"/>
            </a:solidFill>
            <a:ln w="9525">
              <a:solidFill>
                <a:srgbClr val="ffffff"/>
              </a:solidFill>
              <a:round/>
            </a:ln>
          </p:spPr>
          <p:style>
            <a:lnRef idx="0"/>
            <a:fillRef idx="0"/>
            <a:effectRef idx="0"/>
            <a:fontRef idx="minor"/>
          </p:style>
        </p:sp>
        <p:sp>
          <p:nvSpPr>
            <p:cNvPr id="1223" name="Google Shape;2616;p18"/>
            <p:cNvSpPr/>
            <p:nvPr/>
          </p:nvSpPr>
          <p:spPr>
            <a:xfrm>
              <a:off x="1484280" y="463680"/>
              <a:ext cx="47880" cy="41760"/>
            </a:xfrm>
            <a:custGeom>
              <a:avLst/>
              <a:gdLst/>
              <a:ahLst/>
              <a:rect l="l" t="t" r="r" b="b"/>
              <a:pathLst>
                <a:path w="9524" h="8334">
                  <a:moveTo>
                    <a:pt x="1" y="1"/>
                  </a:moveTo>
                  <a:lnTo>
                    <a:pt x="1"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224" name="Google Shape;2617;p18"/>
            <p:cNvSpPr/>
            <p:nvPr/>
          </p:nvSpPr>
          <p:spPr>
            <a:xfrm>
              <a:off x="955080" y="415440"/>
              <a:ext cx="47880" cy="47880"/>
            </a:xfrm>
            <a:custGeom>
              <a:avLst/>
              <a:gdLst/>
              <a:ahLst/>
              <a:rect l="l" t="t" r="r" b="b"/>
              <a:pathLst>
                <a:path w="9524" h="9524">
                  <a:moveTo>
                    <a:pt x="1" y="1"/>
                  </a:moveTo>
                  <a:lnTo>
                    <a:pt x="1"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1225" name="Google Shape;2618;p18"/>
            <p:cNvSpPr/>
            <p:nvPr/>
          </p:nvSpPr>
          <p:spPr>
            <a:xfrm>
              <a:off x="1002960" y="415440"/>
              <a:ext cx="41760" cy="47880"/>
            </a:xfrm>
            <a:custGeom>
              <a:avLst/>
              <a:gdLst/>
              <a:ahLst/>
              <a:rect l="l" t="t" r="r" b="b"/>
              <a:pathLst>
                <a:path w="8334" h="9524">
                  <a:moveTo>
                    <a:pt x="0" y="1"/>
                  </a:moveTo>
                  <a:lnTo>
                    <a:pt x="0" y="9524"/>
                  </a:lnTo>
                  <a:lnTo>
                    <a:pt x="8333" y="9524"/>
                  </a:lnTo>
                  <a:lnTo>
                    <a:pt x="8333" y="1"/>
                  </a:lnTo>
                  <a:close/>
                </a:path>
              </a:pathLst>
            </a:custGeom>
            <a:solidFill>
              <a:schemeClr val="lt1"/>
            </a:solidFill>
            <a:ln w="9525">
              <a:solidFill>
                <a:srgbClr val="ffffff"/>
              </a:solidFill>
              <a:round/>
            </a:ln>
          </p:spPr>
          <p:style>
            <a:lnRef idx="0"/>
            <a:fillRef idx="0"/>
            <a:effectRef idx="0"/>
            <a:fontRef idx="minor"/>
          </p:style>
        </p:sp>
        <p:sp>
          <p:nvSpPr>
            <p:cNvPr id="1226" name="Google Shape;2619;p18"/>
            <p:cNvSpPr/>
            <p:nvPr/>
          </p:nvSpPr>
          <p:spPr>
            <a:xfrm>
              <a:off x="1045080" y="415440"/>
              <a:ext cx="53640" cy="47880"/>
            </a:xfrm>
            <a:custGeom>
              <a:avLst/>
              <a:gdLst/>
              <a:ahLst/>
              <a:rect l="l" t="t" r="r" b="b"/>
              <a:pathLst>
                <a:path w="10715" h="9524">
                  <a:moveTo>
                    <a:pt x="0" y="1"/>
                  </a:moveTo>
                  <a:lnTo>
                    <a:pt x="0" y="9524"/>
                  </a:lnTo>
                  <a:lnTo>
                    <a:pt x="10714" y="9524"/>
                  </a:lnTo>
                  <a:lnTo>
                    <a:pt x="10714" y="1"/>
                  </a:lnTo>
                  <a:close/>
                </a:path>
              </a:pathLst>
            </a:custGeom>
            <a:solidFill>
              <a:schemeClr val="lt1"/>
            </a:solidFill>
            <a:ln w="9525">
              <a:solidFill>
                <a:srgbClr val="ffffff"/>
              </a:solidFill>
              <a:round/>
            </a:ln>
          </p:spPr>
          <p:style>
            <a:lnRef idx="0"/>
            <a:fillRef idx="0"/>
            <a:effectRef idx="0"/>
            <a:fontRef idx="minor"/>
          </p:style>
        </p:sp>
        <p:sp>
          <p:nvSpPr>
            <p:cNvPr id="1227" name="Google Shape;2620;p18"/>
            <p:cNvSpPr/>
            <p:nvPr/>
          </p:nvSpPr>
          <p:spPr>
            <a:xfrm>
              <a:off x="1099440" y="415440"/>
              <a:ext cx="47880" cy="47880"/>
            </a:xfrm>
            <a:custGeom>
              <a:avLst/>
              <a:gdLst/>
              <a:ahLst/>
              <a:rect l="l" t="t" r="r" b="b"/>
              <a:pathLst>
                <a:path w="9524"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1228" name="Google Shape;2621;p18"/>
            <p:cNvSpPr/>
            <p:nvPr/>
          </p:nvSpPr>
          <p:spPr>
            <a:xfrm>
              <a:off x="1147320" y="415440"/>
              <a:ext cx="47880" cy="47880"/>
            </a:xfrm>
            <a:custGeom>
              <a:avLst/>
              <a:gdLst/>
              <a:ahLst/>
              <a:rect l="l" t="t" r="r" b="b"/>
              <a:pathLst>
                <a:path w="9523"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1229" name="Google Shape;2622;p18"/>
            <p:cNvSpPr/>
            <p:nvPr/>
          </p:nvSpPr>
          <p:spPr>
            <a:xfrm>
              <a:off x="1195560" y="415440"/>
              <a:ext cx="47880" cy="47880"/>
            </a:xfrm>
            <a:custGeom>
              <a:avLst/>
              <a:gdLst/>
              <a:ahLst/>
              <a:rect l="l" t="t" r="r" b="b"/>
              <a:pathLst>
                <a:path w="9524" h="9524">
                  <a:moveTo>
                    <a:pt x="1" y="1"/>
                  </a:moveTo>
                  <a:lnTo>
                    <a:pt x="1" y="9524"/>
                  </a:lnTo>
                  <a:lnTo>
                    <a:pt x="9524" y="9524"/>
                  </a:lnTo>
                  <a:lnTo>
                    <a:pt x="9524" y="1"/>
                  </a:lnTo>
                  <a:close/>
                </a:path>
              </a:pathLst>
            </a:custGeom>
            <a:solidFill>
              <a:schemeClr val="lt1"/>
            </a:solidFill>
            <a:ln w="9525">
              <a:solidFill>
                <a:srgbClr val="ffffff"/>
              </a:solidFill>
              <a:round/>
            </a:ln>
          </p:spPr>
          <p:style>
            <a:lnRef idx="0"/>
            <a:fillRef idx="0"/>
            <a:effectRef idx="0"/>
            <a:fontRef idx="minor"/>
          </p:style>
        </p:sp>
        <p:sp>
          <p:nvSpPr>
            <p:cNvPr id="1230" name="Google Shape;2623;p18"/>
            <p:cNvSpPr/>
            <p:nvPr/>
          </p:nvSpPr>
          <p:spPr>
            <a:xfrm>
              <a:off x="1243800" y="415440"/>
              <a:ext cx="47880" cy="47880"/>
            </a:xfrm>
            <a:custGeom>
              <a:avLst/>
              <a:gdLst/>
              <a:ahLst/>
              <a:rect l="l" t="t" r="r" b="b"/>
              <a:pathLst>
                <a:path w="9524" h="9524">
                  <a:moveTo>
                    <a:pt x="1" y="1"/>
                  </a:moveTo>
                  <a:lnTo>
                    <a:pt x="1"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1231" name="Google Shape;2624;p18"/>
            <p:cNvSpPr/>
            <p:nvPr/>
          </p:nvSpPr>
          <p:spPr>
            <a:xfrm>
              <a:off x="1291680" y="415440"/>
              <a:ext cx="47880" cy="47880"/>
            </a:xfrm>
            <a:custGeom>
              <a:avLst/>
              <a:gdLst/>
              <a:ahLst/>
              <a:rect l="l" t="t" r="r" b="b"/>
              <a:pathLst>
                <a:path w="9523"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1232" name="Google Shape;2625;p18"/>
            <p:cNvSpPr/>
            <p:nvPr/>
          </p:nvSpPr>
          <p:spPr>
            <a:xfrm>
              <a:off x="1339920" y="415440"/>
              <a:ext cx="47880" cy="47880"/>
            </a:xfrm>
            <a:custGeom>
              <a:avLst/>
              <a:gdLst/>
              <a:ahLst/>
              <a:rect l="l" t="t" r="r" b="b"/>
              <a:pathLst>
                <a:path w="9526" h="9524">
                  <a:moveTo>
                    <a:pt x="1" y="1"/>
                  </a:moveTo>
                  <a:lnTo>
                    <a:pt x="1" y="9524"/>
                  </a:lnTo>
                  <a:lnTo>
                    <a:pt x="9525" y="9524"/>
                  </a:lnTo>
                  <a:lnTo>
                    <a:pt x="9525" y="1"/>
                  </a:lnTo>
                  <a:close/>
                </a:path>
              </a:pathLst>
            </a:custGeom>
            <a:solidFill>
              <a:schemeClr val="lt1"/>
            </a:solidFill>
            <a:ln w="9525">
              <a:solidFill>
                <a:srgbClr val="ffffff"/>
              </a:solidFill>
              <a:round/>
            </a:ln>
          </p:spPr>
          <p:style>
            <a:lnRef idx="0"/>
            <a:fillRef idx="0"/>
            <a:effectRef idx="0"/>
            <a:fontRef idx="minor"/>
          </p:style>
        </p:sp>
        <p:sp>
          <p:nvSpPr>
            <p:cNvPr id="1233" name="Google Shape;2626;p18"/>
            <p:cNvSpPr/>
            <p:nvPr/>
          </p:nvSpPr>
          <p:spPr>
            <a:xfrm>
              <a:off x="1388160" y="415440"/>
              <a:ext cx="47880" cy="47880"/>
            </a:xfrm>
            <a:custGeom>
              <a:avLst/>
              <a:gdLst/>
              <a:ahLst/>
              <a:rect l="l" t="t" r="r" b="b"/>
              <a:pathLst>
                <a:path w="9523"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1234" name="Google Shape;2627;p18"/>
            <p:cNvSpPr/>
            <p:nvPr/>
          </p:nvSpPr>
          <p:spPr>
            <a:xfrm>
              <a:off x="1436400" y="415440"/>
              <a:ext cx="47880" cy="47880"/>
            </a:xfrm>
            <a:custGeom>
              <a:avLst/>
              <a:gdLst/>
              <a:ahLst/>
              <a:rect l="l" t="t" r="r" b="b"/>
              <a:pathLst>
                <a:path w="9524" h="9524">
                  <a:moveTo>
                    <a:pt x="1" y="1"/>
                  </a:moveTo>
                  <a:lnTo>
                    <a:pt x="1" y="9524"/>
                  </a:lnTo>
                  <a:lnTo>
                    <a:pt x="9524" y="9524"/>
                  </a:lnTo>
                  <a:lnTo>
                    <a:pt x="9524" y="1"/>
                  </a:lnTo>
                  <a:close/>
                </a:path>
              </a:pathLst>
            </a:custGeom>
            <a:solidFill>
              <a:schemeClr val="lt1"/>
            </a:solidFill>
            <a:ln w="9525">
              <a:solidFill>
                <a:srgbClr val="ffffff"/>
              </a:solidFill>
              <a:round/>
            </a:ln>
          </p:spPr>
          <p:style>
            <a:lnRef idx="0"/>
            <a:fillRef idx="0"/>
            <a:effectRef idx="0"/>
            <a:fontRef idx="minor"/>
          </p:style>
        </p:sp>
        <p:sp>
          <p:nvSpPr>
            <p:cNvPr id="1235" name="Google Shape;2628;p18"/>
            <p:cNvSpPr/>
            <p:nvPr/>
          </p:nvSpPr>
          <p:spPr>
            <a:xfrm>
              <a:off x="955080" y="361440"/>
              <a:ext cx="47880" cy="53640"/>
            </a:xfrm>
            <a:custGeom>
              <a:avLst/>
              <a:gdLst/>
              <a:ahLst/>
              <a:rect l="l" t="t" r="r" b="b"/>
              <a:pathLst>
                <a:path w="9524" h="10715">
                  <a:moveTo>
                    <a:pt x="1" y="1"/>
                  </a:moveTo>
                  <a:lnTo>
                    <a:pt x="1"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1236" name="Google Shape;2629;p18"/>
            <p:cNvSpPr/>
            <p:nvPr/>
          </p:nvSpPr>
          <p:spPr>
            <a:xfrm>
              <a:off x="1002960" y="361440"/>
              <a:ext cx="41760" cy="53640"/>
            </a:xfrm>
            <a:custGeom>
              <a:avLst/>
              <a:gdLst/>
              <a:ahLst/>
              <a:rect l="l" t="t" r="r" b="b"/>
              <a:pathLst>
                <a:path w="8334" h="10715">
                  <a:moveTo>
                    <a:pt x="0" y="1"/>
                  </a:moveTo>
                  <a:lnTo>
                    <a:pt x="0" y="10715"/>
                  </a:lnTo>
                  <a:lnTo>
                    <a:pt x="8333" y="10715"/>
                  </a:lnTo>
                  <a:lnTo>
                    <a:pt x="8333" y="1"/>
                  </a:lnTo>
                  <a:close/>
                </a:path>
              </a:pathLst>
            </a:custGeom>
            <a:solidFill>
              <a:schemeClr val="lt1"/>
            </a:solidFill>
            <a:ln w="9525">
              <a:solidFill>
                <a:srgbClr val="ffffff"/>
              </a:solidFill>
              <a:round/>
            </a:ln>
          </p:spPr>
          <p:style>
            <a:lnRef idx="0"/>
            <a:fillRef idx="0"/>
            <a:effectRef idx="0"/>
            <a:fontRef idx="minor"/>
          </p:style>
        </p:sp>
        <p:sp>
          <p:nvSpPr>
            <p:cNvPr id="1237" name="Google Shape;2630;p18"/>
            <p:cNvSpPr/>
            <p:nvPr/>
          </p:nvSpPr>
          <p:spPr>
            <a:xfrm>
              <a:off x="1045080" y="361440"/>
              <a:ext cx="53640" cy="53640"/>
            </a:xfrm>
            <a:custGeom>
              <a:avLst/>
              <a:gdLst/>
              <a:ahLst/>
              <a:rect l="l" t="t" r="r" b="b"/>
              <a:pathLst>
                <a:path w="10715" h="10715">
                  <a:moveTo>
                    <a:pt x="0" y="1"/>
                  </a:moveTo>
                  <a:lnTo>
                    <a:pt x="0" y="10715"/>
                  </a:lnTo>
                  <a:lnTo>
                    <a:pt x="10714" y="10715"/>
                  </a:lnTo>
                  <a:lnTo>
                    <a:pt x="10714" y="1"/>
                  </a:lnTo>
                  <a:close/>
                </a:path>
              </a:pathLst>
            </a:custGeom>
            <a:solidFill>
              <a:schemeClr val="lt1"/>
            </a:solidFill>
            <a:ln w="9525">
              <a:solidFill>
                <a:srgbClr val="ffffff"/>
              </a:solidFill>
              <a:round/>
            </a:ln>
          </p:spPr>
          <p:style>
            <a:lnRef idx="0"/>
            <a:fillRef idx="0"/>
            <a:effectRef idx="0"/>
            <a:fontRef idx="minor"/>
          </p:style>
        </p:sp>
        <p:sp>
          <p:nvSpPr>
            <p:cNvPr id="1238" name="Google Shape;2631;p18"/>
            <p:cNvSpPr/>
            <p:nvPr/>
          </p:nvSpPr>
          <p:spPr>
            <a:xfrm>
              <a:off x="1099440" y="361440"/>
              <a:ext cx="47880" cy="53640"/>
            </a:xfrm>
            <a:custGeom>
              <a:avLst/>
              <a:gdLst/>
              <a:ahLst/>
              <a:rect l="l" t="t" r="r" b="b"/>
              <a:pathLst>
                <a:path w="9524" h="10715">
                  <a:moveTo>
                    <a:pt x="0" y="1"/>
                  </a:moveTo>
                  <a:lnTo>
                    <a:pt x="0"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1239" name="Google Shape;2632;p18"/>
            <p:cNvSpPr/>
            <p:nvPr/>
          </p:nvSpPr>
          <p:spPr>
            <a:xfrm>
              <a:off x="1147320" y="361440"/>
              <a:ext cx="47880" cy="53640"/>
            </a:xfrm>
            <a:custGeom>
              <a:avLst/>
              <a:gdLst/>
              <a:ahLst/>
              <a:rect l="l" t="t" r="r" b="b"/>
              <a:pathLst>
                <a:path w="9523" h="10715">
                  <a:moveTo>
                    <a:pt x="0" y="1"/>
                  </a:moveTo>
                  <a:lnTo>
                    <a:pt x="0"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1240" name="Google Shape;2633;p18"/>
            <p:cNvSpPr/>
            <p:nvPr/>
          </p:nvSpPr>
          <p:spPr>
            <a:xfrm>
              <a:off x="1195560" y="361440"/>
              <a:ext cx="47880" cy="53640"/>
            </a:xfrm>
            <a:custGeom>
              <a:avLst/>
              <a:gdLst/>
              <a:ahLst/>
              <a:rect l="l" t="t" r="r" b="b"/>
              <a:pathLst>
                <a:path w="9524" h="10715">
                  <a:moveTo>
                    <a:pt x="1" y="1"/>
                  </a:moveTo>
                  <a:lnTo>
                    <a:pt x="1" y="10715"/>
                  </a:lnTo>
                  <a:lnTo>
                    <a:pt x="9524" y="10715"/>
                  </a:lnTo>
                  <a:lnTo>
                    <a:pt x="9524" y="1"/>
                  </a:lnTo>
                  <a:close/>
                </a:path>
              </a:pathLst>
            </a:custGeom>
            <a:solidFill>
              <a:schemeClr val="lt1"/>
            </a:solidFill>
            <a:ln w="9525">
              <a:solidFill>
                <a:srgbClr val="ffffff"/>
              </a:solidFill>
              <a:round/>
            </a:ln>
          </p:spPr>
          <p:style>
            <a:lnRef idx="0"/>
            <a:fillRef idx="0"/>
            <a:effectRef idx="0"/>
            <a:fontRef idx="minor"/>
          </p:style>
        </p:sp>
        <p:sp>
          <p:nvSpPr>
            <p:cNvPr id="1241" name="Google Shape;2634;p18"/>
            <p:cNvSpPr/>
            <p:nvPr/>
          </p:nvSpPr>
          <p:spPr>
            <a:xfrm>
              <a:off x="1243800" y="361440"/>
              <a:ext cx="47880" cy="53640"/>
            </a:xfrm>
            <a:custGeom>
              <a:avLst/>
              <a:gdLst/>
              <a:ahLst/>
              <a:rect l="l" t="t" r="r" b="b"/>
              <a:pathLst>
                <a:path w="9524" h="10715">
                  <a:moveTo>
                    <a:pt x="1" y="1"/>
                  </a:moveTo>
                  <a:lnTo>
                    <a:pt x="1"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1242" name="Google Shape;2635;p18"/>
            <p:cNvSpPr/>
            <p:nvPr/>
          </p:nvSpPr>
          <p:spPr>
            <a:xfrm>
              <a:off x="955080" y="319320"/>
              <a:ext cx="47880" cy="41760"/>
            </a:xfrm>
            <a:custGeom>
              <a:avLst/>
              <a:gdLst/>
              <a:ahLst/>
              <a:rect l="l" t="t" r="r" b="b"/>
              <a:pathLst>
                <a:path w="9524" h="8334">
                  <a:moveTo>
                    <a:pt x="1" y="1"/>
                  </a:moveTo>
                  <a:lnTo>
                    <a:pt x="1"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1243" name="Google Shape;2636;p18"/>
            <p:cNvSpPr/>
            <p:nvPr/>
          </p:nvSpPr>
          <p:spPr>
            <a:xfrm>
              <a:off x="1002960" y="319320"/>
              <a:ext cx="41760" cy="41760"/>
            </a:xfrm>
            <a:custGeom>
              <a:avLst/>
              <a:gdLst/>
              <a:ahLst/>
              <a:rect l="l" t="t" r="r" b="b"/>
              <a:pathLst>
                <a:path w="8334" h="8334">
                  <a:moveTo>
                    <a:pt x="0" y="1"/>
                  </a:moveTo>
                  <a:lnTo>
                    <a:pt x="0" y="8334"/>
                  </a:lnTo>
                  <a:lnTo>
                    <a:pt x="8333" y="8334"/>
                  </a:lnTo>
                  <a:lnTo>
                    <a:pt x="8333" y="1"/>
                  </a:lnTo>
                  <a:close/>
                </a:path>
              </a:pathLst>
            </a:custGeom>
            <a:solidFill>
              <a:schemeClr val="lt1"/>
            </a:solidFill>
            <a:ln w="9525">
              <a:solidFill>
                <a:srgbClr val="ffffff"/>
              </a:solidFill>
              <a:round/>
            </a:ln>
          </p:spPr>
          <p:style>
            <a:lnRef idx="0"/>
            <a:fillRef idx="0"/>
            <a:effectRef idx="0"/>
            <a:fontRef idx="minor"/>
          </p:style>
        </p:sp>
        <p:sp>
          <p:nvSpPr>
            <p:cNvPr id="1244" name="Google Shape;2637;p18"/>
            <p:cNvSpPr/>
            <p:nvPr/>
          </p:nvSpPr>
          <p:spPr>
            <a:xfrm>
              <a:off x="1045080" y="319320"/>
              <a:ext cx="53640" cy="41760"/>
            </a:xfrm>
            <a:custGeom>
              <a:avLst/>
              <a:gdLst/>
              <a:ahLst/>
              <a:rect l="l" t="t" r="r" b="b"/>
              <a:pathLst>
                <a:path w="10715" h="8334">
                  <a:moveTo>
                    <a:pt x="0" y="1"/>
                  </a:moveTo>
                  <a:lnTo>
                    <a:pt x="0" y="8334"/>
                  </a:lnTo>
                  <a:lnTo>
                    <a:pt x="10714" y="8334"/>
                  </a:lnTo>
                  <a:lnTo>
                    <a:pt x="10714" y="1"/>
                  </a:lnTo>
                  <a:close/>
                </a:path>
              </a:pathLst>
            </a:custGeom>
            <a:solidFill>
              <a:schemeClr val="lt1"/>
            </a:solidFill>
            <a:ln w="9525">
              <a:solidFill>
                <a:srgbClr val="ffffff"/>
              </a:solidFill>
              <a:round/>
            </a:ln>
          </p:spPr>
          <p:style>
            <a:lnRef idx="0"/>
            <a:fillRef idx="0"/>
            <a:effectRef idx="0"/>
            <a:fontRef idx="minor"/>
          </p:style>
        </p:sp>
        <p:sp>
          <p:nvSpPr>
            <p:cNvPr id="1245" name="Google Shape;2638;p18"/>
            <p:cNvSpPr/>
            <p:nvPr/>
          </p:nvSpPr>
          <p:spPr>
            <a:xfrm>
              <a:off x="1099440" y="319320"/>
              <a:ext cx="47880" cy="41760"/>
            </a:xfrm>
            <a:custGeom>
              <a:avLst/>
              <a:gdLst/>
              <a:ahLst/>
              <a:rect l="l" t="t" r="r" b="b"/>
              <a:pathLst>
                <a:path w="9524" h="8334">
                  <a:moveTo>
                    <a:pt x="0" y="1"/>
                  </a:moveTo>
                  <a:lnTo>
                    <a:pt x="0"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1246" name="Google Shape;2639;p18"/>
            <p:cNvSpPr/>
            <p:nvPr/>
          </p:nvSpPr>
          <p:spPr>
            <a:xfrm>
              <a:off x="1147320" y="319320"/>
              <a:ext cx="47880" cy="41760"/>
            </a:xfrm>
            <a:custGeom>
              <a:avLst/>
              <a:gdLst/>
              <a:ahLst/>
              <a:rect l="l" t="t" r="r" b="b"/>
              <a:pathLst>
                <a:path w="9523" h="8334">
                  <a:moveTo>
                    <a:pt x="0" y="1"/>
                  </a:moveTo>
                  <a:lnTo>
                    <a:pt x="0"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1247" name="Google Shape;2640;p18"/>
            <p:cNvSpPr/>
            <p:nvPr/>
          </p:nvSpPr>
          <p:spPr>
            <a:xfrm>
              <a:off x="1195560" y="319320"/>
              <a:ext cx="47880" cy="41760"/>
            </a:xfrm>
            <a:custGeom>
              <a:avLst/>
              <a:gdLst/>
              <a:ahLst/>
              <a:rect l="l" t="t" r="r" b="b"/>
              <a:pathLst>
                <a:path w="9524" h="8334">
                  <a:moveTo>
                    <a:pt x="1" y="1"/>
                  </a:moveTo>
                  <a:lnTo>
                    <a:pt x="1" y="8334"/>
                  </a:lnTo>
                  <a:lnTo>
                    <a:pt x="9524" y="8334"/>
                  </a:lnTo>
                  <a:lnTo>
                    <a:pt x="9524" y="1"/>
                  </a:lnTo>
                  <a:close/>
                </a:path>
              </a:pathLst>
            </a:custGeom>
            <a:solidFill>
              <a:schemeClr val="lt1"/>
            </a:solidFill>
            <a:ln w="9525">
              <a:solidFill>
                <a:srgbClr val="ffffff"/>
              </a:solidFill>
              <a:round/>
            </a:ln>
          </p:spPr>
          <p:style>
            <a:lnRef idx="0"/>
            <a:fillRef idx="0"/>
            <a:effectRef idx="0"/>
            <a:fontRef idx="minor"/>
          </p:style>
        </p:sp>
        <p:sp>
          <p:nvSpPr>
            <p:cNvPr id="1248" name="Google Shape;2641;p18"/>
            <p:cNvSpPr/>
            <p:nvPr/>
          </p:nvSpPr>
          <p:spPr>
            <a:xfrm>
              <a:off x="1243800" y="319320"/>
              <a:ext cx="47880" cy="41760"/>
            </a:xfrm>
            <a:custGeom>
              <a:avLst/>
              <a:gdLst/>
              <a:ahLst/>
              <a:rect l="l" t="t" r="r" b="b"/>
              <a:pathLst>
                <a:path w="9524" h="8334">
                  <a:moveTo>
                    <a:pt x="1" y="1"/>
                  </a:moveTo>
                  <a:lnTo>
                    <a:pt x="1"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1249" name="Google Shape;2642;p18"/>
            <p:cNvSpPr/>
            <p:nvPr/>
          </p:nvSpPr>
          <p:spPr>
            <a:xfrm>
              <a:off x="955080" y="26496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250" name="Google Shape;2643;p18"/>
            <p:cNvSpPr/>
            <p:nvPr/>
          </p:nvSpPr>
          <p:spPr>
            <a:xfrm>
              <a:off x="1002960" y="26496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251" name="Google Shape;2644;p18"/>
            <p:cNvSpPr/>
            <p:nvPr/>
          </p:nvSpPr>
          <p:spPr>
            <a:xfrm>
              <a:off x="1045080" y="264960"/>
              <a:ext cx="53640" cy="53640"/>
            </a:xfrm>
            <a:custGeom>
              <a:avLst/>
              <a:gdLst/>
              <a:ahLst/>
              <a:rect l="l" t="t" r="r" b="b"/>
              <a:pathLst>
                <a:path w="10715" h="10713">
                  <a:moveTo>
                    <a:pt x="0" y="0"/>
                  </a:moveTo>
                  <a:lnTo>
                    <a:pt x="0" y="10713"/>
                  </a:lnTo>
                  <a:lnTo>
                    <a:pt x="10714" y="10713"/>
                  </a:lnTo>
                  <a:lnTo>
                    <a:pt x="10714" y="0"/>
                  </a:lnTo>
                  <a:close/>
                </a:path>
              </a:pathLst>
            </a:custGeom>
            <a:solidFill>
              <a:schemeClr val="lt1"/>
            </a:solidFill>
            <a:ln w="9525">
              <a:solidFill>
                <a:srgbClr val="ffffff"/>
              </a:solidFill>
              <a:round/>
            </a:ln>
          </p:spPr>
          <p:style>
            <a:lnRef idx="0"/>
            <a:fillRef idx="0"/>
            <a:effectRef idx="0"/>
            <a:fontRef idx="minor"/>
          </p:style>
        </p:sp>
        <p:sp>
          <p:nvSpPr>
            <p:cNvPr id="1252" name="Google Shape;2645;p18"/>
            <p:cNvSpPr/>
            <p:nvPr/>
          </p:nvSpPr>
          <p:spPr>
            <a:xfrm>
              <a:off x="1099440" y="26496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253" name="Google Shape;2646;p18"/>
            <p:cNvSpPr/>
            <p:nvPr/>
          </p:nvSpPr>
          <p:spPr>
            <a:xfrm>
              <a:off x="1147320" y="26496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254" name="Google Shape;2647;p18"/>
            <p:cNvSpPr/>
            <p:nvPr/>
          </p:nvSpPr>
          <p:spPr>
            <a:xfrm>
              <a:off x="1195560" y="26496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255" name="Google Shape;2648;p18"/>
            <p:cNvSpPr/>
            <p:nvPr/>
          </p:nvSpPr>
          <p:spPr>
            <a:xfrm>
              <a:off x="955080" y="21672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256" name="Google Shape;2649;p18"/>
            <p:cNvSpPr/>
            <p:nvPr/>
          </p:nvSpPr>
          <p:spPr>
            <a:xfrm>
              <a:off x="1002960" y="216720"/>
              <a:ext cx="41760" cy="47880"/>
            </a:xfrm>
            <a:custGeom>
              <a:avLst/>
              <a:gdLst/>
              <a:ahLst/>
              <a:rect l="l" t="t" r="r" b="b"/>
              <a:pathLst>
                <a:path w="8334"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1257" name="Google Shape;2650;p18"/>
            <p:cNvSpPr/>
            <p:nvPr/>
          </p:nvSpPr>
          <p:spPr>
            <a:xfrm>
              <a:off x="1045080" y="216720"/>
              <a:ext cx="53640" cy="47880"/>
            </a:xfrm>
            <a:custGeom>
              <a:avLst/>
              <a:gdLst/>
              <a:ahLst/>
              <a:rect l="l" t="t" r="r" b="b"/>
              <a:pathLst>
                <a:path w="10715" h="9524">
                  <a:moveTo>
                    <a:pt x="0" y="1"/>
                  </a:moveTo>
                  <a:lnTo>
                    <a:pt x="0" y="9523"/>
                  </a:lnTo>
                  <a:lnTo>
                    <a:pt x="10714" y="9523"/>
                  </a:lnTo>
                  <a:lnTo>
                    <a:pt x="10714" y="1"/>
                  </a:lnTo>
                  <a:close/>
                </a:path>
              </a:pathLst>
            </a:custGeom>
            <a:solidFill>
              <a:schemeClr val="lt1"/>
            </a:solidFill>
            <a:ln w="9525">
              <a:solidFill>
                <a:srgbClr val="ffffff"/>
              </a:solidFill>
              <a:round/>
            </a:ln>
          </p:spPr>
          <p:style>
            <a:lnRef idx="0"/>
            <a:fillRef idx="0"/>
            <a:effectRef idx="0"/>
            <a:fontRef idx="minor"/>
          </p:style>
        </p:sp>
        <p:sp>
          <p:nvSpPr>
            <p:cNvPr id="1258" name="Google Shape;2651;p18"/>
            <p:cNvSpPr/>
            <p:nvPr/>
          </p:nvSpPr>
          <p:spPr>
            <a:xfrm>
              <a:off x="1099440" y="21672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259" name="Google Shape;2652;p18"/>
            <p:cNvSpPr/>
            <p:nvPr/>
          </p:nvSpPr>
          <p:spPr>
            <a:xfrm>
              <a:off x="1147320" y="21672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260" name="Google Shape;2653;p18"/>
            <p:cNvSpPr/>
            <p:nvPr/>
          </p:nvSpPr>
          <p:spPr>
            <a:xfrm>
              <a:off x="955080" y="174600"/>
              <a:ext cx="47880" cy="41760"/>
            </a:xfrm>
            <a:custGeom>
              <a:avLst/>
              <a:gdLst/>
              <a:ahLst/>
              <a:rect l="l" t="t" r="r" b="b"/>
              <a:pathLst>
                <a:path w="9524" h="8333">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261" name="Google Shape;2654;p18"/>
            <p:cNvSpPr/>
            <p:nvPr/>
          </p:nvSpPr>
          <p:spPr>
            <a:xfrm>
              <a:off x="1002960" y="174600"/>
              <a:ext cx="41760" cy="41760"/>
            </a:xfrm>
            <a:custGeom>
              <a:avLst/>
              <a:gdLst/>
              <a:ahLst/>
              <a:rect l="l" t="t" r="r" b="b"/>
              <a:pathLst>
                <a:path w="8334" h="8333">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262" name="Google Shape;2655;p18"/>
            <p:cNvSpPr/>
            <p:nvPr/>
          </p:nvSpPr>
          <p:spPr>
            <a:xfrm>
              <a:off x="1045080" y="174600"/>
              <a:ext cx="53640" cy="41760"/>
            </a:xfrm>
            <a:custGeom>
              <a:avLst/>
              <a:gdLst/>
              <a:ahLst/>
              <a:rect l="l" t="t" r="r" b="b"/>
              <a:pathLst>
                <a:path w="10715" h="8333">
                  <a:moveTo>
                    <a:pt x="0" y="0"/>
                  </a:moveTo>
                  <a:lnTo>
                    <a:pt x="0" y="8333"/>
                  </a:lnTo>
                  <a:lnTo>
                    <a:pt x="10714" y="8333"/>
                  </a:lnTo>
                  <a:lnTo>
                    <a:pt x="10714" y="0"/>
                  </a:lnTo>
                  <a:close/>
                </a:path>
              </a:pathLst>
            </a:custGeom>
            <a:solidFill>
              <a:schemeClr val="lt1"/>
            </a:solidFill>
            <a:ln w="9525">
              <a:solidFill>
                <a:srgbClr val="ffffff"/>
              </a:solidFill>
              <a:round/>
            </a:ln>
          </p:spPr>
          <p:style>
            <a:lnRef idx="0"/>
            <a:fillRef idx="0"/>
            <a:effectRef idx="0"/>
            <a:fontRef idx="minor"/>
          </p:style>
        </p:sp>
        <p:sp>
          <p:nvSpPr>
            <p:cNvPr id="1263" name="Google Shape;2656;p18"/>
            <p:cNvSpPr/>
            <p:nvPr/>
          </p:nvSpPr>
          <p:spPr>
            <a:xfrm>
              <a:off x="1099440" y="174600"/>
              <a:ext cx="47880" cy="41760"/>
            </a:xfrm>
            <a:custGeom>
              <a:avLst/>
              <a:gdLst/>
              <a:ahLst/>
              <a:rect l="l" t="t" r="r" b="b"/>
              <a:pathLst>
                <a:path w="9524" h="8333">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grpSp>
      <p:grpSp>
        <p:nvGrpSpPr>
          <p:cNvPr id="1264" name="Google Shape;2657;p18"/>
          <p:cNvGrpSpPr/>
          <p:nvPr/>
        </p:nvGrpSpPr>
        <p:grpSpPr>
          <a:xfrm>
            <a:off x="7969680" y="1388160"/>
            <a:ext cx="1443600" cy="721800"/>
            <a:chOff x="7969680" y="1388160"/>
            <a:chExt cx="1443600" cy="721800"/>
          </a:xfrm>
        </p:grpSpPr>
        <p:sp>
          <p:nvSpPr>
            <p:cNvPr id="1265" name="Google Shape;2658;p18"/>
            <p:cNvSpPr/>
            <p:nvPr/>
          </p:nvSpPr>
          <p:spPr>
            <a:xfrm>
              <a:off x="8649720" y="2062080"/>
              <a:ext cx="41760" cy="47880"/>
            </a:xfrm>
            <a:custGeom>
              <a:avLst/>
              <a:gdLst/>
              <a:ahLst/>
              <a:rect l="l" t="t" r="r" b="b"/>
              <a:pathLst>
                <a:path w="8334" h="9523">
                  <a:moveTo>
                    <a:pt x="1" y="0"/>
                  </a:moveTo>
                  <a:lnTo>
                    <a:pt x="1" y="9523"/>
                  </a:lnTo>
                  <a:lnTo>
                    <a:pt x="8334" y="9523"/>
                  </a:lnTo>
                  <a:lnTo>
                    <a:pt x="8334" y="0"/>
                  </a:lnTo>
                  <a:close/>
                </a:path>
              </a:pathLst>
            </a:custGeom>
            <a:solidFill>
              <a:schemeClr val="lt1"/>
            </a:solidFill>
            <a:ln w="9525">
              <a:solidFill>
                <a:srgbClr val="ffffff"/>
              </a:solidFill>
              <a:round/>
            </a:ln>
          </p:spPr>
          <p:style>
            <a:lnRef idx="0"/>
            <a:fillRef idx="0"/>
            <a:effectRef idx="0"/>
            <a:fontRef idx="minor"/>
          </p:style>
        </p:sp>
        <p:sp>
          <p:nvSpPr>
            <p:cNvPr id="1266" name="Google Shape;2659;p18"/>
            <p:cNvSpPr/>
            <p:nvPr/>
          </p:nvSpPr>
          <p:spPr>
            <a:xfrm>
              <a:off x="8601480" y="206208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267" name="Google Shape;2660;p18"/>
            <p:cNvSpPr/>
            <p:nvPr/>
          </p:nvSpPr>
          <p:spPr>
            <a:xfrm>
              <a:off x="8547480" y="2062080"/>
              <a:ext cx="53640" cy="47880"/>
            </a:xfrm>
            <a:custGeom>
              <a:avLst/>
              <a:gdLst/>
              <a:ahLst/>
              <a:rect l="l" t="t" r="r" b="b"/>
              <a:pathLst>
                <a:path w="10714" h="9523">
                  <a:moveTo>
                    <a:pt x="1" y="0"/>
                  </a:moveTo>
                  <a:lnTo>
                    <a:pt x="1" y="9523"/>
                  </a:lnTo>
                  <a:lnTo>
                    <a:pt x="10713" y="9523"/>
                  </a:lnTo>
                  <a:lnTo>
                    <a:pt x="10713" y="0"/>
                  </a:lnTo>
                  <a:close/>
                </a:path>
              </a:pathLst>
            </a:custGeom>
            <a:solidFill>
              <a:schemeClr val="lt1"/>
            </a:solidFill>
            <a:ln w="9525">
              <a:solidFill>
                <a:srgbClr val="ffffff"/>
              </a:solidFill>
              <a:round/>
            </a:ln>
          </p:spPr>
          <p:style>
            <a:lnRef idx="0"/>
            <a:fillRef idx="0"/>
            <a:effectRef idx="0"/>
            <a:fontRef idx="minor"/>
          </p:style>
        </p:sp>
        <p:sp>
          <p:nvSpPr>
            <p:cNvPr id="1268" name="Google Shape;2661;p18"/>
            <p:cNvSpPr/>
            <p:nvPr/>
          </p:nvSpPr>
          <p:spPr>
            <a:xfrm>
              <a:off x="8505360" y="2062080"/>
              <a:ext cx="41760" cy="47880"/>
            </a:xfrm>
            <a:custGeom>
              <a:avLst/>
              <a:gdLst/>
              <a:ahLst/>
              <a:rect l="l" t="t" r="r" b="b"/>
              <a:pathLst>
                <a:path w="8334" h="9523">
                  <a:moveTo>
                    <a:pt x="1" y="0"/>
                  </a:moveTo>
                  <a:lnTo>
                    <a:pt x="1" y="9523"/>
                  </a:lnTo>
                  <a:lnTo>
                    <a:pt x="8334" y="9523"/>
                  </a:lnTo>
                  <a:lnTo>
                    <a:pt x="8334" y="0"/>
                  </a:lnTo>
                  <a:close/>
                </a:path>
              </a:pathLst>
            </a:custGeom>
            <a:solidFill>
              <a:schemeClr val="lt1"/>
            </a:solidFill>
            <a:ln w="9525">
              <a:solidFill>
                <a:srgbClr val="ffffff"/>
              </a:solidFill>
              <a:round/>
            </a:ln>
          </p:spPr>
          <p:style>
            <a:lnRef idx="0"/>
            <a:fillRef idx="0"/>
            <a:effectRef idx="0"/>
            <a:fontRef idx="minor"/>
          </p:style>
        </p:sp>
        <p:sp>
          <p:nvSpPr>
            <p:cNvPr id="1269" name="Google Shape;2662;p18"/>
            <p:cNvSpPr/>
            <p:nvPr/>
          </p:nvSpPr>
          <p:spPr>
            <a:xfrm>
              <a:off x="8451000" y="2062080"/>
              <a:ext cx="53640" cy="47880"/>
            </a:xfrm>
            <a:custGeom>
              <a:avLst/>
              <a:gdLst/>
              <a:ahLst/>
              <a:rect l="l" t="t" r="r" b="b"/>
              <a:pathLst>
                <a:path w="10713" h="9523">
                  <a:moveTo>
                    <a:pt x="0" y="0"/>
                  </a:moveTo>
                  <a:lnTo>
                    <a:pt x="0" y="9523"/>
                  </a:lnTo>
                  <a:lnTo>
                    <a:pt x="10713" y="9523"/>
                  </a:lnTo>
                  <a:lnTo>
                    <a:pt x="10713" y="0"/>
                  </a:lnTo>
                  <a:close/>
                </a:path>
              </a:pathLst>
            </a:custGeom>
            <a:solidFill>
              <a:schemeClr val="lt1"/>
            </a:solidFill>
            <a:ln w="9525">
              <a:solidFill>
                <a:srgbClr val="ffffff"/>
              </a:solidFill>
              <a:round/>
            </a:ln>
          </p:spPr>
          <p:style>
            <a:lnRef idx="0"/>
            <a:fillRef idx="0"/>
            <a:effectRef idx="0"/>
            <a:fontRef idx="minor"/>
          </p:style>
        </p:sp>
        <p:sp>
          <p:nvSpPr>
            <p:cNvPr id="1270" name="Google Shape;2663;p18"/>
            <p:cNvSpPr/>
            <p:nvPr/>
          </p:nvSpPr>
          <p:spPr>
            <a:xfrm>
              <a:off x="8402760" y="2062080"/>
              <a:ext cx="47880" cy="47880"/>
            </a:xfrm>
            <a:custGeom>
              <a:avLst/>
              <a:gdLst/>
              <a:ahLst/>
              <a:rect l="l" t="t" r="r" b="b"/>
              <a:pathLst>
                <a:path w="9524" h="9523">
                  <a:moveTo>
                    <a:pt x="1" y="0"/>
                  </a:moveTo>
                  <a:lnTo>
                    <a:pt x="1" y="9523"/>
                  </a:lnTo>
                  <a:lnTo>
                    <a:pt x="9524" y="9523"/>
                  </a:lnTo>
                  <a:lnTo>
                    <a:pt x="9524" y="0"/>
                  </a:lnTo>
                  <a:close/>
                </a:path>
              </a:pathLst>
            </a:custGeom>
            <a:solidFill>
              <a:schemeClr val="lt1"/>
            </a:solidFill>
            <a:ln w="9525">
              <a:solidFill>
                <a:srgbClr val="ffffff"/>
              </a:solidFill>
              <a:round/>
            </a:ln>
          </p:spPr>
          <p:style>
            <a:lnRef idx="0"/>
            <a:fillRef idx="0"/>
            <a:effectRef idx="0"/>
            <a:fontRef idx="minor"/>
          </p:style>
        </p:sp>
        <p:sp>
          <p:nvSpPr>
            <p:cNvPr id="1271" name="Google Shape;2664;p18"/>
            <p:cNvSpPr/>
            <p:nvPr/>
          </p:nvSpPr>
          <p:spPr>
            <a:xfrm>
              <a:off x="8360640" y="2062080"/>
              <a:ext cx="41760" cy="47880"/>
            </a:xfrm>
            <a:custGeom>
              <a:avLst/>
              <a:gdLst/>
              <a:ahLst/>
              <a:rect l="l" t="t" r="r" b="b"/>
              <a:pathLst>
                <a:path w="8333" h="9523">
                  <a:moveTo>
                    <a:pt x="0" y="0"/>
                  </a:moveTo>
                  <a:lnTo>
                    <a:pt x="0" y="9523"/>
                  </a:lnTo>
                  <a:lnTo>
                    <a:pt x="8333" y="9523"/>
                  </a:lnTo>
                  <a:lnTo>
                    <a:pt x="8333" y="0"/>
                  </a:lnTo>
                  <a:close/>
                </a:path>
              </a:pathLst>
            </a:custGeom>
            <a:solidFill>
              <a:schemeClr val="lt1"/>
            </a:solidFill>
            <a:ln w="9525">
              <a:solidFill>
                <a:srgbClr val="ffffff"/>
              </a:solidFill>
              <a:round/>
            </a:ln>
          </p:spPr>
          <p:style>
            <a:lnRef idx="0"/>
            <a:fillRef idx="0"/>
            <a:effectRef idx="0"/>
            <a:fontRef idx="minor"/>
          </p:style>
        </p:sp>
        <p:sp>
          <p:nvSpPr>
            <p:cNvPr id="1272" name="Google Shape;2665;p18"/>
            <p:cNvSpPr/>
            <p:nvPr/>
          </p:nvSpPr>
          <p:spPr>
            <a:xfrm>
              <a:off x="8306640" y="2062080"/>
              <a:ext cx="53640" cy="47880"/>
            </a:xfrm>
            <a:custGeom>
              <a:avLst/>
              <a:gdLst/>
              <a:ahLst/>
              <a:rect l="l" t="t" r="r" b="b"/>
              <a:pathLst>
                <a:path w="10714" h="9523">
                  <a:moveTo>
                    <a:pt x="1" y="0"/>
                  </a:moveTo>
                  <a:lnTo>
                    <a:pt x="1" y="9523"/>
                  </a:lnTo>
                  <a:lnTo>
                    <a:pt x="10713" y="9523"/>
                  </a:lnTo>
                  <a:lnTo>
                    <a:pt x="10713" y="0"/>
                  </a:lnTo>
                  <a:close/>
                </a:path>
              </a:pathLst>
            </a:custGeom>
            <a:solidFill>
              <a:schemeClr val="lt1"/>
            </a:solidFill>
            <a:ln w="9525">
              <a:solidFill>
                <a:srgbClr val="ffffff"/>
              </a:solidFill>
              <a:round/>
            </a:ln>
          </p:spPr>
          <p:style>
            <a:lnRef idx="0"/>
            <a:fillRef idx="0"/>
            <a:effectRef idx="0"/>
            <a:fontRef idx="minor"/>
          </p:style>
        </p:sp>
        <p:sp>
          <p:nvSpPr>
            <p:cNvPr id="1273" name="Google Shape;2666;p18"/>
            <p:cNvSpPr/>
            <p:nvPr/>
          </p:nvSpPr>
          <p:spPr>
            <a:xfrm>
              <a:off x="8258400" y="2062080"/>
              <a:ext cx="47880" cy="47880"/>
            </a:xfrm>
            <a:custGeom>
              <a:avLst/>
              <a:gdLst/>
              <a:ahLst/>
              <a:rect l="l" t="t" r="r" b="b"/>
              <a:pathLst>
                <a:path w="9524" h="9523">
                  <a:moveTo>
                    <a:pt x="1" y="0"/>
                  </a:moveTo>
                  <a:lnTo>
                    <a:pt x="1" y="9523"/>
                  </a:lnTo>
                  <a:lnTo>
                    <a:pt x="9524" y="9523"/>
                  </a:lnTo>
                  <a:lnTo>
                    <a:pt x="9524" y="0"/>
                  </a:lnTo>
                  <a:close/>
                </a:path>
              </a:pathLst>
            </a:custGeom>
            <a:solidFill>
              <a:schemeClr val="lt1"/>
            </a:solidFill>
            <a:ln w="9525">
              <a:solidFill>
                <a:srgbClr val="ffffff"/>
              </a:solidFill>
              <a:round/>
            </a:ln>
          </p:spPr>
          <p:style>
            <a:lnRef idx="0"/>
            <a:fillRef idx="0"/>
            <a:effectRef idx="0"/>
            <a:fontRef idx="minor"/>
          </p:style>
        </p:sp>
        <p:sp>
          <p:nvSpPr>
            <p:cNvPr id="1274" name="Google Shape;2667;p18"/>
            <p:cNvSpPr/>
            <p:nvPr/>
          </p:nvSpPr>
          <p:spPr>
            <a:xfrm>
              <a:off x="8216280" y="2062080"/>
              <a:ext cx="41760" cy="47880"/>
            </a:xfrm>
            <a:custGeom>
              <a:avLst/>
              <a:gdLst/>
              <a:ahLst/>
              <a:rect l="l" t="t" r="r" b="b"/>
              <a:pathLst>
                <a:path w="8333" h="9523">
                  <a:moveTo>
                    <a:pt x="0" y="0"/>
                  </a:moveTo>
                  <a:lnTo>
                    <a:pt x="0" y="9523"/>
                  </a:lnTo>
                  <a:lnTo>
                    <a:pt x="8333" y="9523"/>
                  </a:lnTo>
                  <a:lnTo>
                    <a:pt x="8333" y="0"/>
                  </a:lnTo>
                  <a:close/>
                </a:path>
              </a:pathLst>
            </a:custGeom>
            <a:solidFill>
              <a:schemeClr val="lt1"/>
            </a:solidFill>
            <a:ln w="9525">
              <a:solidFill>
                <a:srgbClr val="ffffff"/>
              </a:solidFill>
              <a:round/>
            </a:ln>
          </p:spPr>
          <p:style>
            <a:lnRef idx="0"/>
            <a:fillRef idx="0"/>
            <a:effectRef idx="0"/>
            <a:fontRef idx="minor"/>
          </p:style>
        </p:sp>
        <p:sp>
          <p:nvSpPr>
            <p:cNvPr id="1275" name="Google Shape;2668;p18"/>
            <p:cNvSpPr/>
            <p:nvPr/>
          </p:nvSpPr>
          <p:spPr>
            <a:xfrm>
              <a:off x="8162280" y="2062080"/>
              <a:ext cx="53640" cy="47880"/>
            </a:xfrm>
            <a:custGeom>
              <a:avLst/>
              <a:gdLst/>
              <a:ahLst/>
              <a:rect l="l" t="t" r="r" b="b"/>
              <a:pathLst>
                <a:path w="10714" h="9523">
                  <a:moveTo>
                    <a:pt x="0" y="0"/>
                  </a:moveTo>
                  <a:lnTo>
                    <a:pt x="0" y="9523"/>
                  </a:lnTo>
                  <a:lnTo>
                    <a:pt x="10713" y="9523"/>
                  </a:lnTo>
                  <a:lnTo>
                    <a:pt x="10713" y="0"/>
                  </a:lnTo>
                  <a:close/>
                </a:path>
              </a:pathLst>
            </a:custGeom>
            <a:solidFill>
              <a:schemeClr val="lt1"/>
            </a:solidFill>
            <a:ln w="9525">
              <a:solidFill>
                <a:srgbClr val="ffffff"/>
              </a:solidFill>
              <a:round/>
            </a:ln>
          </p:spPr>
          <p:style>
            <a:lnRef idx="0"/>
            <a:fillRef idx="0"/>
            <a:effectRef idx="0"/>
            <a:fontRef idx="minor"/>
          </p:style>
        </p:sp>
        <p:sp>
          <p:nvSpPr>
            <p:cNvPr id="1276" name="Google Shape;2669;p18"/>
            <p:cNvSpPr/>
            <p:nvPr/>
          </p:nvSpPr>
          <p:spPr>
            <a:xfrm>
              <a:off x="8114040" y="206208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277" name="Google Shape;2670;p18"/>
            <p:cNvSpPr/>
            <p:nvPr/>
          </p:nvSpPr>
          <p:spPr>
            <a:xfrm>
              <a:off x="8071920" y="2062080"/>
              <a:ext cx="41760" cy="47880"/>
            </a:xfrm>
            <a:custGeom>
              <a:avLst/>
              <a:gdLst/>
              <a:ahLst/>
              <a:rect l="l" t="t" r="r" b="b"/>
              <a:pathLst>
                <a:path w="8334" h="9523">
                  <a:moveTo>
                    <a:pt x="0" y="0"/>
                  </a:moveTo>
                  <a:lnTo>
                    <a:pt x="0" y="9523"/>
                  </a:lnTo>
                  <a:lnTo>
                    <a:pt x="8333" y="9523"/>
                  </a:lnTo>
                  <a:lnTo>
                    <a:pt x="8333" y="0"/>
                  </a:lnTo>
                  <a:close/>
                </a:path>
              </a:pathLst>
            </a:custGeom>
            <a:solidFill>
              <a:schemeClr val="lt1"/>
            </a:solidFill>
            <a:ln w="9525">
              <a:solidFill>
                <a:srgbClr val="ffffff"/>
              </a:solidFill>
              <a:round/>
            </a:ln>
          </p:spPr>
          <p:style>
            <a:lnRef idx="0"/>
            <a:fillRef idx="0"/>
            <a:effectRef idx="0"/>
            <a:fontRef idx="minor"/>
          </p:style>
        </p:sp>
        <p:sp>
          <p:nvSpPr>
            <p:cNvPr id="1278" name="Google Shape;2671;p18"/>
            <p:cNvSpPr/>
            <p:nvPr/>
          </p:nvSpPr>
          <p:spPr>
            <a:xfrm>
              <a:off x="8649720" y="201384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1279" name="Google Shape;2672;p18"/>
            <p:cNvSpPr/>
            <p:nvPr/>
          </p:nvSpPr>
          <p:spPr>
            <a:xfrm>
              <a:off x="8601480" y="20138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280" name="Google Shape;2673;p18"/>
            <p:cNvSpPr/>
            <p:nvPr/>
          </p:nvSpPr>
          <p:spPr>
            <a:xfrm>
              <a:off x="8547480" y="201384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281" name="Google Shape;2674;p18"/>
            <p:cNvSpPr/>
            <p:nvPr/>
          </p:nvSpPr>
          <p:spPr>
            <a:xfrm>
              <a:off x="8505360" y="201384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1282" name="Google Shape;2675;p18"/>
            <p:cNvSpPr/>
            <p:nvPr/>
          </p:nvSpPr>
          <p:spPr>
            <a:xfrm>
              <a:off x="8451000" y="2013840"/>
              <a:ext cx="53640" cy="47880"/>
            </a:xfrm>
            <a:custGeom>
              <a:avLst/>
              <a:gdLst/>
              <a:ahLst/>
              <a:rect l="l" t="t" r="r" b="b"/>
              <a:pathLst>
                <a:path w="10713"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283" name="Google Shape;2676;p18"/>
            <p:cNvSpPr/>
            <p:nvPr/>
          </p:nvSpPr>
          <p:spPr>
            <a:xfrm>
              <a:off x="8402760" y="201384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1284" name="Google Shape;2677;p18"/>
            <p:cNvSpPr/>
            <p:nvPr/>
          </p:nvSpPr>
          <p:spPr>
            <a:xfrm>
              <a:off x="8360640" y="2013840"/>
              <a:ext cx="41760" cy="47880"/>
            </a:xfrm>
            <a:custGeom>
              <a:avLst/>
              <a:gdLst/>
              <a:ahLst/>
              <a:rect l="l" t="t" r="r" b="b"/>
              <a:pathLst>
                <a:path w="8333"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1285" name="Google Shape;2678;p18"/>
            <p:cNvSpPr/>
            <p:nvPr/>
          </p:nvSpPr>
          <p:spPr>
            <a:xfrm>
              <a:off x="8306640" y="201384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286" name="Google Shape;2679;p18"/>
            <p:cNvSpPr/>
            <p:nvPr/>
          </p:nvSpPr>
          <p:spPr>
            <a:xfrm>
              <a:off x="8258400" y="201384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1287" name="Google Shape;2680;p18"/>
            <p:cNvSpPr/>
            <p:nvPr/>
          </p:nvSpPr>
          <p:spPr>
            <a:xfrm>
              <a:off x="8216280" y="2013840"/>
              <a:ext cx="41760" cy="47880"/>
            </a:xfrm>
            <a:custGeom>
              <a:avLst/>
              <a:gdLst/>
              <a:ahLst/>
              <a:rect l="l" t="t" r="r" b="b"/>
              <a:pathLst>
                <a:path w="8333"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1288" name="Google Shape;2681;p18"/>
            <p:cNvSpPr/>
            <p:nvPr/>
          </p:nvSpPr>
          <p:spPr>
            <a:xfrm>
              <a:off x="8162280" y="2013840"/>
              <a:ext cx="53640" cy="47880"/>
            </a:xfrm>
            <a:custGeom>
              <a:avLst/>
              <a:gdLst/>
              <a:ahLst/>
              <a:rect l="l" t="t" r="r" b="b"/>
              <a:pathLst>
                <a:path w="10714"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289" name="Google Shape;2682;p18"/>
            <p:cNvSpPr/>
            <p:nvPr/>
          </p:nvSpPr>
          <p:spPr>
            <a:xfrm>
              <a:off x="8114040" y="20138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290" name="Google Shape;2683;p18"/>
            <p:cNvSpPr/>
            <p:nvPr/>
          </p:nvSpPr>
          <p:spPr>
            <a:xfrm>
              <a:off x="8071920" y="2013840"/>
              <a:ext cx="41760" cy="47880"/>
            </a:xfrm>
            <a:custGeom>
              <a:avLst/>
              <a:gdLst/>
              <a:ahLst/>
              <a:rect l="l" t="t" r="r" b="b"/>
              <a:pathLst>
                <a:path w="8334"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1291" name="Google Shape;2684;p18"/>
            <p:cNvSpPr/>
            <p:nvPr/>
          </p:nvSpPr>
          <p:spPr>
            <a:xfrm>
              <a:off x="8017920" y="201384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292" name="Google Shape;2685;p18"/>
            <p:cNvSpPr/>
            <p:nvPr/>
          </p:nvSpPr>
          <p:spPr>
            <a:xfrm>
              <a:off x="7969680" y="20138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293" name="Google Shape;2686;p18"/>
            <p:cNvSpPr/>
            <p:nvPr/>
          </p:nvSpPr>
          <p:spPr>
            <a:xfrm>
              <a:off x="8649720" y="195984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1294" name="Google Shape;2687;p18"/>
            <p:cNvSpPr/>
            <p:nvPr/>
          </p:nvSpPr>
          <p:spPr>
            <a:xfrm>
              <a:off x="8601480" y="19598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295" name="Google Shape;2688;p18"/>
            <p:cNvSpPr/>
            <p:nvPr/>
          </p:nvSpPr>
          <p:spPr>
            <a:xfrm>
              <a:off x="8547480" y="195984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296" name="Google Shape;2689;p18"/>
            <p:cNvSpPr/>
            <p:nvPr/>
          </p:nvSpPr>
          <p:spPr>
            <a:xfrm>
              <a:off x="8505360" y="195984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1297" name="Google Shape;2690;p18"/>
            <p:cNvSpPr/>
            <p:nvPr/>
          </p:nvSpPr>
          <p:spPr>
            <a:xfrm>
              <a:off x="8451000" y="1959840"/>
              <a:ext cx="53640" cy="53640"/>
            </a:xfrm>
            <a:custGeom>
              <a:avLst/>
              <a:gdLst/>
              <a:ahLst/>
              <a:rect l="l" t="t" r="r" b="b"/>
              <a:pathLst>
                <a:path w="10713"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298" name="Google Shape;2691;p18"/>
            <p:cNvSpPr/>
            <p:nvPr/>
          </p:nvSpPr>
          <p:spPr>
            <a:xfrm>
              <a:off x="8402760" y="195984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299" name="Google Shape;2692;p18"/>
            <p:cNvSpPr/>
            <p:nvPr/>
          </p:nvSpPr>
          <p:spPr>
            <a:xfrm>
              <a:off x="8360640" y="195984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300" name="Google Shape;2693;p18"/>
            <p:cNvSpPr/>
            <p:nvPr/>
          </p:nvSpPr>
          <p:spPr>
            <a:xfrm>
              <a:off x="8306640" y="195984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301" name="Google Shape;2694;p18"/>
            <p:cNvSpPr/>
            <p:nvPr/>
          </p:nvSpPr>
          <p:spPr>
            <a:xfrm>
              <a:off x="8258400" y="195984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302" name="Google Shape;2695;p18"/>
            <p:cNvSpPr/>
            <p:nvPr/>
          </p:nvSpPr>
          <p:spPr>
            <a:xfrm>
              <a:off x="8216280" y="195984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303" name="Google Shape;2696;p18"/>
            <p:cNvSpPr/>
            <p:nvPr/>
          </p:nvSpPr>
          <p:spPr>
            <a:xfrm>
              <a:off x="8162280" y="1959840"/>
              <a:ext cx="53640" cy="53640"/>
            </a:xfrm>
            <a:custGeom>
              <a:avLst/>
              <a:gdLst/>
              <a:ahLst/>
              <a:rect l="l" t="t" r="r" b="b"/>
              <a:pathLst>
                <a:path w="10714"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304" name="Google Shape;2697;p18"/>
            <p:cNvSpPr/>
            <p:nvPr/>
          </p:nvSpPr>
          <p:spPr>
            <a:xfrm>
              <a:off x="8114040" y="19598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305" name="Google Shape;2698;p18"/>
            <p:cNvSpPr/>
            <p:nvPr/>
          </p:nvSpPr>
          <p:spPr>
            <a:xfrm>
              <a:off x="8071920" y="195984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306" name="Google Shape;2699;p18"/>
            <p:cNvSpPr/>
            <p:nvPr/>
          </p:nvSpPr>
          <p:spPr>
            <a:xfrm>
              <a:off x="8017920" y="195984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307" name="Google Shape;2700;p18"/>
            <p:cNvSpPr/>
            <p:nvPr/>
          </p:nvSpPr>
          <p:spPr>
            <a:xfrm>
              <a:off x="7969680" y="19598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308" name="Google Shape;2701;p18"/>
            <p:cNvSpPr/>
            <p:nvPr/>
          </p:nvSpPr>
          <p:spPr>
            <a:xfrm>
              <a:off x="8649720" y="1917720"/>
              <a:ext cx="41760" cy="41760"/>
            </a:xfrm>
            <a:custGeom>
              <a:avLst/>
              <a:gdLst/>
              <a:ahLst/>
              <a:rect l="l" t="t" r="r" b="b"/>
              <a:pathLst>
                <a:path w="8334" h="8334">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1309" name="Google Shape;2702;p18"/>
            <p:cNvSpPr/>
            <p:nvPr/>
          </p:nvSpPr>
          <p:spPr>
            <a:xfrm>
              <a:off x="8601480" y="191772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310" name="Google Shape;2703;p18"/>
            <p:cNvSpPr/>
            <p:nvPr/>
          </p:nvSpPr>
          <p:spPr>
            <a:xfrm>
              <a:off x="8547480" y="191772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311" name="Google Shape;2704;p18"/>
            <p:cNvSpPr/>
            <p:nvPr/>
          </p:nvSpPr>
          <p:spPr>
            <a:xfrm>
              <a:off x="8505360" y="1917720"/>
              <a:ext cx="41760" cy="41760"/>
            </a:xfrm>
            <a:custGeom>
              <a:avLst/>
              <a:gdLst/>
              <a:ahLst/>
              <a:rect l="l" t="t" r="r" b="b"/>
              <a:pathLst>
                <a:path w="8334" h="8334">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1312" name="Google Shape;2705;p18"/>
            <p:cNvSpPr/>
            <p:nvPr/>
          </p:nvSpPr>
          <p:spPr>
            <a:xfrm>
              <a:off x="8451000" y="1917720"/>
              <a:ext cx="53640" cy="41760"/>
            </a:xfrm>
            <a:custGeom>
              <a:avLst/>
              <a:gdLst/>
              <a:ahLst/>
              <a:rect l="l" t="t" r="r" b="b"/>
              <a:pathLst>
                <a:path w="10713" h="8334">
                  <a:moveTo>
                    <a:pt x="0" y="0"/>
                  </a:moveTo>
                  <a:lnTo>
                    <a:pt x="0"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313" name="Google Shape;2706;p18"/>
            <p:cNvSpPr/>
            <p:nvPr/>
          </p:nvSpPr>
          <p:spPr>
            <a:xfrm>
              <a:off x="8402760" y="191772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1314" name="Google Shape;2707;p18"/>
            <p:cNvSpPr/>
            <p:nvPr/>
          </p:nvSpPr>
          <p:spPr>
            <a:xfrm>
              <a:off x="8360640" y="1917720"/>
              <a:ext cx="41760" cy="41760"/>
            </a:xfrm>
            <a:custGeom>
              <a:avLst/>
              <a:gdLst/>
              <a:ahLst/>
              <a:rect l="l" t="t" r="r" b="b"/>
              <a:pathLst>
                <a:path w="8333"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315" name="Google Shape;2708;p18"/>
            <p:cNvSpPr/>
            <p:nvPr/>
          </p:nvSpPr>
          <p:spPr>
            <a:xfrm>
              <a:off x="8306640" y="191772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316" name="Google Shape;2709;p18"/>
            <p:cNvSpPr/>
            <p:nvPr/>
          </p:nvSpPr>
          <p:spPr>
            <a:xfrm>
              <a:off x="8258400" y="191772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1317" name="Google Shape;2710;p18"/>
            <p:cNvSpPr/>
            <p:nvPr/>
          </p:nvSpPr>
          <p:spPr>
            <a:xfrm>
              <a:off x="8216280" y="1917720"/>
              <a:ext cx="41760" cy="41760"/>
            </a:xfrm>
            <a:custGeom>
              <a:avLst/>
              <a:gdLst/>
              <a:ahLst/>
              <a:rect l="l" t="t" r="r" b="b"/>
              <a:pathLst>
                <a:path w="8333"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318" name="Google Shape;2711;p18"/>
            <p:cNvSpPr/>
            <p:nvPr/>
          </p:nvSpPr>
          <p:spPr>
            <a:xfrm>
              <a:off x="8162280" y="1917720"/>
              <a:ext cx="53640" cy="41760"/>
            </a:xfrm>
            <a:custGeom>
              <a:avLst/>
              <a:gdLst/>
              <a:ahLst/>
              <a:rect l="l" t="t" r="r" b="b"/>
              <a:pathLst>
                <a:path w="10714" h="8334">
                  <a:moveTo>
                    <a:pt x="0" y="0"/>
                  </a:moveTo>
                  <a:lnTo>
                    <a:pt x="0"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319" name="Google Shape;2712;p18"/>
            <p:cNvSpPr/>
            <p:nvPr/>
          </p:nvSpPr>
          <p:spPr>
            <a:xfrm>
              <a:off x="8114040" y="191772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320" name="Google Shape;2713;p18"/>
            <p:cNvSpPr/>
            <p:nvPr/>
          </p:nvSpPr>
          <p:spPr>
            <a:xfrm>
              <a:off x="8071920" y="1917720"/>
              <a:ext cx="41760" cy="41760"/>
            </a:xfrm>
            <a:custGeom>
              <a:avLst/>
              <a:gdLst/>
              <a:ahLst/>
              <a:rect l="l" t="t" r="r" b="b"/>
              <a:pathLst>
                <a:path w="8334"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321" name="Google Shape;2714;p18"/>
            <p:cNvSpPr/>
            <p:nvPr/>
          </p:nvSpPr>
          <p:spPr>
            <a:xfrm>
              <a:off x="8017920" y="191772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322" name="Google Shape;2715;p18"/>
            <p:cNvSpPr/>
            <p:nvPr/>
          </p:nvSpPr>
          <p:spPr>
            <a:xfrm>
              <a:off x="7969680" y="191772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323" name="Google Shape;2716;p18"/>
            <p:cNvSpPr/>
            <p:nvPr/>
          </p:nvSpPr>
          <p:spPr>
            <a:xfrm>
              <a:off x="8649720" y="186372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1324" name="Google Shape;2717;p18"/>
            <p:cNvSpPr/>
            <p:nvPr/>
          </p:nvSpPr>
          <p:spPr>
            <a:xfrm>
              <a:off x="8601480" y="18637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325" name="Google Shape;2718;p18"/>
            <p:cNvSpPr/>
            <p:nvPr/>
          </p:nvSpPr>
          <p:spPr>
            <a:xfrm>
              <a:off x="8547480" y="186372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326" name="Google Shape;2719;p18"/>
            <p:cNvSpPr/>
            <p:nvPr/>
          </p:nvSpPr>
          <p:spPr>
            <a:xfrm>
              <a:off x="8505360" y="186372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1327" name="Google Shape;2720;p18"/>
            <p:cNvSpPr/>
            <p:nvPr/>
          </p:nvSpPr>
          <p:spPr>
            <a:xfrm>
              <a:off x="8451000" y="1863720"/>
              <a:ext cx="53640" cy="53640"/>
            </a:xfrm>
            <a:custGeom>
              <a:avLst/>
              <a:gdLst/>
              <a:ahLst/>
              <a:rect l="l" t="t" r="r" b="b"/>
              <a:pathLst>
                <a:path w="10713"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328" name="Google Shape;2721;p18"/>
            <p:cNvSpPr/>
            <p:nvPr/>
          </p:nvSpPr>
          <p:spPr>
            <a:xfrm>
              <a:off x="8402760" y="186372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329" name="Google Shape;2722;p18"/>
            <p:cNvSpPr/>
            <p:nvPr/>
          </p:nvSpPr>
          <p:spPr>
            <a:xfrm>
              <a:off x="8360640" y="186372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330" name="Google Shape;2723;p18"/>
            <p:cNvSpPr/>
            <p:nvPr/>
          </p:nvSpPr>
          <p:spPr>
            <a:xfrm>
              <a:off x="8306640" y="186372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331" name="Google Shape;2724;p18"/>
            <p:cNvSpPr/>
            <p:nvPr/>
          </p:nvSpPr>
          <p:spPr>
            <a:xfrm>
              <a:off x="8258400" y="186372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332" name="Google Shape;2725;p18"/>
            <p:cNvSpPr/>
            <p:nvPr/>
          </p:nvSpPr>
          <p:spPr>
            <a:xfrm>
              <a:off x="8216280" y="186372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333" name="Google Shape;2726;p18"/>
            <p:cNvSpPr/>
            <p:nvPr/>
          </p:nvSpPr>
          <p:spPr>
            <a:xfrm>
              <a:off x="8162280" y="1863720"/>
              <a:ext cx="53640" cy="53640"/>
            </a:xfrm>
            <a:custGeom>
              <a:avLst/>
              <a:gdLst/>
              <a:ahLst/>
              <a:rect l="l" t="t" r="r" b="b"/>
              <a:pathLst>
                <a:path w="10714"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334" name="Google Shape;2727;p18"/>
            <p:cNvSpPr/>
            <p:nvPr/>
          </p:nvSpPr>
          <p:spPr>
            <a:xfrm>
              <a:off x="8114040" y="18637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335" name="Google Shape;2728;p18"/>
            <p:cNvSpPr/>
            <p:nvPr/>
          </p:nvSpPr>
          <p:spPr>
            <a:xfrm>
              <a:off x="8071920" y="186372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336" name="Google Shape;2729;p18"/>
            <p:cNvSpPr/>
            <p:nvPr/>
          </p:nvSpPr>
          <p:spPr>
            <a:xfrm>
              <a:off x="8017920" y="186372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337" name="Google Shape;2730;p18"/>
            <p:cNvSpPr/>
            <p:nvPr/>
          </p:nvSpPr>
          <p:spPr>
            <a:xfrm>
              <a:off x="7969680" y="18637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338" name="Google Shape;2731;p18"/>
            <p:cNvSpPr/>
            <p:nvPr/>
          </p:nvSpPr>
          <p:spPr>
            <a:xfrm>
              <a:off x="8649720" y="1821600"/>
              <a:ext cx="41760" cy="41760"/>
            </a:xfrm>
            <a:custGeom>
              <a:avLst/>
              <a:gdLst/>
              <a:ahLst/>
              <a:rect l="l" t="t" r="r" b="b"/>
              <a:pathLst>
                <a:path w="8334" h="8334">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1339" name="Google Shape;2732;p18"/>
            <p:cNvSpPr/>
            <p:nvPr/>
          </p:nvSpPr>
          <p:spPr>
            <a:xfrm>
              <a:off x="8601480" y="182160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340" name="Google Shape;2733;p18"/>
            <p:cNvSpPr/>
            <p:nvPr/>
          </p:nvSpPr>
          <p:spPr>
            <a:xfrm>
              <a:off x="8547480" y="182160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341" name="Google Shape;2734;p18"/>
            <p:cNvSpPr/>
            <p:nvPr/>
          </p:nvSpPr>
          <p:spPr>
            <a:xfrm>
              <a:off x="8505360" y="1821600"/>
              <a:ext cx="41760" cy="41760"/>
            </a:xfrm>
            <a:custGeom>
              <a:avLst/>
              <a:gdLst/>
              <a:ahLst/>
              <a:rect l="l" t="t" r="r" b="b"/>
              <a:pathLst>
                <a:path w="8334" h="8334">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1342" name="Google Shape;2735;p18"/>
            <p:cNvSpPr/>
            <p:nvPr/>
          </p:nvSpPr>
          <p:spPr>
            <a:xfrm>
              <a:off x="8451000" y="1821600"/>
              <a:ext cx="53640" cy="41760"/>
            </a:xfrm>
            <a:custGeom>
              <a:avLst/>
              <a:gdLst/>
              <a:ahLst/>
              <a:rect l="l" t="t" r="r" b="b"/>
              <a:pathLst>
                <a:path w="10713" h="8334">
                  <a:moveTo>
                    <a:pt x="0" y="0"/>
                  </a:moveTo>
                  <a:lnTo>
                    <a:pt x="0"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343" name="Google Shape;2736;p18"/>
            <p:cNvSpPr/>
            <p:nvPr/>
          </p:nvSpPr>
          <p:spPr>
            <a:xfrm>
              <a:off x="8402760" y="182160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1344" name="Google Shape;2737;p18"/>
            <p:cNvSpPr/>
            <p:nvPr/>
          </p:nvSpPr>
          <p:spPr>
            <a:xfrm>
              <a:off x="8360640" y="1821600"/>
              <a:ext cx="41760" cy="41760"/>
            </a:xfrm>
            <a:custGeom>
              <a:avLst/>
              <a:gdLst/>
              <a:ahLst/>
              <a:rect l="l" t="t" r="r" b="b"/>
              <a:pathLst>
                <a:path w="8333"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345" name="Google Shape;2738;p18"/>
            <p:cNvSpPr/>
            <p:nvPr/>
          </p:nvSpPr>
          <p:spPr>
            <a:xfrm>
              <a:off x="8306640" y="182160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346" name="Google Shape;2739;p18"/>
            <p:cNvSpPr/>
            <p:nvPr/>
          </p:nvSpPr>
          <p:spPr>
            <a:xfrm>
              <a:off x="8258400" y="182160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1347" name="Google Shape;2740;p18"/>
            <p:cNvSpPr/>
            <p:nvPr/>
          </p:nvSpPr>
          <p:spPr>
            <a:xfrm>
              <a:off x="8216280" y="1821600"/>
              <a:ext cx="41760" cy="41760"/>
            </a:xfrm>
            <a:custGeom>
              <a:avLst/>
              <a:gdLst/>
              <a:ahLst/>
              <a:rect l="l" t="t" r="r" b="b"/>
              <a:pathLst>
                <a:path w="8333"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348" name="Google Shape;2741;p18"/>
            <p:cNvSpPr/>
            <p:nvPr/>
          </p:nvSpPr>
          <p:spPr>
            <a:xfrm>
              <a:off x="8162280" y="1821600"/>
              <a:ext cx="53640" cy="41760"/>
            </a:xfrm>
            <a:custGeom>
              <a:avLst/>
              <a:gdLst/>
              <a:ahLst/>
              <a:rect l="l" t="t" r="r" b="b"/>
              <a:pathLst>
                <a:path w="10714" h="8334">
                  <a:moveTo>
                    <a:pt x="0" y="0"/>
                  </a:moveTo>
                  <a:lnTo>
                    <a:pt x="0"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349" name="Google Shape;2742;p18"/>
            <p:cNvSpPr/>
            <p:nvPr/>
          </p:nvSpPr>
          <p:spPr>
            <a:xfrm>
              <a:off x="8114040" y="182160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350" name="Google Shape;2743;p18"/>
            <p:cNvSpPr/>
            <p:nvPr/>
          </p:nvSpPr>
          <p:spPr>
            <a:xfrm>
              <a:off x="8071920" y="1821600"/>
              <a:ext cx="41760" cy="41760"/>
            </a:xfrm>
            <a:custGeom>
              <a:avLst/>
              <a:gdLst/>
              <a:ahLst/>
              <a:rect l="l" t="t" r="r" b="b"/>
              <a:pathLst>
                <a:path w="8334"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351" name="Google Shape;2744;p18"/>
            <p:cNvSpPr/>
            <p:nvPr/>
          </p:nvSpPr>
          <p:spPr>
            <a:xfrm>
              <a:off x="8017920" y="1821600"/>
              <a:ext cx="53640" cy="41760"/>
            </a:xfrm>
            <a:custGeom>
              <a:avLst/>
              <a:gdLst/>
              <a:ahLst/>
              <a:rect l="l" t="t" r="r" b="b"/>
              <a:pathLst>
                <a:path w="10714" h="8334">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352" name="Google Shape;2745;p18"/>
            <p:cNvSpPr/>
            <p:nvPr/>
          </p:nvSpPr>
          <p:spPr>
            <a:xfrm>
              <a:off x="8649720" y="177336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1353" name="Google Shape;2746;p18"/>
            <p:cNvSpPr/>
            <p:nvPr/>
          </p:nvSpPr>
          <p:spPr>
            <a:xfrm>
              <a:off x="8601480" y="177336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354" name="Google Shape;2747;p18"/>
            <p:cNvSpPr/>
            <p:nvPr/>
          </p:nvSpPr>
          <p:spPr>
            <a:xfrm>
              <a:off x="8547480" y="177336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355" name="Google Shape;2748;p18"/>
            <p:cNvSpPr/>
            <p:nvPr/>
          </p:nvSpPr>
          <p:spPr>
            <a:xfrm>
              <a:off x="8505360" y="177336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1356" name="Google Shape;2749;p18"/>
            <p:cNvSpPr/>
            <p:nvPr/>
          </p:nvSpPr>
          <p:spPr>
            <a:xfrm>
              <a:off x="8451000" y="1773360"/>
              <a:ext cx="53640" cy="47880"/>
            </a:xfrm>
            <a:custGeom>
              <a:avLst/>
              <a:gdLst/>
              <a:ahLst/>
              <a:rect l="l" t="t" r="r" b="b"/>
              <a:pathLst>
                <a:path w="10713"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357" name="Google Shape;2750;p18"/>
            <p:cNvSpPr/>
            <p:nvPr/>
          </p:nvSpPr>
          <p:spPr>
            <a:xfrm>
              <a:off x="8402760" y="177336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1358" name="Google Shape;2751;p18"/>
            <p:cNvSpPr/>
            <p:nvPr/>
          </p:nvSpPr>
          <p:spPr>
            <a:xfrm>
              <a:off x="8360640" y="1773360"/>
              <a:ext cx="41760" cy="47880"/>
            </a:xfrm>
            <a:custGeom>
              <a:avLst/>
              <a:gdLst/>
              <a:ahLst/>
              <a:rect l="l" t="t" r="r" b="b"/>
              <a:pathLst>
                <a:path w="8333"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1359" name="Google Shape;2752;p18"/>
            <p:cNvSpPr/>
            <p:nvPr/>
          </p:nvSpPr>
          <p:spPr>
            <a:xfrm>
              <a:off x="8306640" y="177336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360" name="Google Shape;2753;p18"/>
            <p:cNvSpPr/>
            <p:nvPr/>
          </p:nvSpPr>
          <p:spPr>
            <a:xfrm>
              <a:off x="8258400" y="177336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1361" name="Google Shape;2754;p18"/>
            <p:cNvSpPr/>
            <p:nvPr/>
          </p:nvSpPr>
          <p:spPr>
            <a:xfrm>
              <a:off x="8216280" y="1773360"/>
              <a:ext cx="41760" cy="47880"/>
            </a:xfrm>
            <a:custGeom>
              <a:avLst/>
              <a:gdLst/>
              <a:ahLst/>
              <a:rect l="l" t="t" r="r" b="b"/>
              <a:pathLst>
                <a:path w="8333"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1362" name="Google Shape;2755;p18"/>
            <p:cNvSpPr/>
            <p:nvPr/>
          </p:nvSpPr>
          <p:spPr>
            <a:xfrm>
              <a:off x="8162280" y="1773360"/>
              <a:ext cx="53640" cy="47880"/>
            </a:xfrm>
            <a:custGeom>
              <a:avLst/>
              <a:gdLst/>
              <a:ahLst/>
              <a:rect l="l" t="t" r="r" b="b"/>
              <a:pathLst>
                <a:path w="10714"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363" name="Google Shape;2756;p18"/>
            <p:cNvSpPr/>
            <p:nvPr/>
          </p:nvSpPr>
          <p:spPr>
            <a:xfrm>
              <a:off x="8114040" y="177336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364" name="Google Shape;2757;p18"/>
            <p:cNvSpPr/>
            <p:nvPr/>
          </p:nvSpPr>
          <p:spPr>
            <a:xfrm>
              <a:off x="8071920" y="1773360"/>
              <a:ext cx="41760" cy="47880"/>
            </a:xfrm>
            <a:custGeom>
              <a:avLst/>
              <a:gdLst/>
              <a:ahLst/>
              <a:rect l="l" t="t" r="r" b="b"/>
              <a:pathLst>
                <a:path w="8333" h="9524">
                  <a:moveTo>
                    <a:pt x="1" y="1"/>
                  </a:moveTo>
                  <a:lnTo>
                    <a:pt x="1" y="9523"/>
                  </a:lnTo>
                  <a:lnTo>
                    <a:pt x="8332" y="9523"/>
                  </a:lnTo>
                  <a:lnTo>
                    <a:pt x="8332" y="1"/>
                  </a:lnTo>
                  <a:close/>
                </a:path>
              </a:pathLst>
            </a:custGeom>
            <a:solidFill>
              <a:schemeClr val="lt1"/>
            </a:solidFill>
            <a:ln w="9525">
              <a:solidFill>
                <a:srgbClr val="ffffff"/>
              </a:solidFill>
              <a:round/>
            </a:ln>
          </p:spPr>
          <p:style>
            <a:lnRef idx="0"/>
            <a:fillRef idx="0"/>
            <a:effectRef idx="0"/>
            <a:fontRef idx="minor"/>
          </p:style>
        </p:sp>
        <p:sp>
          <p:nvSpPr>
            <p:cNvPr id="1365" name="Google Shape;2758;p18"/>
            <p:cNvSpPr/>
            <p:nvPr/>
          </p:nvSpPr>
          <p:spPr>
            <a:xfrm>
              <a:off x="8649720" y="171900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1366" name="Google Shape;2759;p18"/>
            <p:cNvSpPr/>
            <p:nvPr/>
          </p:nvSpPr>
          <p:spPr>
            <a:xfrm>
              <a:off x="8601480" y="17190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367" name="Google Shape;2760;p18"/>
            <p:cNvSpPr/>
            <p:nvPr/>
          </p:nvSpPr>
          <p:spPr>
            <a:xfrm>
              <a:off x="8547480" y="171900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368" name="Google Shape;2761;p18"/>
            <p:cNvSpPr/>
            <p:nvPr/>
          </p:nvSpPr>
          <p:spPr>
            <a:xfrm>
              <a:off x="8505360" y="171900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1369" name="Google Shape;2762;p18"/>
            <p:cNvSpPr/>
            <p:nvPr/>
          </p:nvSpPr>
          <p:spPr>
            <a:xfrm>
              <a:off x="8451000" y="1719000"/>
              <a:ext cx="53640" cy="53640"/>
            </a:xfrm>
            <a:custGeom>
              <a:avLst/>
              <a:gdLst/>
              <a:ahLst/>
              <a:rect l="l" t="t" r="r" b="b"/>
              <a:pathLst>
                <a:path w="10713"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370" name="Google Shape;2763;p18"/>
            <p:cNvSpPr/>
            <p:nvPr/>
          </p:nvSpPr>
          <p:spPr>
            <a:xfrm>
              <a:off x="8402760" y="171900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371" name="Google Shape;2764;p18"/>
            <p:cNvSpPr/>
            <p:nvPr/>
          </p:nvSpPr>
          <p:spPr>
            <a:xfrm>
              <a:off x="8360640" y="171900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372" name="Google Shape;2765;p18"/>
            <p:cNvSpPr/>
            <p:nvPr/>
          </p:nvSpPr>
          <p:spPr>
            <a:xfrm>
              <a:off x="8306640" y="171900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373" name="Google Shape;2766;p18"/>
            <p:cNvSpPr/>
            <p:nvPr/>
          </p:nvSpPr>
          <p:spPr>
            <a:xfrm>
              <a:off x="8258400" y="171900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374" name="Google Shape;2767;p18"/>
            <p:cNvSpPr/>
            <p:nvPr/>
          </p:nvSpPr>
          <p:spPr>
            <a:xfrm>
              <a:off x="8216280" y="1719000"/>
              <a:ext cx="41760" cy="53640"/>
            </a:xfrm>
            <a:custGeom>
              <a:avLst/>
              <a:gdLst/>
              <a:ahLst/>
              <a:rect l="l" t="t" r="r" b="b"/>
              <a:pathLst>
                <a:path w="8333"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375" name="Google Shape;2768;p18"/>
            <p:cNvSpPr/>
            <p:nvPr/>
          </p:nvSpPr>
          <p:spPr>
            <a:xfrm>
              <a:off x="8162280" y="1719000"/>
              <a:ext cx="53640" cy="53640"/>
            </a:xfrm>
            <a:custGeom>
              <a:avLst/>
              <a:gdLst/>
              <a:ahLst/>
              <a:rect l="l" t="t" r="r" b="b"/>
              <a:pathLst>
                <a:path w="10714"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376" name="Google Shape;2769;p18"/>
            <p:cNvSpPr/>
            <p:nvPr/>
          </p:nvSpPr>
          <p:spPr>
            <a:xfrm>
              <a:off x="8114040" y="17190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377" name="Google Shape;2770;p18"/>
            <p:cNvSpPr/>
            <p:nvPr/>
          </p:nvSpPr>
          <p:spPr>
            <a:xfrm>
              <a:off x="8649720" y="1676880"/>
              <a:ext cx="41760" cy="41760"/>
            </a:xfrm>
            <a:custGeom>
              <a:avLst/>
              <a:gdLst/>
              <a:ahLst/>
              <a:rect l="l" t="t" r="r" b="b"/>
              <a:pathLst>
                <a:path w="8334" h="8334">
                  <a:moveTo>
                    <a:pt x="1" y="1"/>
                  </a:moveTo>
                  <a:lnTo>
                    <a:pt x="1" y="8333"/>
                  </a:lnTo>
                  <a:lnTo>
                    <a:pt x="8334" y="8333"/>
                  </a:lnTo>
                  <a:lnTo>
                    <a:pt x="8334" y="1"/>
                  </a:lnTo>
                  <a:close/>
                </a:path>
              </a:pathLst>
            </a:custGeom>
            <a:solidFill>
              <a:schemeClr val="lt1"/>
            </a:solidFill>
            <a:ln w="9525">
              <a:solidFill>
                <a:srgbClr val="ffffff"/>
              </a:solidFill>
              <a:round/>
            </a:ln>
          </p:spPr>
          <p:style>
            <a:lnRef idx="0"/>
            <a:fillRef idx="0"/>
            <a:effectRef idx="0"/>
            <a:fontRef idx="minor"/>
          </p:style>
        </p:sp>
        <p:sp>
          <p:nvSpPr>
            <p:cNvPr id="1378" name="Google Shape;2771;p18"/>
            <p:cNvSpPr/>
            <p:nvPr/>
          </p:nvSpPr>
          <p:spPr>
            <a:xfrm>
              <a:off x="8601480" y="167688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379" name="Google Shape;2772;p18"/>
            <p:cNvSpPr/>
            <p:nvPr/>
          </p:nvSpPr>
          <p:spPr>
            <a:xfrm>
              <a:off x="8547480" y="1676880"/>
              <a:ext cx="53640" cy="41760"/>
            </a:xfrm>
            <a:custGeom>
              <a:avLst/>
              <a:gdLst/>
              <a:ahLst/>
              <a:rect l="l" t="t" r="r" b="b"/>
              <a:pathLst>
                <a:path w="10714" h="8334">
                  <a:moveTo>
                    <a:pt x="1" y="1"/>
                  </a:moveTo>
                  <a:lnTo>
                    <a:pt x="1" y="8333"/>
                  </a:lnTo>
                  <a:lnTo>
                    <a:pt x="10713" y="8333"/>
                  </a:lnTo>
                  <a:lnTo>
                    <a:pt x="10713" y="1"/>
                  </a:lnTo>
                  <a:close/>
                </a:path>
              </a:pathLst>
            </a:custGeom>
            <a:solidFill>
              <a:schemeClr val="lt1"/>
            </a:solidFill>
            <a:ln w="9525">
              <a:solidFill>
                <a:srgbClr val="ffffff"/>
              </a:solidFill>
              <a:round/>
            </a:ln>
          </p:spPr>
          <p:style>
            <a:lnRef idx="0"/>
            <a:fillRef idx="0"/>
            <a:effectRef idx="0"/>
            <a:fontRef idx="minor"/>
          </p:style>
        </p:sp>
        <p:sp>
          <p:nvSpPr>
            <p:cNvPr id="1380" name="Google Shape;2773;p18"/>
            <p:cNvSpPr/>
            <p:nvPr/>
          </p:nvSpPr>
          <p:spPr>
            <a:xfrm>
              <a:off x="8505360" y="1676880"/>
              <a:ext cx="41760" cy="41760"/>
            </a:xfrm>
            <a:custGeom>
              <a:avLst/>
              <a:gdLst/>
              <a:ahLst/>
              <a:rect l="l" t="t" r="r" b="b"/>
              <a:pathLst>
                <a:path w="8334" h="8334">
                  <a:moveTo>
                    <a:pt x="1" y="1"/>
                  </a:moveTo>
                  <a:lnTo>
                    <a:pt x="1" y="8333"/>
                  </a:lnTo>
                  <a:lnTo>
                    <a:pt x="8334" y="8333"/>
                  </a:lnTo>
                  <a:lnTo>
                    <a:pt x="8334" y="1"/>
                  </a:lnTo>
                  <a:close/>
                </a:path>
              </a:pathLst>
            </a:custGeom>
            <a:solidFill>
              <a:schemeClr val="lt1"/>
            </a:solidFill>
            <a:ln w="9525">
              <a:solidFill>
                <a:srgbClr val="ffffff"/>
              </a:solidFill>
              <a:round/>
            </a:ln>
          </p:spPr>
          <p:style>
            <a:lnRef idx="0"/>
            <a:fillRef idx="0"/>
            <a:effectRef idx="0"/>
            <a:fontRef idx="minor"/>
          </p:style>
        </p:sp>
        <p:sp>
          <p:nvSpPr>
            <p:cNvPr id="1381" name="Google Shape;2774;p18"/>
            <p:cNvSpPr/>
            <p:nvPr/>
          </p:nvSpPr>
          <p:spPr>
            <a:xfrm>
              <a:off x="8451000" y="1676880"/>
              <a:ext cx="53640" cy="41760"/>
            </a:xfrm>
            <a:custGeom>
              <a:avLst/>
              <a:gdLst/>
              <a:ahLst/>
              <a:rect l="l" t="t" r="r" b="b"/>
              <a:pathLst>
                <a:path w="10713" h="8334">
                  <a:moveTo>
                    <a:pt x="0" y="1"/>
                  </a:moveTo>
                  <a:lnTo>
                    <a:pt x="0" y="8333"/>
                  </a:lnTo>
                  <a:lnTo>
                    <a:pt x="10713" y="8333"/>
                  </a:lnTo>
                  <a:lnTo>
                    <a:pt x="10713" y="1"/>
                  </a:lnTo>
                  <a:close/>
                </a:path>
              </a:pathLst>
            </a:custGeom>
            <a:solidFill>
              <a:schemeClr val="lt1"/>
            </a:solidFill>
            <a:ln w="9525">
              <a:solidFill>
                <a:srgbClr val="ffffff"/>
              </a:solidFill>
              <a:round/>
            </a:ln>
          </p:spPr>
          <p:style>
            <a:lnRef idx="0"/>
            <a:fillRef idx="0"/>
            <a:effectRef idx="0"/>
            <a:fontRef idx="minor"/>
          </p:style>
        </p:sp>
        <p:sp>
          <p:nvSpPr>
            <p:cNvPr id="1382" name="Google Shape;2775;p18"/>
            <p:cNvSpPr/>
            <p:nvPr/>
          </p:nvSpPr>
          <p:spPr>
            <a:xfrm>
              <a:off x="8402760" y="1676880"/>
              <a:ext cx="47880" cy="41760"/>
            </a:xfrm>
            <a:custGeom>
              <a:avLst/>
              <a:gdLst/>
              <a:ahLst/>
              <a:rect l="l" t="t" r="r" b="b"/>
              <a:pathLst>
                <a:path w="9524" h="8334">
                  <a:moveTo>
                    <a:pt x="1" y="1"/>
                  </a:moveTo>
                  <a:lnTo>
                    <a:pt x="1" y="8333"/>
                  </a:lnTo>
                  <a:lnTo>
                    <a:pt x="9524" y="8333"/>
                  </a:lnTo>
                  <a:lnTo>
                    <a:pt x="9524" y="1"/>
                  </a:lnTo>
                  <a:close/>
                </a:path>
              </a:pathLst>
            </a:custGeom>
            <a:solidFill>
              <a:schemeClr val="lt1"/>
            </a:solidFill>
            <a:ln w="9525">
              <a:solidFill>
                <a:srgbClr val="ffffff"/>
              </a:solidFill>
              <a:round/>
            </a:ln>
          </p:spPr>
          <p:style>
            <a:lnRef idx="0"/>
            <a:fillRef idx="0"/>
            <a:effectRef idx="0"/>
            <a:fontRef idx="minor"/>
          </p:style>
        </p:sp>
        <p:sp>
          <p:nvSpPr>
            <p:cNvPr id="1383" name="Google Shape;2776;p18"/>
            <p:cNvSpPr/>
            <p:nvPr/>
          </p:nvSpPr>
          <p:spPr>
            <a:xfrm>
              <a:off x="8360640" y="1676880"/>
              <a:ext cx="41760" cy="41760"/>
            </a:xfrm>
            <a:custGeom>
              <a:avLst/>
              <a:gdLst/>
              <a:ahLst/>
              <a:rect l="l" t="t" r="r" b="b"/>
              <a:pathLst>
                <a:path w="8333" h="8334">
                  <a:moveTo>
                    <a:pt x="0" y="1"/>
                  </a:moveTo>
                  <a:lnTo>
                    <a:pt x="0" y="8333"/>
                  </a:lnTo>
                  <a:lnTo>
                    <a:pt x="8333" y="8333"/>
                  </a:lnTo>
                  <a:lnTo>
                    <a:pt x="8333" y="1"/>
                  </a:lnTo>
                  <a:close/>
                </a:path>
              </a:pathLst>
            </a:custGeom>
            <a:solidFill>
              <a:schemeClr val="lt1"/>
            </a:solidFill>
            <a:ln w="9525">
              <a:solidFill>
                <a:srgbClr val="ffffff"/>
              </a:solidFill>
              <a:round/>
            </a:ln>
          </p:spPr>
          <p:style>
            <a:lnRef idx="0"/>
            <a:fillRef idx="0"/>
            <a:effectRef idx="0"/>
            <a:fontRef idx="minor"/>
          </p:style>
        </p:sp>
        <p:sp>
          <p:nvSpPr>
            <p:cNvPr id="1384" name="Google Shape;2777;p18"/>
            <p:cNvSpPr/>
            <p:nvPr/>
          </p:nvSpPr>
          <p:spPr>
            <a:xfrm>
              <a:off x="8306640" y="1676880"/>
              <a:ext cx="53640" cy="41760"/>
            </a:xfrm>
            <a:custGeom>
              <a:avLst/>
              <a:gdLst/>
              <a:ahLst/>
              <a:rect l="l" t="t" r="r" b="b"/>
              <a:pathLst>
                <a:path w="10714" h="8334">
                  <a:moveTo>
                    <a:pt x="1" y="1"/>
                  </a:moveTo>
                  <a:lnTo>
                    <a:pt x="1" y="8333"/>
                  </a:lnTo>
                  <a:lnTo>
                    <a:pt x="10713" y="8333"/>
                  </a:lnTo>
                  <a:lnTo>
                    <a:pt x="10713" y="1"/>
                  </a:lnTo>
                  <a:close/>
                </a:path>
              </a:pathLst>
            </a:custGeom>
            <a:solidFill>
              <a:schemeClr val="lt1"/>
            </a:solidFill>
            <a:ln w="9525">
              <a:solidFill>
                <a:srgbClr val="ffffff"/>
              </a:solidFill>
              <a:round/>
            </a:ln>
          </p:spPr>
          <p:style>
            <a:lnRef idx="0"/>
            <a:fillRef idx="0"/>
            <a:effectRef idx="0"/>
            <a:fontRef idx="minor"/>
          </p:style>
        </p:sp>
        <p:sp>
          <p:nvSpPr>
            <p:cNvPr id="1385" name="Google Shape;2778;p18"/>
            <p:cNvSpPr/>
            <p:nvPr/>
          </p:nvSpPr>
          <p:spPr>
            <a:xfrm>
              <a:off x="8258400" y="1676880"/>
              <a:ext cx="47880" cy="41760"/>
            </a:xfrm>
            <a:custGeom>
              <a:avLst/>
              <a:gdLst/>
              <a:ahLst/>
              <a:rect l="l" t="t" r="r" b="b"/>
              <a:pathLst>
                <a:path w="9524" h="8334">
                  <a:moveTo>
                    <a:pt x="1" y="1"/>
                  </a:moveTo>
                  <a:lnTo>
                    <a:pt x="1" y="8333"/>
                  </a:lnTo>
                  <a:lnTo>
                    <a:pt x="9524" y="8333"/>
                  </a:lnTo>
                  <a:lnTo>
                    <a:pt x="9524" y="1"/>
                  </a:lnTo>
                  <a:close/>
                </a:path>
              </a:pathLst>
            </a:custGeom>
            <a:solidFill>
              <a:schemeClr val="lt1"/>
            </a:solidFill>
            <a:ln w="9525">
              <a:solidFill>
                <a:srgbClr val="ffffff"/>
              </a:solidFill>
              <a:round/>
            </a:ln>
          </p:spPr>
          <p:style>
            <a:lnRef idx="0"/>
            <a:fillRef idx="0"/>
            <a:effectRef idx="0"/>
            <a:fontRef idx="minor"/>
          </p:style>
        </p:sp>
        <p:sp>
          <p:nvSpPr>
            <p:cNvPr id="1386" name="Google Shape;2779;p18"/>
            <p:cNvSpPr/>
            <p:nvPr/>
          </p:nvSpPr>
          <p:spPr>
            <a:xfrm>
              <a:off x="8216280" y="1676880"/>
              <a:ext cx="41760" cy="41760"/>
            </a:xfrm>
            <a:custGeom>
              <a:avLst/>
              <a:gdLst/>
              <a:ahLst/>
              <a:rect l="l" t="t" r="r" b="b"/>
              <a:pathLst>
                <a:path w="8333" h="8334">
                  <a:moveTo>
                    <a:pt x="0" y="1"/>
                  </a:moveTo>
                  <a:lnTo>
                    <a:pt x="0" y="8333"/>
                  </a:lnTo>
                  <a:lnTo>
                    <a:pt x="8333" y="8333"/>
                  </a:lnTo>
                  <a:lnTo>
                    <a:pt x="8333" y="1"/>
                  </a:lnTo>
                  <a:close/>
                </a:path>
              </a:pathLst>
            </a:custGeom>
            <a:solidFill>
              <a:schemeClr val="lt1"/>
            </a:solidFill>
            <a:ln w="9525">
              <a:solidFill>
                <a:srgbClr val="ffffff"/>
              </a:solidFill>
              <a:round/>
            </a:ln>
          </p:spPr>
          <p:style>
            <a:lnRef idx="0"/>
            <a:fillRef idx="0"/>
            <a:effectRef idx="0"/>
            <a:fontRef idx="minor"/>
          </p:style>
        </p:sp>
        <p:sp>
          <p:nvSpPr>
            <p:cNvPr id="1387" name="Google Shape;2780;p18"/>
            <p:cNvSpPr/>
            <p:nvPr/>
          </p:nvSpPr>
          <p:spPr>
            <a:xfrm>
              <a:off x="8162280" y="1676880"/>
              <a:ext cx="53640" cy="41760"/>
            </a:xfrm>
            <a:custGeom>
              <a:avLst/>
              <a:gdLst/>
              <a:ahLst/>
              <a:rect l="l" t="t" r="r" b="b"/>
              <a:pathLst>
                <a:path w="10714" h="8334">
                  <a:moveTo>
                    <a:pt x="0" y="1"/>
                  </a:moveTo>
                  <a:lnTo>
                    <a:pt x="0" y="8333"/>
                  </a:lnTo>
                  <a:lnTo>
                    <a:pt x="10713" y="8333"/>
                  </a:lnTo>
                  <a:lnTo>
                    <a:pt x="10713" y="1"/>
                  </a:lnTo>
                  <a:close/>
                </a:path>
              </a:pathLst>
            </a:custGeom>
            <a:solidFill>
              <a:schemeClr val="lt1"/>
            </a:solidFill>
            <a:ln w="9525">
              <a:solidFill>
                <a:srgbClr val="ffffff"/>
              </a:solidFill>
              <a:round/>
            </a:ln>
          </p:spPr>
          <p:style>
            <a:lnRef idx="0"/>
            <a:fillRef idx="0"/>
            <a:effectRef idx="0"/>
            <a:fontRef idx="minor"/>
          </p:style>
        </p:sp>
        <p:sp>
          <p:nvSpPr>
            <p:cNvPr id="1388" name="Google Shape;2781;p18"/>
            <p:cNvSpPr/>
            <p:nvPr/>
          </p:nvSpPr>
          <p:spPr>
            <a:xfrm>
              <a:off x="8114040" y="167688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389" name="Google Shape;2782;p18"/>
            <p:cNvSpPr/>
            <p:nvPr/>
          </p:nvSpPr>
          <p:spPr>
            <a:xfrm>
              <a:off x="8649720" y="1629000"/>
              <a:ext cx="41760" cy="47880"/>
            </a:xfrm>
            <a:custGeom>
              <a:avLst/>
              <a:gdLst/>
              <a:ahLst/>
              <a:rect l="l" t="t" r="r" b="b"/>
              <a:pathLst>
                <a:path w="8334" h="9524">
                  <a:moveTo>
                    <a:pt x="1" y="1"/>
                  </a:moveTo>
                  <a:lnTo>
                    <a:pt x="1" y="9524"/>
                  </a:lnTo>
                  <a:lnTo>
                    <a:pt x="8334" y="9524"/>
                  </a:lnTo>
                  <a:lnTo>
                    <a:pt x="8334" y="1"/>
                  </a:lnTo>
                  <a:close/>
                </a:path>
              </a:pathLst>
            </a:custGeom>
            <a:solidFill>
              <a:schemeClr val="lt1"/>
            </a:solidFill>
            <a:ln w="9525">
              <a:solidFill>
                <a:srgbClr val="ffffff"/>
              </a:solidFill>
              <a:round/>
            </a:ln>
          </p:spPr>
          <p:style>
            <a:lnRef idx="0"/>
            <a:fillRef idx="0"/>
            <a:effectRef idx="0"/>
            <a:fontRef idx="minor"/>
          </p:style>
        </p:sp>
        <p:sp>
          <p:nvSpPr>
            <p:cNvPr id="1390" name="Google Shape;2783;p18"/>
            <p:cNvSpPr/>
            <p:nvPr/>
          </p:nvSpPr>
          <p:spPr>
            <a:xfrm>
              <a:off x="8601480" y="1629000"/>
              <a:ext cx="47880" cy="47880"/>
            </a:xfrm>
            <a:custGeom>
              <a:avLst/>
              <a:gdLst/>
              <a:ahLst/>
              <a:rect l="l" t="t" r="r" b="b"/>
              <a:pathLst>
                <a:path w="9523"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1391" name="Google Shape;2784;p18"/>
            <p:cNvSpPr/>
            <p:nvPr/>
          </p:nvSpPr>
          <p:spPr>
            <a:xfrm>
              <a:off x="8547480" y="1629000"/>
              <a:ext cx="53640" cy="47880"/>
            </a:xfrm>
            <a:custGeom>
              <a:avLst/>
              <a:gdLst/>
              <a:ahLst/>
              <a:rect l="l" t="t" r="r" b="b"/>
              <a:pathLst>
                <a:path w="10714" h="9524">
                  <a:moveTo>
                    <a:pt x="1" y="1"/>
                  </a:moveTo>
                  <a:lnTo>
                    <a:pt x="1" y="9524"/>
                  </a:lnTo>
                  <a:lnTo>
                    <a:pt x="10713" y="9524"/>
                  </a:lnTo>
                  <a:lnTo>
                    <a:pt x="10713" y="1"/>
                  </a:lnTo>
                  <a:close/>
                </a:path>
              </a:pathLst>
            </a:custGeom>
            <a:solidFill>
              <a:schemeClr val="lt1"/>
            </a:solidFill>
            <a:ln w="9525">
              <a:solidFill>
                <a:srgbClr val="ffffff"/>
              </a:solidFill>
              <a:round/>
            </a:ln>
          </p:spPr>
          <p:style>
            <a:lnRef idx="0"/>
            <a:fillRef idx="0"/>
            <a:effectRef idx="0"/>
            <a:fontRef idx="minor"/>
          </p:style>
        </p:sp>
        <p:sp>
          <p:nvSpPr>
            <p:cNvPr id="1392" name="Google Shape;2785;p18"/>
            <p:cNvSpPr/>
            <p:nvPr/>
          </p:nvSpPr>
          <p:spPr>
            <a:xfrm>
              <a:off x="8505360" y="1629000"/>
              <a:ext cx="41760" cy="47880"/>
            </a:xfrm>
            <a:custGeom>
              <a:avLst/>
              <a:gdLst/>
              <a:ahLst/>
              <a:rect l="l" t="t" r="r" b="b"/>
              <a:pathLst>
                <a:path w="8334" h="9524">
                  <a:moveTo>
                    <a:pt x="1" y="1"/>
                  </a:moveTo>
                  <a:lnTo>
                    <a:pt x="1" y="9524"/>
                  </a:lnTo>
                  <a:lnTo>
                    <a:pt x="8334" y="9524"/>
                  </a:lnTo>
                  <a:lnTo>
                    <a:pt x="8334" y="1"/>
                  </a:lnTo>
                  <a:close/>
                </a:path>
              </a:pathLst>
            </a:custGeom>
            <a:solidFill>
              <a:schemeClr val="lt1"/>
            </a:solidFill>
            <a:ln w="9525">
              <a:solidFill>
                <a:srgbClr val="ffffff"/>
              </a:solidFill>
              <a:round/>
            </a:ln>
          </p:spPr>
          <p:style>
            <a:lnRef idx="0"/>
            <a:fillRef idx="0"/>
            <a:effectRef idx="0"/>
            <a:fontRef idx="minor"/>
          </p:style>
        </p:sp>
        <p:sp>
          <p:nvSpPr>
            <p:cNvPr id="1393" name="Google Shape;2786;p18"/>
            <p:cNvSpPr/>
            <p:nvPr/>
          </p:nvSpPr>
          <p:spPr>
            <a:xfrm>
              <a:off x="8451000" y="1629000"/>
              <a:ext cx="53640" cy="47880"/>
            </a:xfrm>
            <a:custGeom>
              <a:avLst/>
              <a:gdLst/>
              <a:ahLst/>
              <a:rect l="l" t="t" r="r" b="b"/>
              <a:pathLst>
                <a:path w="10713" h="9524">
                  <a:moveTo>
                    <a:pt x="0" y="1"/>
                  </a:moveTo>
                  <a:lnTo>
                    <a:pt x="0" y="9524"/>
                  </a:lnTo>
                  <a:lnTo>
                    <a:pt x="10713" y="9524"/>
                  </a:lnTo>
                  <a:lnTo>
                    <a:pt x="10713" y="1"/>
                  </a:lnTo>
                  <a:close/>
                </a:path>
              </a:pathLst>
            </a:custGeom>
            <a:solidFill>
              <a:schemeClr val="lt1"/>
            </a:solidFill>
            <a:ln w="9525">
              <a:solidFill>
                <a:srgbClr val="ffffff"/>
              </a:solidFill>
              <a:round/>
            </a:ln>
          </p:spPr>
          <p:style>
            <a:lnRef idx="0"/>
            <a:fillRef idx="0"/>
            <a:effectRef idx="0"/>
            <a:fontRef idx="minor"/>
          </p:style>
        </p:sp>
        <p:sp>
          <p:nvSpPr>
            <p:cNvPr id="1394" name="Google Shape;2787;p18"/>
            <p:cNvSpPr/>
            <p:nvPr/>
          </p:nvSpPr>
          <p:spPr>
            <a:xfrm>
              <a:off x="8402760" y="1629000"/>
              <a:ext cx="47880" cy="47880"/>
            </a:xfrm>
            <a:custGeom>
              <a:avLst/>
              <a:gdLst/>
              <a:ahLst/>
              <a:rect l="l" t="t" r="r" b="b"/>
              <a:pathLst>
                <a:path w="9524" h="9524">
                  <a:moveTo>
                    <a:pt x="1" y="1"/>
                  </a:moveTo>
                  <a:lnTo>
                    <a:pt x="1" y="9524"/>
                  </a:lnTo>
                  <a:lnTo>
                    <a:pt x="9524" y="9524"/>
                  </a:lnTo>
                  <a:lnTo>
                    <a:pt x="9524" y="1"/>
                  </a:lnTo>
                  <a:close/>
                </a:path>
              </a:pathLst>
            </a:custGeom>
            <a:solidFill>
              <a:schemeClr val="lt1"/>
            </a:solidFill>
            <a:ln w="9525">
              <a:solidFill>
                <a:srgbClr val="ffffff"/>
              </a:solidFill>
              <a:round/>
            </a:ln>
          </p:spPr>
          <p:style>
            <a:lnRef idx="0"/>
            <a:fillRef idx="0"/>
            <a:effectRef idx="0"/>
            <a:fontRef idx="minor"/>
          </p:style>
        </p:sp>
        <p:sp>
          <p:nvSpPr>
            <p:cNvPr id="1395" name="Google Shape;2788;p18"/>
            <p:cNvSpPr/>
            <p:nvPr/>
          </p:nvSpPr>
          <p:spPr>
            <a:xfrm>
              <a:off x="8360640" y="1629000"/>
              <a:ext cx="41760" cy="47880"/>
            </a:xfrm>
            <a:custGeom>
              <a:avLst/>
              <a:gdLst/>
              <a:ahLst/>
              <a:rect l="l" t="t" r="r" b="b"/>
              <a:pathLst>
                <a:path w="8333" h="9524">
                  <a:moveTo>
                    <a:pt x="0" y="1"/>
                  </a:moveTo>
                  <a:lnTo>
                    <a:pt x="0" y="9524"/>
                  </a:lnTo>
                  <a:lnTo>
                    <a:pt x="8333" y="9524"/>
                  </a:lnTo>
                  <a:lnTo>
                    <a:pt x="8333" y="1"/>
                  </a:lnTo>
                  <a:close/>
                </a:path>
              </a:pathLst>
            </a:custGeom>
            <a:solidFill>
              <a:schemeClr val="lt1"/>
            </a:solidFill>
            <a:ln w="9525">
              <a:solidFill>
                <a:srgbClr val="ffffff"/>
              </a:solidFill>
              <a:round/>
            </a:ln>
          </p:spPr>
          <p:style>
            <a:lnRef idx="0"/>
            <a:fillRef idx="0"/>
            <a:effectRef idx="0"/>
            <a:fontRef idx="minor"/>
          </p:style>
        </p:sp>
        <p:sp>
          <p:nvSpPr>
            <p:cNvPr id="1396" name="Google Shape;2789;p18"/>
            <p:cNvSpPr/>
            <p:nvPr/>
          </p:nvSpPr>
          <p:spPr>
            <a:xfrm>
              <a:off x="8306640" y="1629000"/>
              <a:ext cx="53640" cy="47880"/>
            </a:xfrm>
            <a:custGeom>
              <a:avLst/>
              <a:gdLst/>
              <a:ahLst/>
              <a:rect l="l" t="t" r="r" b="b"/>
              <a:pathLst>
                <a:path w="10714" h="9524">
                  <a:moveTo>
                    <a:pt x="1" y="1"/>
                  </a:moveTo>
                  <a:lnTo>
                    <a:pt x="1" y="9524"/>
                  </a:lnTo>
                  <a:lnTo>
                    <a:pt x="10713" y="9524"/>
                  </a:lnTo>
                  <a:lnTo>
                    <a:pt x="10713" y="1"/>
                  </a:lnTo>
                  <a:close/>
                </a:path>
              </a:pathLst>
            </a:custGeom>
            <a:solidFill>
              <a:schemeClr val="lt1"/>
            </a:solidFill>
            <a:ln w="9525">
              <a:solidFill>
                <a:srgbClr val="ffffff"/>
              </a:solidFill>
              <a:round/>
            </a:ln>
          </p:spPr>
          <p:style>
            <a:lnRef idx="0"/>
            <a:fillRef idx="0"/>
            <a:effectRef idx="0"/>
            <a:fontRef idx="minor"/>
          </p:style>
        </p:sp>
        <p:sp>
          <p:nvSpPr>
            <p:cNvPr id="1397" name="Google Shape;2790;p18"/>
            <p:cNvSpPr/>
            <p:nvPr/>
          </p:nvSpPr>
          <p:spPr>
            <a:xfrm>
              <a:off x="8258400" y="1629000"/>
              <a:ext cx="47880" cy="47880"/>
            </a:xfrm>
            <a:custGeom>
              <a:avLst/>
              <a:gdLst/>
              <a:ahLst/>
              <a:rect l="l" t="t" r="r" b="b"/>
              <a:pathLst>
                <a:path w="9524" h="9524">
                  <a:moveTo>
                    <a:pt x="1" y="1"/>
                  </a:moveTo>
                  <a:lnTo>
                    <a:pt x="1" y="9524"/>
                  </a:lnTo>
                  <a:lnTo>
                    <a:pt x="9524" y="9524"/>
                  </a:lnTo>
                  <a:lnTo>
                    <a:pt x="9524" y="1"/>
                  </a:lnTo>
                  <a:close/>
                </a:path>
              </a:pathLst>
            </a:custGeom>
            <a:solidFill>
              <a:schemeClr val="lt1"/>
            </a:solidFill>
            <a:ln w="9525">
              <a:solidFill>
                <a:srgbClr val="ffffff"/>
              </a:solidFill>
              <a:round/>
            </a:ln>
          </p:spPr>
          <p:style>
            <a:lnRef idx="0"/>
            <a:fillRef idx="0"/>
            <a:effectRef idx="0"/>
            <a:fontRef idx="minor"/>
          </p:style>
        </p:sp>
        <p:sp>
          <p:nvSpPr>
            <p:cNvPr id="1398" name="Google Shape;2791;p18"/>
            <p:cNvSpPr/>
            <p:nvPr/>
          </p:nvSpPr>
          <p:spPr>
            <a:xfrm>
              <a:off x="8216280" y="1629000"/>
              <a:ext cx="41760" cy="47880"/>
            </a:xfrm>
            <a:custGeom>
              <a:avLst/>
              <a:gdLst/>
              <a:ahLst/>
              <a:rect l="l" t="t" r="r" b="b"/>
              <a:pathLst>
                <a:path w="8333" h="9524">
                  <a:moveTo>
                    <a:pt x="0" y="1"/>
                  </a:moveTo>
                  <a:lnTo>
                    <a:pt x="0" y="9524"/>
                  </a:lnTo>
                  <a:lnTo>
                    <a:pt x="8333" y="9524"/>
                  </a:lnTo>
                  <a:lnTo>
                    <a:pt x="8333" y="1"/>
                  </a:lnTo>
                  <a:close/>
                </a:path>
              </a:pathLst>
            </a:custGeom>
            <a:solidFill>
              <a:schemeClr val="lt1"/>
            </a:solidFill>
            <a:ln w="9525">
              <a:solidFill>
                <a:srgbClr val="ffffff"/>
              </a:solidFill>
              <a:round/>
            </a:ln>
          </p:spPr>
          <p:style>
            <a:lnRef idx="0"/>
            <a:fillRef idx="0"/>
            <a:effectRef idx="0"/>
            <a:fontRef idx="minor"/>
          </p:style>
        </p:sp>
        <p:sp>
          <p:nvSpPr>
            <p:cNvPr id="1399" name="Google Shape;2792;p18"/>
            <p:cNvSpPr/>
            <p:nvPr/>
          </p:nvSpPr>
          <p:spPr>
            <a:xfrm>
              <a:off x="8162280" y="1629000"/>
              <a:ext cx="53640" cy="47880"/>
            </a:xfrm>
            <a:custGeom>
              <a:avLst/>
              <a:gdLst/>
              <a:ahLst/>
              <a:rect l="l" t="t" r="r" b="b"/>
              <a:pathLst>
                <a:path w="10714" h="9524">
                  <a:moveTo>
                    <a:pt x="0" y="1"/>
                  </a:moveTo>
                  <a:lnTo>
                    <a:pt x="0" y="9524"/>
                  </a:lnTo>
                  <a:lnTo>
                    <a:pt x="10713" y="9524"/>
                  </a:lnTo>
                  <a:lnTo>
                    <a:pt x="10713" y="1"/>
                  </a:lnTo>
                  <a:close/>
                </a:path>
              </a:pathLst>
            </a:custGeom>
            <a:solidFill>
              <a:schemeClr val="lt1"/>
            </a:solidFill>
            <a:ln w="9525">
              <a:solidFill>
                <a:srgbClr val="ffffff"/>
              </a:solidFill>
              <a:round/>
            </a:ln>
          </p:spPr>
          <p:style>
            <a:lnRef idx="0"/>
            <a:fillRef idx="0"/>
            <a:effectRef idx="0"/>
            <a:fontRef idx="minor"/>
          </p:style>
        </p:sp>
        <p:sp>
          <p:nvSpPr>
            <p:cNvPr id="1400" name="Google Shape;2793;p18"/>
            <p:cNvSpPr/>
            <p:nvPr/>
          </p:nvSpPr>
          <p:spPr>
            <a:xfrm>
              <a:off x="8649720" y="1574640"/>
              <a:ext cx="41760" cy="53640"/>
            </a:xfrm>
            <a:custGeom>
              <a:avLst/>
              <a:gdLst/>
              <a:ahLst/>
              <a:rect l="l" t="t" r="r" b="b"/>
              <a:pathLst>
                <a:path w="8334" h="10715">
                  <a:moveTo>
                    <a:pt x="1" y="1"/>
                  </a:moveTo>
                  <a:lnTo>
                    <a:pt x="1" y="10715"/>
                  </a:lnTo>
                  <a:lnTo>
                    <a:pt x="8334" y="10715"/>
                  </a:lnTo>
                  <a:lnTo>
                    <a:pt x="8334" y="1"/>
                  </a:lnTo>
                  <a:close/>
                </a:path>
              </a:pathLst>
            </a:custGeom>
            <a:solidFill>
              <a:schemeClr val="lt1"/>
            </a:solidFill>
            <a:ln w="9525">
              <a:solidFill>
                <a:srgbClr val="ffffff"/>
              </a:solidFill>
              <a:round/>
            </a:ln>
          </p:spPr>
          <p:style>
            <a:lnRef idx="0"/>
            <a:fillRef idx="0"/>
            <a:effectRef idx="0"/>
            <a:fontRef idx="minor"/>
          </p:style>
        </p:sp>
        <p:sp>
          <p:nvSpPr>
            <p:cNvPr id="1401" name="Google Shape;2794;p18"/>
            <p:cNvSpPr/>
            <p:nvPr/>
          </p:nvSpPr>
          <p:spPr>
            <a:xfrm>
              <a:off x="8601480" y="1574640"/>
              <a:ext cx="47880" cy="53640"/>
            </a:xfrm>
            <a:custGeom>
              <a:avLst/>
              <a:gdLst/>
              <a:ahLst/>
              <a:rect l="l" t="t" r="r" b="b"/>
              <a:pathLst>
                <a:path w="9523" h="10715">
                  <a:moveTo>
                    <a:pt x="0" y="1"/>
                  </a:moveTo>
                  <a:lnTo>
                    <a:pt x="0"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1402" name="Google Shape;2795;p18"/>
            <p:cNvSpPr/>
            <p:nvPr/>
          </p:nvSpPr>
          <p:spPr>
            <a:xfrm>
              <a:off x="8547480" y="1574640"/>
              <a:ext cx="53640" cy="53640"/>
            </a:xfrm>
            <a:custGeom>
              <a:avLst/>
              <a:gdLst/>
              <a:ahLst/>
              <a:rect l="l" t="t" r="r" b="b"/>
              <a:pathLst>
                <a:path w="10714" h="10715">
                  <a:moveTo>
                    <a:pt x="1" y="1"/>
                  </a:moveTo>
                  <a:lnTo>
                    <a:pt x="1" y="10715"/>
                  </a:lnTo>
                  <a:lnTo>
                    <a:pt x="10713" y="10715"/>
                  </a:lnTo>
                  <a:lnTo>
                    <a:pt x="10713" y="1"/>
                  </a:lnTo>
                  <a:close/>
                </a:path>
              </a:pathLst>
            </a:custGeom>
            <a:solidFill>
              <a:schemeClr val="lt1"/>
            </a:solidFill>
            <a:ln w="9525">
              <a:solidFill>
                <a:srgbClr val="ffffff"/>
              </a:solidFill>
              <a:round/>
            </a:ln>
          </p:spPr>
          <p:style>
            <a:lnRef idx="0"/>
            <a:fillRef idx="0"/>
            <a:effectRef idx="0"/>
            <a:fontRef idx="minor"/>
          </p:style>
        </p:sp>
        <p:sp>
          <p:nvSpPr>
            <p:cNvPr id="1403" name="Google Shape;2796;p18"/>
            <p:cNvSpPr/>
            <p:nvPr/>
          </p:nvSpPr>
          <p:spPr>
            <a:xfrm>
              <a:off x="8505360" y="1574640"/>
              <a:ext cx="41760" cy="53640"/>
            </a:xfrm>
            <a:custGeom>
              <a:avLst/>
              <a:gdLst/>
              <a:ahLst/>
              <a:rect l="l" t="t" r="r" b="b"/>
              <a:pathLst>
                <a:path w="8334" h="10715">
                  <a:moveTo>
                    <a:pt x="1" y="1"/>
                  </a:moveTo>
                  <a:lnTo>
                    <a:pt x="1" y="10715"/>
                  </a:lnTo>
                  <a:lnTo>
                    <a:pt x="8334" y="10715"/>
                  </a:lnTo>
                  <a:lnTo>
                    <a:pt x="8334" y="1"/>
                  </a:lnTo>
                  <a:close/>
                </a:path>
              </a:pathLst>
            </a:custGeom>
            <a:solidFill>
              <a:schemeClr val="lt1"/>
            </a:solidFill>
            <a:ln w="9525">
              <a:solidFill>
                <a:srgbClr val="ffffff"/>
              </a:solidFill>
              <a:round/>
            </a:ln>
          </p:spPr>
          <p:style>
            <a:lnRef idx="0"/>
            <a:fillRef idx="0"/>
            <a:effectRef idx="0"/>
            <a:fontRef idx="minor"/>
          </p:style>
        </p:sp>
        <p:sp>
          <p:nvSpPr>
            <p:cNvPr id="1404" name="Google Shape;2797;p18"/>
            <p:cNvSpPr/>
            <p:nvPr/>
          </p:nvSpPr>
          <p:spPr>
            <a:xfrm>
              <a:off x="8451000" y="1574640"/>
              <a:ext cx="53640" cy="53640"/>
            </a:xfrm>
            <a:custGeom>
              <a:avLst/>
              <a:gdLst/>
              <a:ahLst/>
              <a:rect l="l" t="t" r="r" b="b"/>
              <a:pathLst>
                <a:path w="10713" h="10715">
                  <a:moveTo>
                    <a:pt x="0" y="1"/>
                  </a:moveTo>
                  <a:lnTo>
                    <a:pt x="0" y="10715"/>
                  </a:lnTo>
                  <a:lnTo>
                    <a:pt x="10713" y="10715"/>
                  </a:lnTo>
                  <a:lnTo>
                    <a:pt x="10713" y="1"/>
                  </a:lnTo>
                  <a:close/>
                </a:path>
              </a:pathLst>
            </a:custGeom>
            <a:solidFill>
              <a:schemeClr val="lt1"/>
            </a:solidFill>
            <a:ln w="9525">
              <a:solidFill>
                <a:srgbClr val="ffffff"/>
              </a:solidFill>
              <a:round/>
            </a:ln>
          </p:spPr>
          <p:style>
            <a:lnRef idx="0"/>
            <a:fillRef idx="0"/>
            <a:effectRef idx="0"/>
            <a:fontRef idx="minor"/>
          </p:style>
        </p:sp>
        <p:sp>
          <p:nvSpPr>
            <p:cNvPr id="1405" name="Google Shape;2798;p18"/>
            <p:cNvSpPr/>
            <p:nvPr/>
          </p:nvSpPr>
          <p:spPr>
            <a:xfrm>
              <a:off x="8402760" y="1574640"/>
              <a:ext cx="47880" cy="53640"/>
            </a:xfrm>
            <a:custGeom>
              <a:avLst/>
              <a:gdLst/>
              <a:ahLst/>
              <a:rect l="l" t="t" r="r" b="b"/>
              <a:pathLst>
                <a:path w="9524" h="10715">
                  <a:moveTo>
                    <a:pt x="1" y="1"/>
                  </a:moveTo>
                  <a:lnTo>
                    <a:pt x="1" y="10715"/>
                  </a:lnTo>
                  <a:lnTo>
                    <a:pt x="9524" y="10715"/>
                  </a:lnTo>
                  <a:lnTo>
                    <a:pt x="9524" y="1"/>
                  </a:lnTo>
                  <a:close/>
                </a:path>
              </a:pathLst>
            </a:custGeom>
            <a:solidFill>
              <a:schemeClr val="lt1"/>
            </a:solidFill>
            <a:ln w="9525">
              <a:solidFill>
                <a:srgbClr val="ffffff"/>
              </a:solidFill>
              <a:round/>
            </a:ln>
          </p:spPr>
          <p:style>
            <a:lnRef idx="0"/>
            <a:fillRef idx="0"/>
            <a:effectRef idx="0"/>
            <a:fontRef idx="minor"/>
          </p:style>
        </p:sp>
        <p:sp>
          <p:nvSpPr>
            <p:cNvPr id="1406" name="Google Shape;2799;p18"/>
            <p:cNvSpPr/>
            <p:nvPr/>
          </p:nvSpPr>
          <p:spPr>
            <a:xfrm>
              <a:off x="8360640" y="1574640"/>
              <a:ext cx="41760" cy="53640"/>
            </a:xfrm>
            <a:custGeom>
              <a:avLst/>
              <a:gdLst/>
              <a:ahLst/>
              <a:rect l="l" t="t" r="r" b="b"/>
              <a:pathLst>
                <a:path w="8333" h="10715">
                  <a:moveTo>
                    <a:pt x="0" y="1"/>
                  </a:moveTo>
                  <a:lnTo>
                    <a:pt x="0" y="10715"/>
                  </a:lnTo>
                  <a:lnTo>
                    <a:pt x="8333" y="10715"/>
                  </a:lnTo>
                  <a:lnTo>
                    <a:pt x="8333" y="1"/>
                  </a:lnTo>
                  <a:close/>
                </a:path>
              </a:pathLst>
            </a:custGeom>
            <a:solidFill>
              <a:schemeClr val="lt1"/>
            </a:solidFill>
            <a:ln w="9525">
              <a:solidFill>
                <a:srgbClr val="ffffff"/>
              </a:solidFill>
              <a:round/>
            </a:ln>
          </p:spPr>
          <p:style>
            <a:lnRef idx="0"/>
            <a:fillRef idx="0"/>
            <a:effectRef idx="0"/>
            <a:fontRef idx="minor"/>
          </p:style>
        </p:sp>
        <p:sp>
          <p:nvSpPr>
            <p:cNvPr id="1407" name="Google Shape;2800;p18"/>
            <p:cNvSpPr/>
            <p:nvPr/>
          </p:nvSpPr>
          <p:spPr>
            <a:xfrm>
              <a:off x="8649720" y="1532520"/>
              <a:ext cx="41760" cy="41760"/>
            </a:xfrm>
            <a:custGeom>
              <a:avLst/>
              <a:gdLst/>
              <a:ahLst/>
              <a:rect l="l" t="t" r="r" b="b"/>
              <a:pathLst>
                <a:path w="8334" h="8334">
                  <a:moveTo>
                    <a:pt x="1" y="1"/>
                  </a:moveTo>
                  <a:lnTo>
                    <a:pt x="1" y="8334"/>
                  </a:lnTo>
                  <a:lnTo>
                    <a:pt x="8334" y="8334"/>
                  </a:lnTo>
                  <a:lnTo>
                    <a:pt x="8334" y="1"/>
                  </a:lnTo>
                  <a:close/>
                </a:path>
              </a:pathLst>
            </a:custGeom>
            <a:solidFill>
              <a:schemeClr val="lt1"/>
            </a:solidFill>
            <a:ln w="9525">
              <a:solidFill>
                <a:srgbClr val="ffffff"/>
              </a:solidFill>
              <a:round/>
            </a:ln>
          </p:spPr>
          <p:style>
            <a:lnRef idx="0"/>
            <a:fillRef idx="0"/>
            <a:effectRef idx="0"/>
            <a:fontRef idx="minor"/>
          </p:style>
        </p:sp>
        <p:sp>
          <p:nvSpPr>
            <p:cNvPr id="1408" name="Google Shape;2801;p18"/>
            <p:cNvSpPr/>
            <p:nvPr/>
          </p:nvSpPr>
          <p:spPr>
            <a:xfrm>
              <a:off x="8601480" y="1532520"/>
              <a:ext cx="47880" cy="41760"/>
            </a:xfrm>
            <a:custGeom>
              <a:avLst/>
              <a:gdLst/>
              <a:ahLst/>
              <a:rect l="l" t="t" r="r" b="b"/>
              <a:pathLst>
                <a:path w="9523" h="8334">
                  <a:moveTo>
                    <a:pt x="0" y="1"/>
                  </a:moveTo>
                  <a:lnTo>
                    <a:pt x="0"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1409" name="Google Shape;2802;p18"/>
            <p:cNvSpPr/>
            <p:nvPr/>
          </p:nvSpPr>
          <p:spPr>
            <a:xfrm>
              <a:off x="8547480" y="1532520"/>
              <a:ext cx="53640" cy="41760"/>
            </a:xfrm>
            <a:custGeom>
              <a:avLst/>
              <a:gdLst/>
              <a:ahLst/>
              <a:rect l="l" t="t" r="r" b="b"/>
              <a:pathLst>
                <a:path w="10714" h="8334">
                  <a:moveTo>
                    <a:pt x="1" y="1"/>
                  </a:moveTo>
                  <a:lnTo>
                    <a:pt x="1" y="8334"/>
                  </a:lnTo>
                  <a:lnTo>
                    <a:pt x="10713" y="8334"/>
                  </a:lnTo>
                  <a:lnTo>
                    <a:pt x="10713" y="1"/>
                  </a:lnTo>
                  <a:close/>
                </a:path>
              </a:pathLst>
            </a:custGeom>
            <a:solidFill>
              <a:schemeClr val="lt1"/>
            </a:solidFill>
            <a:ln w="9525">
              <a:solidFill>
                <a:srgbClr val="ffffff"/>
              </a:solidFill>
              <a:round/>
            </a:ln>
          </p:spPr>
          <p:style>
            <a:lnRef idx="0"/>
            <a:fillRef idx="0"/>
            <a:effectRef idx="0"/>
            <a:fontRef idx="minor"/>
          </p:style>
        </p:sp>
        <p:sp>
          <p:nvSpPr>
            <p:cNvPr id="1410" name="Google Shape;2803;p18"/>
            <p:cNvSpPr/>
            <p:nvPr/>
          </p:nvSpPr>
          <p:spPr>
            <a:xfrm>
              <a:off x="8505360" y="1532520"/>
              <a:ext cx="41760" cy="41760"/>
            </a:xfrm>
            <a:custGeom>
              <a:avLst/>
              <a:gdLst/>
              <a:ahLst/>
              <a:rect l="l" t="t" r="r" b="b"/>
              <a:pathLst>
                <a:path w="8334" h="8334">
                  <a:moveTo>
                    <a:pt x="1" y="1"/>
                  </a:moveTo>
                  <a:lnTo>
                    <a:pt x="1" y="8334"/>
                  </a:lnTo>
                  <a:lnTo>
                    <a:pt x="8334" y="8334"/>
                  </a:lnTo>
                  <a:lnTo>
                    <a:pt x="8334" y="1"/>
                  </a:lnTo>
                  <a:close/>
                </a:path>
              </a:pathLst>
            </a:custGeom>
            <a:solidFill>
              <a:schemeClr val="lt1"/>
            </a:solidFill>
            <a:ln w="9525">
              <a:solidFill>
                <a:srgbClr val="ffffff"/>
              </a:solidFill>
              <a:round/>
            </a:ln>
          </p:spPr>
          <p:style>
            <a:lnRef idx="0"/>
            <a:fillRef idx="0"/>
            <a:effectRef idx="0"/>
            <a:fontRef idx="minor"/>
          </p:style>
        </p:sp>
        <p:sp>
          <p:nvSpPr>
            <p:cNvPr id="1411" name="Google Shape;2804;p18"/>
            <p:cNvSpPr/>
            <p:nvPr/>
          </p:nvSpPr>
          <p:spPr>
            <a:xfrm>
              <a:off x="8451000" y="1532520"/>
              <a:ext cx="53640" cy="41760"/>
            </a:xfrm>
            <a:custGeom>
              <a:avLst/>
              <a:gdLst/>
              <a:ahLst/>
              <a:rect l="l" t="t" r="r" b="b"/>
              <a:pathLst>
                <a:path w="10713" h="8334">
                  <a:moveTo>
                    <a:pt x="0" y="1"/>
                  </a:moveTo>
                  <a:lnTo>
                    <a:pt x="0" y="8334"/>
                  </a:lnTo>
                  <a:lnTo>
                    <a:pt x="10713" y="8334"/>
                  </a:lnTo>
                  <a:lnTo>
                    <a:pt x="10713" y="1"/>
                  </a:lnTo>
                  <a:close/>
                </a:path>
              </a:pathLst>
            </a:custGeom>
            <a:solidFill>
              <a:schemeClr val="lt1"/>
            </a:solidFill>
            <a:ln w="9525">
              <a:solidFill>
                <a:srgbClr val="ffffff"/>
              </a:solidFill>
              <a:round/>
            </a:ln>
          </p:spPr>
          <p:style>
            <a:lnRef idx="0"/>
            <a:fillRef idx="0"/>
            <a:effectRef idx="0"/>
            <a:fontRef idx="minor"/>
          </p:style>
        </p:sp>
        <p:sp>
          <p:nvSpPr>
            <p:cNvPr id="1412" name="Google Shape;2805;p18"/>
            <p:cNvSpPr/>
            <p:nvPr/>
          </p:nvSpPr>
          <p:spPr>
            <a:xfrm>
              <a:off x="8402760" y="1532520"/>
              <a:ext cx="47880" cy="41760"/>
            </a:xfrm>
            <a:custGeom>
              <a:avLst/>
              <a:gdLst/>
              <a:ahLst/>
              <a:rect l="l" t="t" r="r" b="b"/>
              <a:pathLst>
                <a:path w="9524" h="8334">
                  <a:moveTo>
                    <a:pt x="1" y="1"/>
                  </a:moveTo>
                  <a:lnTo>
                    <a:pt x="1" y="8334"/>
                  </a:lnTo>
                  <a:lnTo>
                    <a:pt x="9524" y="8334"/>
                  </a:lnTo>
                  <a:lnTo>
                    <a:pt x="9524" y="1"/>
                  </a:lnTo>
                  <a:close/>
                </a:path>
              </a:pathLst>
            </a:custGeom>
            <a:solidFill>
              <a:schemeClr val="lt1"/>
            </a:solidFill>
            <a:ln w="9525">
              <a:solidFill>
                <a:srgbClr val="ffffff"/>
              </a:solidFill>
              <a:round/>
            </a:ln>
          </p:spPr>
          <p:style>
            <a:lnRef idx="0"/>
            <a:fillRef idx="0"/>
            <a:effectRef idx="0"/>
            <a:fontRef idx="minor"/>
          </p:style>
        </p:sp>
        <p:sp>
          <p:nvSpPr>
            <p:cNvPr id="1413" name="Google Shape;2806;p18"/>
            <p:cNvSpPr/>
            <p:nvPr/>
          </p:nvSpPr>
          <p:spPr>
            <a:xfrm>
              <a:off x="8360640" y="1532520"/>
              <a:ext cx="41760" cy="41760"/>
            </a:xfrm>
            <a:custGeom>
              <a:avLst/>
              <a:gdLst/>
              <a:ahLst/>
              <a:rect l="l" t="t" r="r" b="b"/>
              <a:pathLst>
                <a:path w="8333" h="8334">
                  <a:moveTo>
                    <a:pt x="0" y="1"/>
                  </a:moveTo>
                  <a:lnTo>
                    <a:pt x="0" y="8334"/>
                  </a:lnTo>
                  <a:lnTo>
                    <a:pt x="8333" y="8334"/>
                  </a:lnTo>
                  <a:lnTo>
                    <a:pt x="8333" y="1"/>
                  </a:lnTo>
                  <a:close/>
                </a:path>
              </a:pathLst>
            </a:custGeom>
            <a:solidFill>
              <a:schemeClr val="lt1"/>
            </a:solidFill>
            <a:ln w="9525">
              <a:solidFill>
                <a:srgbClr val="ffffff"/>
              </a:solidFill>
              <a:round/>
            </a:ln>
          </p:spPr>
          <p:style>
            <a:lnRef idx="0"/>
            <a:fillRef idx="0"/>
            <a:effectRef idx="0"/>
            <a:fontRef idx="minor"/>
          </p:style>
        </p:sp>
        <p:sp>
          <p:nvSpPr>
            <p:cNvPr id="1414" name="Google Shape;2807;p18"/>
            <p:cNvSpPr/>
            <p:nvPr/>
          </p:nvSpPr>
          <p:spPr>
            <a:xfrm>
              <a:off x="8649720" y="147852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1415" name="Google Shape;2808;p18"/>
            <p:cNvSpPr/>
            <p:nvPr/>
          </p:nvSpPr>
          <p:spPr>
            <a:xfrm>
              <a:off x="8601480" y="14785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16" name="Google Shape;2809;p18"/>
            <p:cNvSpPr/>
            <p:nvPr/>
          </p:nvSpPr>
          <p:spPr>
            <a:xfrm>
              <a:off x="8547480" y="1478520"/>
              <a:ext cx="53640" cy="53640"/>
            </a:xfrm>
            <a:custGeom>
              <a:avLst/>
              <a:gdLst/>
              <a:ahLst/>
              <a:rect l="l" t="t" r="r" b="b"/>
              <a:pathLst>
                <a:path w="10714" h="10713">
                  <a:moveTo>
                    <a:pt x="1" y="0"/>
                  </a:moveTo>
                  <a:lnTo>
                    <a:pt x="1"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417" name="Google Shape;2810;p18"/>
            <p:cNvSpPr/>
            <p:nvPr/>
          </p:nvSpPr>
          <p:spPr>
            <a:xfrm>
              <a:off x="8505360" y="1478520"/>
              <a:ext cx="41760" cy="53640"/>
            </a:xfrm>
            <a:custGeom>
              <a:avLst/>
              <a:gdLst/>
              <a:ahLst/>
              <a:rect l="l" t="t" r="r" b="b"/>
              <a:pathLst>
                <a:path w="8334" h="10713">
                  <a:moveTo>
                    <a:pt x="1" y="0"/>
                  </a:moveTo>
                  <a:lnTo>
                    <a:pt x="1" y="10713"/>
                  </a:lnTo>
                  <a:lnTo>
                    <a:pt x="8334" y="10713"/>
                  </a:lnTo>
                  <a:lnTo>
                    <a:pt x="8334" y="0"/>
                  </a:lnTo>
                  <a:close/>
                </a:path>
              </a:pathLst>
            </a:custGeom>
            <a:solidFill>
              <a:schemeClr val="lt1"/>
            </a:solidFill>
            <a:ln w="9525">
              <a:solidFill>
                <a:srgbClr val="ffffff"/>
              </a:solidFill>
              <a:round/>
            </a:ln>
          </p:spPr>
          <p:style>
            <a:lnRef idx="0"/>
            <a:fillRef idx="0"/>
            <a:effectRef idx="0"/>
            <a:fontRef idx="minor"/>
          </p:style>
        </p:sp>
        <p:sp>
          <p:nvSpPr>
            <p:cNvPr id="1418" name="Google Shape;2811;p18"/>
            <p:cNvSpPr/>
            <p:nvPr/>
          </p:nvSpPr>
          <p:spPr>
            <a:xfrm>
              <a:off x="8451000" y="1478520"/>
              <a:ext cx="53640" cy="53640"/>
            </a:xfrm>
            <a:custGeom>
              <a:avLst/>
              <a:gdLst/>
              <a:ahLst/>
              <a:rect l="l" t="t" r="r" b="b"/>
              <a:pathLst>
                <a:path w="10713" h="10713">
                  <a:moveTo>
                    <a:pt x="0" y="0"/>
                  </a:moveTo>
                  <a:lnTo>
                    <a:pt x="0" y="10713"/>
                  </a:lnTo>
                  <a:lnTo>
                    <a:pt x="10713" y="10713"/>
                  </a:lnTo>
                  <a:lnTo>
                    <a:pt x="10713" y="0"/>
                  </a:lnTo>
                  <a:close/>
                </a:path>
              </a:pathLst>
            </a:custGeom>
            <a:solidFill>
              <a:schemeClr val="lt1"/>
            </a:solidFill>
            <a:ln w="9525">
              <a:solidFill>
                <a:srgbClr val="ffffff"/>
              </a:solidFill>
              <a:round/>
            </a:ln>
          </p:spPr>
          <p:style>
            <a:lnRef idx="0"/>
            <a:fillRef idx="0"/>
            <a:effectRef idx="0"/>
            <a:fontRef idx="minor"/>
          </p:style>
        </p:sp>
        <p:sp>
          <p:nvSpPr>
            <p:cNvPr id="1419" name="Google Shape;2812;p18"/>
            <p:cNvSpPr/>
            <p:nvPr/>
          </p:nvSpPr>
          <p:spPr>
            <a:xfrm>
              <a:off x="8402760" y="147852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420" name="Google Shape;2813;p18"/>
            <p:cNvSpPr/>
            <p:nvPr/>
          </p:nvSpPr>
          <p:spPr>
            <a:xfrm>
              <a:off x="8649720" y="143028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1421" name="Google Shape;2814;p18"/>
            <p:cNvSpPr/>
            <p:nvPr/>
          </p:nvSpPr>
          <p:spPr>
            <a:xfrm>
              <a:off x="8601480" y="143028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422" name="Google Shape;2815;p18"/>
            <p:cNvSpPr/>
            <p:nvPr/>
          </p:nvSpPr>
          <p:spPr>
            <a:xfrm>
              <a:off x="8547480" y="1430280"/>
              <a:ext cx="53640" cy="47880"/>
            </a:xfrm>
            <a:custGeom>
              <a:avLst/>
              <a:gdLst/>
              <a:ahLst/>
              <a:rect l="l" t="t" r="r" b="b"/>
              <a:pathLst>
                <a:path w="10714" h="9524">
                  <a:moveTo>
                    <a:pt x="1" y="1"/>
                  </a:moveTo>
                  <a:lnTo>
                    <a:pt x="1"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423" name="Google Shape;2816;p18"/>
            <p:cNvSpPr/>
            <p:nvPr/>
          </p:nvSpPr>
          <p:spPr>
            <a:xfrm>
              <a:off x="8505360" y="1430280"/>
              <a:ext cx="41760" cy="47880"/>
            </a:xfrm>
            <a:custGeom>
              <a:avLst/>
              <a:gdLst/>
              <a:ahLst/>
              <a:rect l="l" t="t" r="r" b="b"/>
              <a:pathLst>
                <a:path w="8334" h="9524">
                  <a:moveTo>
                    <a:pt x="1" y="1"/>
                  </a:moveTo>
                  <a:lnTo>
                    <a:pt x="1" y="9523"/>
                  </a:lnTo>
                  <a:lnTo>
                    <a:pt x="8334" y="9523"/>
                  </a:lnTo>
                  <a:lnTo>
                    <a:pt x="8334" y="1"/>
                  </a:lnTo>
                  <a:close/>
                </a:path>
              </a:pathLst>
            </a:custGeom>
            <a:solidFill>
              <a:schemeClr val="lt1"/>
            </a:solidFill>
            <a:ln w="9525">
              <a:solidFill>
                <a:srgbClr val="ffffff"/>
              </a:solidFill>
              <a:round/>
            </a:ln>
          </p:spPr>
          <p:style>
            <a:lnRef idx="0"/>
            <a:fillRef idx="0"/>
            <a:effectRef idx="0"/>
            <a:fontRef idx="minor"/>
          </p:style>
        </p:sp>
        <p:sp>
          <p:nvSpPr>
            <p:cNvPr id="1424" name="Google Shape;2817;p18"/>
            <p:cNvSpPr/>
            <p:nvPr/>
          </p:nvSpPr>
          <p:spPr>
            <a:xfrm>
              <a:off x="8451000" y="1430280"/>
              <a:ext cx="53640" cy="47880"/>
            </a:xfrm>
            <a:custGeom>
              <a:avLst/>
              <a:gdLst/>
              <a:ahLst/>
              <a:rect l="l" t="t" r="r" b="b"/>
              <a:pathLst>
                <a:path w="10713" h="9524">
                  <a:moveTo>
                    <a:pt x="0" y="1"/>
                  </a:moveTo>
                  <a:lnTo>
                    <a:pt x="0" y="9523"/>
                  </a:lnTo>
                  <a:lnTo>
                    <a:pt x="10713" y="9523"/>
                  </a:lnTo>
                  <a:lnTo>
                    <a:pt x="10713" y="1"/>
                  </a:lnTo>
                  <a:close/>
                </a:path>
              </a:pathLst>
            </a:custGeom>
            <a:solidFill>
              <a:schemeClr val="lt1"/>
            </a:solidFill>
            <a:ln w="9525">
              <a:solidFill>
                <a:srgbClr val="ffffff"/>
              </a:solidFill>
              <a:round/>
            </a:ln>
          </p:spPr>
          <p:style>
            <a:lnRef idx="0"/>
            <a:fillRef idx="0"/>
            <a:effectRef idx="0"/>
            <a:fontRef idx="minor"/>
          </p:style>
        </p:sp>
        <p:sp>
          <p:nvSpPr>
            <p:cNvPr id="1425" name="Google Shape;2818;p18"/>
            <p:cNvSpPr/>
            <p:nvPr/>
          </p:nvSpPr>
          <p:spPr>
            <a:xfrm>
              <a:off x="8649720" y="1388160"/>
              <a:ext cx="41760" cy="41760"/>
            </a:xfrm>
            <a:custGeom>
              <a:avLst/>
              <a:gdLst/>
              <a:ahLst/>
              <a:rect l="l" t="t" r="r" b="b"/>
              <a:pathLst>
                <a:path w="8334" h="8333">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1426" name="Google Shape;2819;p18"/>
            <p:cNvSpPr/>
            <p:nvPr/>
          </p:nvSpPr>
          <p:spPr>
            <a:xfrm>
              <a:off x="8601480" y="1388160"/>
              <a:ext cx="47880" cy="41760"/>
            </a:xfrm>
            <a:custGeom>
              <a:avLst/>
              <a:gdLst/>
              <a:ahLst/>
              <a:rect l="l" t="t" r="r" b="b"/>
              <a:pathLst>
                <a:path w="9523" h="8333">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427" name="Google Shape;2820;p18"/>
            <p:cNvSpPr/>
            <p:nvPr/>
          </p:nvSpPr>
          <p:spPr>
            <a:xfrm>
              <a:off x="8547480" y="1388160"/>
              <a:ext cx="53640" cy="41760"/>
            </a:xfrm>
            <a:custGeom>
              <a:avLst/>
              <a:gdLst/>
              <a:ahLst/>
              <a:rect l="l" t="t" r="r" b="b"/>
              <a:pathLst>
                <a:path w="10714" h="8333">
                  <a:moveTo>
                    <a:pt x="1" y="0"/>
                  </a:moveTo>
                  <a:lnTo>
                    <a:pt x="1" y="8333"/>
                  </a:lnTo>
                  <a:lnTo>
                    <a:pt x="10713" y="8333"/>
                  </a:lnTo>
                  <a:lnTo>
                    <a:pt x="10713" y="0"/>
                  </a:lnTo>
                  <a:close/>
                </a:path>
              </a:pathLst>
            </a:custGeom>
            <a:solidFill>
              <a:schemeClr val="lt1"/>
            </a:solidFill>
            <a:ln w="9525">
              <a:solidFill>
                <a:srgbClr val="ffffff"/>
              </a:solidFill>
              <a:round/>
            </a:ln>
          </p:spPr>
          <p:style>
            <a:lnRef idx="0"/>
            <a:fillRef idx="0"/>
            <a:effectRef idx="0"/>
            <a:fontRef idx="minor"/>
          </p:style>
        </p:sp>
        <p:sp>
          <p:nvSpPr>
            <p:cNvPr id="1428" name="Google Shape;2821;p18"/>
            <p:cNvSpPr/>
            <p:nvPr/>
          </p:nvSpPr>
          <p:spPr>
            <a:xfrm>
              <a:off x="8505360" y="1388160"/>
              <a:ext cx="41760" cy="41760"/>
            </a:xfrm>
            <a:custGeom>
              <a:avLst/>
              <a:gdLst/>
              <a:ahLst/>
              <a:rect l="l" t="t" r="r" b="b"/>
              <a:pathLst>
                <a:path w="8334" h="8333">
                  <a:moveTo>
                    <a:pt x="1" y="0"/>
                  </a:moveTo>
                  <a:lnTo>
                    <a:pt x="1" y="8333"/>
                  </a:lnTo>
                  <a:lnTo>
                    <a:pt x="8334" y="8333"/>
                  </a:lnTo>
                  <a:lnTo>
                    <a:pt x="8334" y="0"/>
                  </a:lnTo>
                  <a:close/>
                </a:path>
              </a:pathLst>
            </a:custGeom>
            <a:solidFill>
              <a:schemeClr val="lt1"/>
            </a:solidFill>
            <a:ln w="9525">
              <a:solidFill>
                <a:srgbClr val="ffffff"/>
              </a:solidFill>
              <a:round/>
            </a:ln>
          </p:spPr>
          <p:style>
            <a:lnRef idx="0"/>
            <a:fillRef idx="0"/>
            <a:effectRef idx="0"/>
            <a:fontRef idx="minor"/>
          </p:style>
        </p:sp>
        <p:sp>
          <p:nvSpPr>
            <p:cNvPr id="1429" name="Google Shape;2822;p18"/>
            <p:cNvSpPr/>
            <p:nvPr/>
          </p:nvSpPr>
          <p:spPr>
            <a:xfrm>
              <a:off x="8691840" y="2062080"/>
              <a:ext cx="47880" cy="47880"/>
            </a:xfrm>
            <a:custGeom>
              <a:avLst/>
              <a:gdLst/>
              <a:ahLst/>
              <a:rect l="l" t="t" r="r" b="b"/>
              <a:pathLst>
                <a:path w="9524" h="9523">
                  <a:moveTo>
                    <a:pt x="1" y="0"/>
                  </a:moveTo>
                  <a:lnTo>
                    <a:pt x="1"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430" name="Google Shape;2823;p18"/>
            <p:cNvSpPr/>
            <p:nvPr/>
          </p:nvSpPr>
          <p:spPr>
            <a:xfrm>
              <a:off x="8739720" y="2062080"/>
              <a:ext cx="41760" cy="47880"/>
            </a:xfrm>
            <a:custGeom>
              <a:avLst/>
              <a:gdLst/>
              <a:ahLst/>
              <a:rect l="l" t="t" r="r" b="b"/>
              <a:pathLst>
                <a:path w="8334" h="9523">
                  <a:moveTo>
                    <a:pt x="0" y="0"/>
                  </a:moveTo>
                  <a:lnTo>
                    <a:pt x="0" y="9523"/>
                  </a:lnTo>
                  <a:lnTo>
                    <a:pt x="8333" y="9523"/>
                  </a:lnTo>
                  <a:lnTo>
                    <a:pt x="8333" y="0"/>
                  </a:lnTo>
                  <a:close/>
                </a:path>
              </a:pathLst>
            </a:custGeom>
            <a:solidFill>
              <a:schemeClr val="lt1"/>
            </a:solidFill>
            <a:ln w="9525">
              <a:solidFill>
                <a:srgbClr val="ffffff"/>
              </a:solidFill>
              <a:round/>
            </a:ln>
          </p:spPr>
          <p:style>
            <a:lnRef idx="0"/>
            <a:fillRef idx="0"/>
            <a:effectRef idx="0"/>
            <a:fontRef idx="minor"/>
          </p:style>
        </p:sp>
        <p:sp>
          <p:nvSpPr>
            <p:cNvPr id="1431" name="Google Shape;2824;p18"/>
            <p:cNvSpPr/>
            <p:nvPr/>
          </p:nvSpPr>
          <p:spPr>
            <a:xfrm>
              <a:off x="8781840" y="2062080"/>
              <a:ext cx="53640" cy="47880"/>
            </a:xfrm>
            <a:custGeom>
              <a:avLst/>
              <a:gdLst/>
              <a:ahLst/>
              <a:rect l="l" t="t" r="r" b="b"/>
              <a:pathLst>
                <a:path w="10715" h="9523">
                  <a:moveTo>
                    <a:pt x="0" y="0"/>
                  </a:moveTo>
                  <a:lnTo>
                    <a:pt x="0" y="9523"/>
                  </a:lnTo>
                  <a:lnTo>
                    <a:pt x="10714" y="9523"/>
                  </a:lnTo>
                  <a:lnTo>
                    <a:pt x="10714" y="0"/>
                  </a:lnTo>
                  <a:close/>
                </a:path>
              </a:pathLst>
            </a:custGeom>
            <a:solidFill>
              <a:schemeClr val="lt1"/>
            </a:solidFill>
            <a:ln w="9525">
              <a:solidFill>
                <a:srgbClr val="ffffff"/>
              </a:solidFill>
              <a:round/>
            </a:ln>
          </p:spPr>
          <p:style>
            <a:lnRef idx="0"/>
            <a:fillRef idx="0"/>
            <a:effectRef idx="0"/>
            <a:fontRef idx="minor"/>
          </p:style>
        </p:sp>
        <p:sp>
          <p:nvSpPr>
            <p:cNvPr id="1432" name="Google Shape;2825;p18"/>
            <p:cNvSpPr/>
            <p:nvPr/>
          </p:nvSpPr>
          <p:spPr>
            <a:xfrm>
              <a:off x="8836200" y="2062080"/>
              <a:ext cx="47880" cy="47880"/>
            </a:xfrm>
            <a:custGeom>
              <a:avLst/>
              <a:gdLst/>
              <a:ahLst/>
              <a:rect l="l" t="t" r="r" b="b"/>
              <a:pathLst>
                <a:path w="9524"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433" name="Google Shape;2826;p18"/>
            <p:cNvSpPr/>
            <p:nvPr/>
          </p:nvSpPr>
          <p:spPr>
            <a:xfrm>
              <a:off x="8884080" y="206208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434" name="Google Shape;2827;p18"/>
            <p:cNvSpPr/>
            <p:nvPr/>
          </p:nvSpPr>
          <p:spPr>
            <a:xfrm>
              <a:off x="8932320" y="2062080"/>
              <a:ext cx="47880" cy="47880"/>
            </a:xfrm>
            <a:custGeom>
              <a:avLst/>
              <a:gdLst/>
              <a:ahLst/>
              <a:rect l="l" t="t" r="r" b="b"/>
              <a:pathLst>
                <a:path w="9524" h="9523">
                  <a:moveTo>
                    <a:pt x="1" y="0"/>
                  </a:moveTo>
                  <a:lnTo>
                    <a:pt x="1" y="9523"/>
                  </a:lnTo>
                  <a:lnTo>
                    <a:pt x="9524" y="9523"/>
                  </a:lnTo>
                  <a:lnTo>
                    <a:pt x="9524" y="0"/>
                  </a:lnTo>
                  <a:close/>
                </a:path>
              </a:pathLst>
            </a:custGeom>
            <a:solidFill>
              <a:schemeClr val="lt1"/>
            </a:solidFill>
            <a:ln w="9525">
              <a:solidFill>
                <a:srgbClr val="ffffff"/>
              </a:solidFill>
              <a:round/>
            </a:ln>
          </p:spPr>
          <p:style>
            <a:lnRef idx="0"/>
            <a:fillRef idx="0"/>
            <a:effectRef idx="0"/>
            <a:fontRef idx="minor"/>
          </p:style>
        </p:sp>
        <p:sp>
          <p:nvSpPr>
            <p:cNvPr id="1435" name="Google Shape;2828;p18"/>
            <p:cNvSpPr/>
            <p:nvPr/>
          </p:nvSpPr>
          <p:spPr>
            <a:xfrm>
              <a:off x="8980560" y="2062080"/>
              <a:ext cx="47880" cy="47880"/>
            </a:xfrm>
            <a:custGeom>
              <a:avLst/>
              <a:gdLst/>
              <a:ahLst/>
              <a:rect l="l" t="t" r="r" b="b"/>
              <a:pathLst>
                <a:path w="9524" h="9523">
                  <a:moveTo>
                    <a:pt x="1" y="0"/>
                  </a:moveTo>
                  <a:lnTo>
                    <a:pt x="1"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436" name="Google Shape;2829;p18"/>
            <p:cNvSpPr/>
            <p:nvPr/>
          </p:nvSpPr>
          <p:spPr>
            <a:xfrm>
              <a:off x="9028800" y="206208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437" name="Google Shape;2830;p18"/>
            <p:cNvSpPr/>
            <p:nvPr/>
          </p:nvSpPr>
          <p:spPr>
            <a:xfrm>
              <a:off x="9076680" y="2062080"/>
              <a:ext cx="47880" cy="47880"/>
            </a:xfrm>
            <a:custGeom>
              <a:avLst/>
              <a:gdLst/>
              <a:ahLst/>
              <a:rect l="l" t="t" r="r" b="b"/>
              <a:pathLst>
                <a:path w="9526" h="9523">
                  <a:moveTo>
                    <a:pt x="1" y="0"/>
                  </a:moveTo>
                  <a:lnTo>
                    <a:pt x="1" y="9523"/>
                  </a:lnTo>
                  <a:lnTo>
                    <a:pt x="9525" y="9523"/>
                  </a:lnTo>
                  <a:lnTo>
                    <a:pt x="9525" y="0"/>
                  </a:lnTo>
                  <a:close/>
                </a:path>
              </a:pathLst>
            </a:custGeom>
            <a:solidFill>
              <a:schemeClr val="lt1"/>
            </a:solidFill>
            <a:ln w="9525">
              <a:solidFill>
                <a:srgbClr val="ffffff"/>
              </a:solidFill>
              <a:round/>
            </a:ln>
          </p:spPr>
          <p:style>
            <a:lnRef idx="0"/>
            <a:fillRef idx="0"/>
            <a:effectRef idx="0"/>
            <a:fontRef idx="minor"/>
          </p:style>
        </p:sp>
        <p:sp>
          <p:nvSpPr>
            <p:cNvPr id="1438" name="Google Shape;2831;p18"/>
            <p:cNvSpPr/>
            <p:nvPr/>
          </p:nvSpPr>
          <p:spPr>
            <a:xfrm>
              <a:off x="9124920" y="2062080"/>
              <a:ext cx="47880" cy="47880"/>
            </a:xfrm>
            <a:custGeom>
              <a:avLst/>
              <a:gdLst/>
              <a:ahLst/>
              <a:rect l="l" t="t" r="r" b="b"/>
              <a:pathLst>
                <a:path w="9523"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439" name="Google Shape;2832;p18"/>
            <p:cNvSpPr/>
            <p:nvPr/>
          </p:nvSpPr>
          <p:spPr>
            <a:xfrm>
              <a:off x="9173160" y="2062080"/>
              <a:ext cx="47880" cy="47880"/>
            </a:xfrm>
            <a:custGeom>
              <a:avLst/>
              <a:gdLst/>
              <a:ahLst/>
              <a:rect l="l" t="t" r="r" b="b"/>
              <a:pathLst>
                <a:path w="9524" h="9523">
                  <a:moveTo>
                    <a:pt x="1" y="0"/>
                  </a:moveTo>
                  <a:lnTo>
                    <a:pt x="1" y="9523"/>
                  </a:lnTo>
                  <a:lnTo>
                    <a:pt x="9524" y="9523"/>
                  </a:lnTo>
                  <a:lnTo>
                    <a:pt x="9524" y="0"/>
                  </a:lnTo>
                  <a:close/>
                </a:path>
              </a:pathLst>
            </a:custGeom>
            <a:solidFill>
              <a:schemeClr val="lt1"/>
            </a:solidFill>
            <a:ln w="9525">
              <a:solidFill>
                <a:srgbClr val="ffffff"/>
              </a:solidFill>
              <a:round/>
            </a:ln>
          </p:spPr>
          <p:style>
            <a:lnRef idx="0"/>
            <a:fillRef idx="0"/>
            <a:effectRef idx="0"/>
            <a:fontRef idx="minor"/>
          </p:style>
        </p:sp>
        <p:sp>
          <p:nvSpPr>
            <p:cNvPr id="1440" name="Google Shape;2833;p18"/>
            <p:cNvSpPr/>
            <p:nvPr/>
          </p:nvSpPr>
          <p:spPr>
            <a:xfrm>
              <a:off x="9221040" y="2062080"/>
              <a:ext cx="47880" cy="47880"/>
            </a:xfrm>
            <a:custGeom>
              <a:avLst/>
              <a:gdLst/>
              <a:ahLst/>
              <a:rect l="l" t="t" r="r" b="b"/>
              <a:pathLst>
                <a:path w="9524" h="9523">
                  <a:moveTo>
                    <a:pt x="1" y="0"/>
                  </a:moveTo>
                  <a:lnTo>
                    <a:pt x="1"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441" name="Google Shape;2834;p18"/>
            <p:cNvSpPr/>
            <p:nvPr/>
          </p:nvSpPr>
          <p:spPr>
            <a:xfrm>
              <a:off x="9269280" y="2062080"/>
              <a:ext cx="47880" cy="47880"/>
            </a:xfrm>
            <a:custGeom>
              <a:avLst/>
              <a:gdLst/>
              <a:ahLst/>
              <a:rect l="l" t="t" r="r" b="b"/>
              <a:pathLst>
                <a:path w="9524" h="9523">
                  <a:moveTo>
                    <a:pt x="0" y="0"/>
                  </a:moveTo>
                  <a:lnTo>
                    <a:pt x="0" y="9523"/>
                  </a:lnTo>
                  <a:lnTo>
                    <a:pt x="9523" y="9523"/>
                  </a:lnTo>
                  <a:lnTo>
                    <a:pt x="9523" y="0"/>
                  </a:lnTo>
                  <a:close/>
                </a:path>
              </a:pathLst>
            </a:custGeom>
            <a:solidFill>
              <a:schemeClr val="lt1"/>
            </a:solidFill>
            <a:ln w="9525">
              <a:solidFill>
                <a:srgbClr val="ffffff"/>
              </a:solidFill>
              <a:round/>
            </a:ln>
          </p:spPr>
          <p:style>
            <a:lnRef idx="0"/>
            <a:fillRef idx="0"/>
            <a:effectRef idx="0"/>
            <a:fontRef idx="minor"/>
          </p:style>
        </p:sp>
        <p:sp>
          <p:nvSpPr>
            <p:cNvPr id="1442" name="Google Shape;2835;p18"/>
            <p:cNvSpPr/>
            <p:nvPr/>
          </p:nvSpPr>
          <p:spPr>
            <a:xfrm>
              <a:off x="8691840" y="201384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443" name="Google Shape;2836;p18"/>
            <p:cNvSpPr/>
            <p:nvPr/>
          </p:nvSpPr>
          <p:spPr>
            <a:xfrm>
              <a:off x="8739720" y="2013840"/>
              <a:ext cx="41760" cy="47880"/>
            </a:xfrm>
            <a:custGeom>
              <a:avLst/>
              <a:gdLst/>
              <a:ahLst/>
              <a:rect l="l" t="t" r="r" b="b"/>
              <a:pathLst>
                <a:path w="8334"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1444" name="Google Shape;2837;p18"/>
            <p:cNvSpPr/>
            <p:nvPr/>
          </p:nvSpPr>
          <p:spPr>
            <a:xfrm>
              <a:off x="8781840" y="2013840"/>
              <a:ext cx="53640" cy="47880"/>
            </a:xfrm>
            <a:custGeom>
              <a:avLst/>
              <a:gdLst/>
              <a:ahLst/>
              <a:rect l="l" t="t" r="r" b="b"/>
              <a:pathLst>
                <a:path w="10715" h="9524">
                  <a:moveTo>
                    <a:pt x="0" y="1"/>
                  </a:moveTo>
                  <a:lnTo>
                    <a:pt x="0" y="9523"/>
                  </a:lnTo>
                  <a:lnTo>
                    <a:pt x="10714" y="9523"/>
                  </a:lnTo>
                  <a:lnTo>
                    <a:pt x="10714" y="1"/>
                  </a:lnTo>
                  <a:close/>
                </a:path>
              </a:pathLst>
            </a:custGeom>
            <a:solidFill>
              <a:schemeClr val="lt1"/>
            </a:solidFill>
            <a:ln w="9525">
              <a:solidFill>
                <a:srgbClr val="ffffff"/>
              </a:solidFill>
              <a:round/>
            </a:ln>
          </p:spPr>
          <p:style>
            <a:lnRef idx="0"/>
            <a:fillRef idx="0"/>
            <a:effectRef idx="0"/>
            <a:fontRef idx="minor"/>
          </p:style>
        </p:sp>
        <p:sp>
          <p:nvSpPr>
            <p:cNvPr id="1445" name="Google Shape;2838;p18"/>
            <p:cNvSpPr/>
            <p:nvPr/>
          </p:nvSpPr>
          <p:spPr>
            <a:xfrm>
              <a:off x="8836200" y="201384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446" name="Google Shape;2839;p18"/>
            <p:cNvSpPr/>
            <p:nvPr/>
          </p:nvSpPr>
          <p:spPr>
            <a:xfrm>
              <a:off x="8884080" y="20138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447" name="Google Shape;2840;p18"/>
            <p:cNvSpPr/>
            <p:nvPr/>
          </p:nvSpPr>
          <p:spPr>
            <a:xfrm>
              <a:off x="8932320" y="201384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1448" name="Google Shape;2841;p18"/>
            <p:cNvSpPr/>
            <p:nvPr/>
          </p:nvSpPr>
          <p:spPr>
            <a:xfrm>
              <a:off x="8980560" y="201384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449" name="Google Shape;2842;p18"/>
            <p:cNvSpPr/>
            <p:nvPr/>
          </p:nvSpPr>
          <p:spPr>
            <a:xfrm>
              <a:off x="9028800" y="20138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450" name="Google Shape;2843;p18"/>
            <p:cNvSpPr/>
            <p:nvPr/>
          </p:nvSpPr>
          <p:spPr>
            <a:xfrm>
              <a:off x="9076680" y="2013840"/>
              <a:ext cx="47880" cy="47880"/>
            </a:xfrm>
            <a:custGeom>
              <a:avLst/>
              <a:gdLst/>
              <a:ahLst/>
              <a:rect l="l" t="t" r="r" b="b"/>
              <a:pathLst>
                <a:path w="9526" h="9524">
                  <a:moveTo>
                    <a:pt x="1" y="1"/>
                  </a:moveTo>
                  <a:lnTo>
                    <a:pt x="1" y="9523"/>
                  </a:lnTo>
                  <a:lnTo>
                    <a:pt x="9525" y="9523"/>
                  </a:lnTo>
                  <a:lnTo>
                    <a:pt x="9525" y="1"/>
                  </a:lnTo>
                  <a:close/>
                </a:path>
              </a:pathLst>
            </a:custGeom>
            <a:solidFill>
              <a:schemeClr val="lt1"/>
            </a:solidFill>
            <a:ln w="9525">
              <a:solidFill>
                <a:srgbClr val="ffffff"/>
              </a:solidFill>
              <a:round/>
            </a:ln>
          </p:spPr>
          <p:style>
            <a:lnRef idx="0"/>
            <a:fillRef idx="0"/>
            <a:effectRef idx="0"/>
            <a:fontRef idx="minor"/>
          </p:style>
        </p:sp>
        <p:sp>
          <p:nvSpPr>
            <p:cNvPr id="1451" name="Google Shape;2844;p18"/>
            <p:cNvSpPr/>
            <p:nvPr/>
          </p:nvSpPr>
          <p:spPr>
            <a:xfrm>
              <a:off x="9124920" y="20138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452" name="Google Shape;2845;p18"/>
            <p:cNvSpPr/>
            <p:nvPr/>
          </p:nvSpPr>
          <p:spPr>
            <a:xfrm>
              <a:off x="9173160" y="201384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1453" name="Google Shape;2846;p18"/>
            <p:cNvSpPr/>
            <p:nvPr/>
          </p:nvSpPr>
          <p:spPr>
            <a:xfrm>
              <a:off x="9221040" y="201384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454" name="Google Shape;2847;p18"/>
            <p:cNvSpPr/>
            <p:nvPr/>
          </p:nvSpPr>
          <p:spPr>
            <a:xfrm>
              <a:off x="9269280" y="201384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455" name="Google Shape;2848;p18"/>
            <p:cNvSpPr/>
            <p:nvPr/>
          </p:nvSpPr>
          <p:spPr>
            <a:xfrm>
              <a:off x="9317520" y="201384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456" name="Google Shape;2849;p18"/>
            <p:cNvSpPr/>
            <p:nvPr/>
          </p:nvSpPr>
          <p:spPr>
            <a:xfrm>
              <a:off x="9365400" y="201384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457" name="Google Shape;2850;p18"/>
            <p:cNvSpPr/>
            <p:nvPr/>
          </p:nvSpPr>
          <p:spPr>
            <a:xfrm>
              <a:off x="8691840" y="195984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58" name="Google Shape;2851;p18"/>
            <p:cNvSpPr/>
            <p:nvPr/>
          </p:nvSpPr>
          <p:spPr>
            <a:xfrm>
              <a:off x="8739720" y="195984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459" name="Google Shape;2852;p18"/>
            <p:cNvSpPr/>
            <p:nvPr/>
          </p:nvSpPr>
          <p:spPr>
            <a:xfrm>
              <a:off x="8781840" y="1959840"/>
              <a:ext cx="53640" cy="53640"/>
            </a:xfrm>
            <a:custGeom>
              <a:avLst/>
              <a:gdLst/>
              <a:ahLst/>
              <a:rect l="l" t="t" r="r" b="b"/>
              <a:pathLst>
                <a:path w="10715" h="10713">
                  <a:moveTo>
                    <a:pt x="0" y="0"/>
                  </a:moveTo>
                  <a:lnTo>
                    <a:pt x="0" y="10713"/>
                  </a:lnTo>
                  <a:lnTo>
                    <a:pt x="10714" y="10713"/>
                  </a:lnTo>
                  <a:lnTo>
                    <a:pt x="10714" y="0"/>
                  </a:lnTo>
                  <a:close/>
                </a:path>
              </a:pathLst>
            </a:custGeom>
            <a:solidFill>
              <a:schemeClr val="lt1"/>
            </a:solidFill>
            <a:ln w="9525">
              <a:solidFill>
                <a:srgbClr val="ffffff"/>
              </a:solidFill>
              <a:round/>
            </a:ln>
          </p:spPr>
          <p:style>
            <a:lnRef idx="0"/>
            <a:fillRef idx="0"/>
            <a:effectRef idx="0"/>
            <a:fontRef idx="minor"/>
          </p:style>
        </p:sp>
        <p:sp>
          <p:nvSpPr>
            <p:cNvPr id="1460" name="Google Shape;2853;p18"/>
            <p:cNvSpPr/>
            <p:nvPr/>
          </p:nvSpPr>
          <p:spPr>
            <a:xfrm>
              <a:off x="8836200" y="195984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61" name="Google Shape;2854;p18"/>
            <p:cNvSpPr/>
            <p:nvPr/>
          </p:nvSpPr>
          <p:spPr>
            <a:xfrm>
              <a:off x="8884080" y="19598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62" name="Google Shape;2855;p18"/>
            <p:cNvSpPr/>
            <p:nvPr/>
          </p:nvSpPr>
          <p:spPr>
            <a:xfrm>
              <a:off x="8932320" y="195984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463" name="Google Shape;2856;p18"/>
            <p:cNvSpPr/>
            <p:nvPr/>
          </p:nvSpPr>
          <p:spPr>
            <a:xfrm>
              <a:off x="8980560" y="195984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64" name="Google Shape;2857;p18"/>
            <p:cNvSpPr/>
            <p:nvPr/>
          </p:nvSpPr>
          <p:spPr>
            <a:xfrm>
              <a:off x="9028800" y="19598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65" name="Google Shape;2858;p18"/>
            <p:cNvSpPr/>
            <p:nvPr/>
          </p:nvSpPr>
          <p:spPr>
            <a:xfrm>
              <a:off x="9076680" y="1959840"/>
              <a:ext cx="47880" cy="53640"/>
            </a:xfrm>
            <a:custGeom>
              <a:avLst/>
              <a:gdLst/>
              <a:ahLst/>
              <a:rect l="l" t="t" r="r" b="b"/>
              <a:pathLst>
                <a:path w="9526" h="10713">
                  <a:moveTo>
                    <a:pt x="1" y="0"/>
                  </a:moveTo>
                  <a:lnTo>
                    <a:pt x="1" y="10713"/>
                  </a:lnTo>
                  <a:lnTo>
                    <a:pt x="9525" y="10713"/>
                  </a:lnTo>
                  <a:lnTo>
                    <a:pt x="9525" y="0"/>
                  </a:lnTo>
                  <a:close/>
                </a:path>
              </a:pathLst>
            </a:custGeom>
            <a:solidFill>
              <a:schemeClr val="lt1"/>
            </a:solidFill>
            <a:ln w="9525">
              <a:solidFill>
                <a:srgbClr val="ffffff"/>
              </a:solidFill>
              <a:round/>
            </a:ln>
          </p:spPr>
          <p:style>
            <a:lnRef idx="0"/>
            <a:fillRef idx="0"/>
            <a:effectRef idx="0"/>
            <a:fontRef idx="minor"/>
          </p:style>
        </p:sp>
        <p:sp>
          <p:nvSpPr>
            <p:cNvPr id="1466" name="Google Shape;2859;p18"/>
            <p:cNvSpPr/>
            <p:nvPr/>
          </p:nvSpPr>
          <p:spPr>
            <a:xfrm>
              <a:off x="9124920" y="19598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67" name="Google Shape;2860;p18"/>
            <p:cNvSpPr/>
            <p:nvPr/>
          </p:nvSpPr>
          <p:spPr>
            <a:xfrm>
              <a:off x="9173160" y="195984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468" name="Google Shape;2861;p18"/>
            <p:cNvSpPr/>
            <p:nvPr/>
          </p:nvSpPr>
          <p:spPr>
            <a:xfrm>
              <a:off x="9221040" y="195984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69" name="Google Shape;2862;p18"/>
            <p:cNvSpPr/>
            <p:nvPr/>
          </p:nvSpPr>
          <p:spPr>
            <a:xfrm>
              <a:off x="9269280" y="195984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70" name="Google Shape;2863;p18"/>
            <p:cNvSpPr/>
            <p:nvPr/>
          </p:nvSpPr>
          <p:spPr>
            <a:xfrm>
              <a:off x="9317520" y="195984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71" name="Google Shape;2864;p18"/>
            <p:cNvSpPr/>
            <p:nvPr/>
          </p:nvSpPr>
          <p:spPr>
            <a:xfrm>
              <a:off x="9365400" y="195984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72" name="Google Shape;2865;p18"/>
            <p:cNvSpPr/>
            <p:nvPr/>
          </p:nvSpPr>
          <p:spPr>
            <a:xfrm>
              <a:off x="8691840" y="191772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473" name="Google Shape;2866;p18"/>
            <p:cNvSpPr/>
            <p:nvPr/>
          </p:nvSpPr>
          <p:spPr>
            <a:xfrm>
              <a:off x="8739720" y="1917720"/>
              <a:ext cx="41760" cy="41760"/>
            </a:xfrm>
            <a:custGeom>
              <a:avLst/>
              <a:gdLst/>
              <a:ahLst/>
              <a:rect l="l" t="t" r="r" b="b"/>
              <a:pathLst>
                <a:path w="8334"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474" name="Google Shape;2867;p18"/>
            <p:cNvSpPr/>
            <p:nvPr/>
          </p:nvSpPr>
          <p:spPr>
            <a:xfrm>
              <a:off x="8781840" y="1917720"/>
              <a:ext cx="53640" cy="41760"/>
            </a:xfrm>
            <a:custGeom>
              <a:avLst/>
              <a:gdLst/>
              <a:ahLst/>
              <a:rect l="l" t="t" r="r" b="b"/>
              <a:pathLst>
                <a:path w="10715" h="8334">
                  <a:moveTo>
                    <a:pt x="0" y="0"/>
                  </a:moveTo>
                  <a:lnTo>
                    <a:pt x="0" y="8333"/>
                  </a:lnTo>
                  <a:lnTo>
                    <a:pt x="10714" y="8333"/>
                  </a:lnTo>
                  <a:lnTo>
                    <a:pt x="10714" y="0"/>
                  </a:lnTo>
                  <a:close/>
                </a:path>
              </a:pathLst>
            </a:custGeom>
            <a:solidFill>
              <a:schemeClr val="lt1"/>
            </a:solidFill>
            <a:ln w="9525">
              <a:solidFill>
                <a:srgbClr val="ffffff"/>
              </a:solidFill>
              <a:round/>
            </a:ln>
          </p:spPr>
          <p:style>
            <a:lnRef idx="0"/>
            <a:fillRef idx="0"/>
            <a:effectRef idx="0"/>
            <a:fontRef idx="minor"/>
          </p:style>
        </p:sp>
        <p:sp>
          <p:nvSpPr>
            <p:cNvPr id="1475" name="Google Shape;2868;p18"/>
            <p:cNvSpPr/>
            <p:nvPr/>
          </p:nvSpPr>
          <p:spPr>
            <a:xfrm>
              <a:off x="8836200" y="1917720"/>
              <a:ext cx="47880" cy="41760"/>
            </a:xfrm>
            <a:custGeom>
              <a:avLst/>
              <a:gdLst/>
              <a:ahLst/>
              <a:rect l="l" t="t" r="r" b="b"/>
              <a:pathLst>
                <a:path w="9524"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476" name="Google Shape;2869;p18"/>
            <p:cNvSpPr/>
            <p:nvPr/>
          </p:nvSpPr>
          <p:spPr>
            <a:xfrm>
              <a:off x="8884080" y="191772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477" name="Google Shape;2870;p18"/>
            <p:cNvSpPr/>
            <p:nvPr/>
          </p:nvSpPr>
          <p:spPr>
            <a:xfrm>
              <a:off x="8932320" y="191772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1478" name="Google Shape;2871;p18"/>
            <p:cNvSpPr/>
            <p:nvPr/>
          </p:nvSpPr>
          <p:spPr>
            <a:xfrm>
              <a:off x="8980560" y="191772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479" name="Google Shape;2872;p18"/>
            <p:cNvSpPr/>
            <p:nvPr/>
          </p:nvSpPr>
          <p:spPr>
            <a:xfrm>
              <a:off x="9028800" y="191772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480" name="Google Shape;2873;p18"/>
            <p:cNvSpPr/>
            <p:nvPr/>
          </p:nvSpPr>
          <p:spPr>
            <a:xfrm>
              <a:off x="9076680" y="1917720"/>
              <a:ext cx="47880" cy="41760"/>
            </a:xfrm>
            <a:custGeom>
              <a:avLst/>
              <a:gdLst/>
              <a:ahLst/>
              <a:rect l="l" t="t" r="r" b="b"/>
              <a:pathLst>
                <a:path w="9526" h="8334">
                  <a:moveTo>
                    <a:pt x="1" y="0"/>
                  </a:moveTo>
                  <a:lnTo>
                    <a:pt x="1" y="8333"/>
                  </a:lnTo>
                  <a:lnTo>
                    <a:pt x="9525" y="8333"/>
                  </a:lnTo>
                  <a:lnTo>
                    <a:pt x="9525" y="0"/>
                  </a:lnTo>
                  <a:close/>
                </a:path>
              </a:pathLst>
            </a:custGeom>
            <a:solidFill>
              <a:schemeClr val="lt1"/>
            </a:solidFill>
            <a:ln w="9525">
              <a:solidFill>
                <a:srgbClr val="ffffff"/>
              </a:solidFill>
              <a:round/>
            </a:ln>
          </p:spPr>
          <p:style>
            <a:lnRef idx="0"/>
            <a:fillRef idx="0"/>
            <a:effectRef idx="0"/>
            <a:fontRef idx="minor"/>
          </p:style>
        </p:sp>
        <p:sp>
          <p:nvSpPr>
            <p:cNvPr id="1481" name="Google Shape;2874;p18"/>
            <p:cNvSpPr/>
            <p:nvPr/>
          </p:nvSpPr>
          <p:spPr>
            <a:xfrm>
              <a:off x="9124920" y="191772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482" name="Google Shape;2875;p18"/>
            <p:cNvSpPr/>
            <p:nvPr/>
          </p:nvSpPr>
          <p:spPr>
            <a:xfrm>
              <a:off x="9173160" y="191772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1483" name="Google Shape;2876;p18"/>
            <p:cNvSpPr/>
            <p:nvPr/>
          </p:nvSpPr>
          <p:spPr>
            <a:xfrm>
              <a:off x="9221040" y="191772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484" name="Google Shape;2877;p18"/>
            <p:cNvSpPr/>
            <p:nvPr/>
          </p:nvSpPr>
          <p:spPr>
            <a:xfrm>
              <a:off x="9269280" y="1917720"/>
              <a:ext cx="47880" cy="41760"/>
            </a:xfrm>
            <a:custGeom>
              <a:avLst/>
              <a:gdLst/>
              <a:ahLst/>
              <a:rect l="l" t="t" r="r" b="b"/>
              <a:pathLst>
                <a:path w="9524"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485" name="Google Shape;2878;p18"/>
            <p:cNvSpPr/>
            <p:nvPr/>
          </p:nvSpPr>
          <p:spPr>
            <a:xfrm>
              <a:off x="9317520" y="191772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486" name="Google Shape;2879;p18"/>
            <p:cNvSpPr/>
            <p:nvPr/>
          </p:nvSpPr>
          <p:spPr>
            <a:xfrm>
              <a:off x="9365400" y="191772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487" name="Google Shape;2880;p18"/>
            <p:cNvSpPr/>
            <p:nvPr/>
          </p:nvSpPr>
          <p:spPr>
            <a:xfrm>
              <a:off x="8691840" y="186372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88" name="Google Shape;2881;p18"/>
            <p:cNvSpPr/>
            <p:nvPr/>
          </p:nvSpPr>
          <p:spPr>
            <a:xfrm>
              <a:off x="8739720" y="186372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489" name="Google Shape;2882;p18"/>
            <p:cNvSpPr/>
            <p:nvPr/>
          </p:nvSpPr>
          <p:spPr>
            <a:xfrm>
              <a:off x="8781840" y="1863720"/>
              <a:ext cx="53640" cy="53640"/>
            </a:xfrm>
            <a:custGeom>
              <a:avLst/>
              <a:gdLst/>
              <a:ahLst/>
              <a:rect l="l" t="t" r="r" b="b"/>
              <a:pathLst>
                <a:path w="10715" h="10713">
                  <a:moveTo>
                    <a:pt x="0" y="0"/>
                  </a:moveTo>
                  <a:lnTo>
                    <a:pt x="0" y="10713"/>
                  </a:lnTo>
                  <a:lnTo>
                    <a:pt x="10714" y="10713"/>
                  </a:lnTo>
                  <a:lnTo>
                    <a:pt x="10714" y="0"/>
                  </a:lnTo>
                  <a:close/>
                </a:path>
              </a:pathLst>
            </a:custGeom>
            <a:solidFill>
              <a:schemeClr val="lt1"/>
            </a:solidFill>
            <a:ln w="9525">
              <a:solidFill>
                <a:srgbClr val="ffffff"/>
              </a:solidFill>
              <a:round/>
            </a:ln>
          </p:spPr>
          <p:style>
            <a:lnRef idx="0"/>
            <a:fillRef idx="0"/>
            <a:effectRef idx="0"/>
            <a:fontRef idx="minor"/>
          </p:style>
        </p:sp>
        <p:sp>
          <p:nvSpPr>
            <p:cNvPr id="1490" name="Google Shape;2883;p18"/>
            <p:cNvSpPr/>
            <p:nvPr/>
          </p:nvSpPr>
          <p:spPr>
            <a:xfrm>
              <a:off x="8836200" y="186372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91" name="Google Shape;2884;p18"/>
            <p:cNvSpPr/>
            <p:nvPr/>
          </p:nvSpPr>
          <p:spPr>
            <a:xfrm>
              <a:off x="8884080" y="18637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92" name="Google Shape;2885;p18"/>
            <p:cNvSpPr/>
            <p:nvPr/>
          </p:nvSpPr>
          <p:spPr>
            <a:xfrm>
              <a:off x="8932320" y="186372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493" name="Google Shape;2886;p18"/>
            <p:cNvSpPr/>
            <p:nvPr/>
          </p:nvSpPr>
          <p:spPr>
            <a:xfrm>
              <a:off x="8980560" y="186372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94" name="Google Shape;2887;p18"/>
            <p:cNvSpPr/>
            <p:nvPr/>
          </p:nvSpPr>
          <p:spPr>
            <a:xfrm>
              <a:off x="9028800" y="18637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95" name="Google Shape;2888;p18"/>
            <p:cNvSpPr/>
            <p:nvPr/>
          </p:nvSpPr>
          <p:spPr>
            <a:xfrm>
              <a:off x="9076680" y="1863720"/>
              <a:ext cx="47880" cy="53640"/>
            </a:xfrm>
            <a:custGeom>
              <a:avLst/>
              <a:gdLst/>
              <a:ahLst/>
              <a:rect l="l" t="t" r="r" b="b"/>
              <a:pathLst>
                <a:path w="9526" h="10713">
                  <a:moveTo>
                    <a:pt x="1" y="0"/>
                  </a:moveTo>
                  <a:lnTo>
                    <a:pt x="1" y="10713"/>
                  </a:lnTo>
                  <a:lnTo>
                    <a:pt x="9525" y="10713"/>
                  </a:lnTo>
                  <a:lnTo>
                    <a:pt x="9525" y="0"/>
                  </a:lnTo>
                  <a:close/>
                </a:path>
              </a:pathLst>
            </a:custGeom>
            <a:solidFill>
              <a:schemeClr val="lt1"/>
            </a:solidFill>
            <a:ln w="9525">
              <a:solidFill>
                <a:srgbClr val="ffffff"/>
              </a:solidFill>
              <a:round/>
            </a:ln>
          </p:spPr>
          <p:style>
            <a:lnRef idx="0"/>
            <a:fillRef idx="0"/>
            <a:effectRef idx="0"/>
            <a:fontRef idx="minor"/>
          </p:style>
        </p:sp>
        <p:sp>
          <p:nvSpPr>
            <p:cNvPr id="1496" name="Google Shape;2889;p18"/>
            <p:cNvSpPr/>
            <p:nvPr/>
          </p:nvSpPr>
          <p:spPr>
            <a:xfrm>
              <a:off x="9124920" y="18637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97" name="Google Shape;2890;p18"/>
            <p:cNvSpPr/>
            <p:nvPr/>
          </p:nvSpPr>
          <p:spPr>
            <a:xfrm>
              <a:off x="9173160" y="186372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498" name="Google Shape;2891;p18"/>
            <p:cNvSpPr/>
            <p:nvPr/>
          </p:nvSpPr>
          <p:spPr>
            <a:xfrm>
              <a:off x="9221040" y="186372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499" name="Google Shape;2892;p18"/>
            <p:cNvSpPr/>
            <p:nvPr/>
          </p:nvSpPr>
          <p:spPr>
            <a:xfrm>
              <a:off x="9269280" y="186372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500" name="Google Shape;2893;p18"/>
            <p:cNvSpPr/>
            <p:nvPr/>
          </p:nvSpPr>
          <p:spPr>
            <a:xfrm>
              <a:off x="9317520" y="18637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501" name="Google Shape;2894;p18"/>
            <p:cNvSpPr/>
            <p:nvPr/>
          </p:nvSpPr>
          <p:spPr>
            <a:xfrm>
              <a:off x="9365400" y="186372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502" name="Google Shape;2895;p18"/>
            <p:cNvSpPr/>
            <p:nvPr/>
          </p:nvSpPr>
          <p:spPr>
            <a:xfrm>
              <a:off x="8691840" y="182160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503" name="Google Shape;2896;p18"/>
            <p:cNvSpPr/>
            <p:nvPr/>
          </p:nvSpPr>
          <p:spPr>
            <a:xfrm>
              <a:off x="8739720" y="1821600"/>
              <a:ext cx="41760" cy="41760"/>
            </a:xfrm>
            <a:custGeom>
              <a:avLst/>
              <a:gdLst/>
              <a:ahLst/>
              <a:rect l="l" t="t" r="r" b="b"/>
              <a:pathLst>
                <a:path w="8334" h="8334">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504" name="Google Shape;2897;p18"/>
            <p:cNvSpPr/>
            <p:nvPr/>
          </p:nvSpPr>
          <p:spPr>
            <a:xfrm>
              <a:off x="8781840" y="1821600"/>
              <a:ext cx="53640" cy="41760"/>
            </a:xfrm>
            <a:custGeom>
              <a:avLst/>
              <a:gdLst/>
              <a:ahLst/>
              <a:rect l="l" t="t" r="r" b="b"/>
              <a:pathLst>
                <a:path w="10715" h="8334">
                  <a:moveTo>
                    <a:pt x="0" y="0"/>
                  </a:moveTo>
                  <a:lnTo>
                    <a:pt x="0" y="8333"/>
                  </a:lnTo>
                  <a:lnTo>
                    <a:pt x="10714" y="8333"/>
                  </a:lnTo>
                  <a:lnTo>
                    <a:pt x="10714" y="0"/>
                  </a:lnTo>
                  <a:close/>
                </a:path>
              </a:pathLst>
            </a:custGeom>
            <a:solidFill>
              <a:schemeClr val="lt1"/>
            </a:solidFill>
            <a:ln w="9525">
              <a:solidFill>
                <a:srgbClr val="ffffff"/>
              </a:solidFill>
              <a:round/>
            </a:ln>
          </p:spPr>
          <p:style>
            <a:lnRef idx="0"/>
            <a:fillRef idx="0"/>
            <a:effectRef idx="0"/>
            <a:fontRef idx="minor"/>
          </p:style>
        </p:sp>
        <p:sp>
          <p:nvSpPr>
            <p:cNvPr id="1505" name="Google Shape;2898;p18"/>
            <p:cNvSpPr/>
            <p:nvPr/>
          </p:nvSpPr>
          <p:spPr>
            <a:xfrm>
              <a:off x="8836200" y="1821600"/>
              <a:ext cx="47880" cy="41760"/>
            </a:xfrm>
            <a:custGeom>
              <a:avLst/>
              <a:gdLst/>
              <a:ahLst/>
              <a:rect l="l" t="t" r="r" b="b"/>
              <a:pathLst>
                <a:path w="9524"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506" name="Google Shape;2899;p18"/>
            <p:cNvSpPr/>
            <p:nvPr/>
          </p:nvSpPr>
          <p:spPr>
            <a:xfrm>
              <a:off x="8884080" y="182160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507" name="Google Shape;2900;p18"/>
            <p:cNvSpPr/>
            <p:nvPr/>
          </p:nvSpPr>
          <p:spPr>
            <a:xfrm>
              <a:off x="8932320" y="182160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1508" name="Google Shape;2901;p18"/>
            <p:cNvSpPr/>
            <p:nvPr/>
          </p:nvSpPr>
          <p:spPr>
            <a:xfrm>
              <a:off x="8980560" y="182160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509" name="Google Shape;2902;p18"/>
            <p:cNvSpPr/>
            <p:nvPr/>
          </p:nvSpPr>
          <p:spPr>
            <a:xfrm>
              <a:off x="9028800" y="182160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510" name="Google Shape;2903;p18"/>
            <p:cNvSpPr/>
            <p:nvPr/>
          </p:nvSpPr>
          <p:spPr>
            <a:xfrm>
              <a:off x="9076680" y="1821600"/>
              <a:ext cx="47880" cy="41760"/>
            </a:xfrm>
            <a:custGeom>
              <a:avLst/>
              <a:gdLst/>
              <a:ahLst/>
              <a:rect l="l" t="t" r="r" b="b"/>
              <a:pathLst>
                <a:path w="9526" h="8334">
                  <a:moveTo>
                    <a:pt x="1" y="0"/>
                  </a:moveTo>
                  <a:lnTo>
                    <a:pt x="1" y="8333"/>
                  </a:lnTo>
                  <a:lnTo>
                    <a:pt x="9525" y="8333"/>
                  </a:lnTo>
                  <a:lnTo>
                    <a:pt x="9525" y="0"/>
                  </a:lnTo>
                  <a:close/>
                </a:path>
              </a:pathLst>
            </a:custGeom>
            <a:solidFill>
              <a:schemeClr val="lt1"/>
            </a:solidFill>
            <a:ln w="9525">
              <a:solidFill>
                <a:srgbClr val="ffffff"/>
              </a:solidFill>
              <a:round/>
            </a:ln>
          </p:spPr>
          <p:style>
            <a:lnRef idx="0"/>
            <a:fillRef idx="0"/>
            <a:effectRef idx="0"/>
            <a:fontRef idx="minor"/>
          </p:style>
        </p:sp>
        <p:sp>
          <p:nvSpPr>
            <p:cNvPr id="1511" name="Google Shape;2904;p18"/>
            <p:cNvSpPr/>
            <p:nvPr/>
          </p:nvSpPr>
          <p:spPr>
            <a:xfrm>
              <a:off x="9124920" y="182160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512" name="Google Shape;2905;p18"/>
            <p:cNvSpPr/>
            <p:nvPr/>
          </p:nvSpPr>
          <p:spPr>
            <a:xfrm>
              <a:off x="9173160" y="1821600"/>
              <a:ext cx="47880" cy="41760"/>
            </a:xfrm>
            <a:custGeom>
              <a:avLst/>
              <a:gdLst/>
              <a:ahLst/>
              <a:rect l="l" t="t" r="r" b="b"/>
              <a:pathLst>
                <a:path w="9524" h="8334">
                  <a:moveTo>
                    <a:pt x="1" y="0"/>
                  </a:moveTo>
                  <a:lnTo>
                    <a:pt x="1" y="8333"/>
                  </a:lnTo>
                  <a:lnTo>
                    <a:pt x="9524" y="8333"/>
                  </a:lnTo>
                  <a:lnTo>
                    <a:pt x="9524" y="0"/>
                  </a:lnTo>
                  <a:close/>
                </a:path>
              </a:pathLst>
            </a:custGeom>
            <a:solidFill>
              <a:schemeClr val="lt1"/>
            </a:solidFill>
            <a:ln w="9525">
              <a:solidFill>
                <a:srgbClr val="ffffff"/>
              </a:solidFill>
              <a:round/>
            </a:ln>
          </p:spPr>
          <p:style>
            <a:lnRef idx="0"/>
            <a:fillRef idx="0"/>
            <a:effectRef idx="0"/>
            <a:fontRef idx="minor"/>
          </p:style>
        </p:sp>
        <p:sp>
          <p:nvSpPr>
            <p:cNvPr id="1513" name="Google Shape;2906;p18"/>
            <p:cNvSpPr/>
            <p:nvPr/>
          </p:nvSpPr>
          <p:spPr>
            <a:xfrm>
              <a:off x="9221040" y="182160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514" name="Google Shape;2907;p18"/>
            <p:cNvSpPr/>
            <p:nvPr/>
          </p:nvSpPr>
          <p:spPr>
            <a:xfrm>
              <a:off x="9269280" y="1821600"/>
              <a:ext cx="47880" cy="41760"/>
            </a:xfrm>
            <a:custGeom>
              <a:avLst/>
              <a:gdLst/>
              <a:ahLst/>
              <a:rect l="l" t="t" r="r" b="b"/>
              <a:pathLst>
                <a:path w="9524"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515" name="Google Shape;2908;p18"/>
            <p:cNvSpPr/>
            <p:nvPr/>
          </p:nvSpPr>
          <p:spPr>
            <a:xfrm>
              <a:off x="9317520" y="1821600"/>
              <a:ext cx="47880" cy="41760"/>
            </a:xfrm>
            <a:custGeom>
              <a:avLst/>
              <a:gdLst/>
              <a:ahLst/>
              <a:rect l="l" t="t" r="r" b="b"/>
              <a:pathLst>
                <a:path w="9523" h="8334">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516" name="Google Shape;2909;p18"/>
            <p:cNvSpPr/>
            <p:nvPr/>
          </p:nvSpPr>
          <p:spPr>
            <a:xfrm>
              <a:off x="9365400" y="1821600"/>
              <a:ext cx="47880" cy="41760"/>
            </a:xfrm>
            <a:custGeom>
              <a:avLst/>
              <a:gdLst/>
              <a:ahLst/>
              <a:rect l="l" t="t" r="r" b="b"/>
              <a:pathLst>
                <a:path w="9524" h="8334">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517" name="Google Shape;2910;p18"/>
            <p:cNvSpPr/>
            <p:nvPr/>
          </p:nvSpPr>
          <p:spPr>
            <a:xfrm>
              <a:off x="8691840" y="177336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518" name="Google Shape;2911;p18"/>
            <p:cNvSpPr/>
            <p:nvPr/>
          </p:nvSpPr>
          <p:spPr>
            <a:xfrm>
              <a:off x="8739720" y="1773360"/>
              <a:ext cx="41760" cy="47880"/>
            </a:xfrm>
            <a:custGeom>
              <a:avLst/>
              <a:gdLst/>
              <a:ahLst/>
              <a:rect l="l" t="t" r="r" b="b"/>
              <a:pathLst>
                <a:path w="8334"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1519" name="Google Shape;2912;p18"/>
            <p:cNvSpPr/>
            <p:nvPr/>
          </p:nvSpPr>
          <p:spPr>
            <a:xfrm>
              <a:off x="8781840" y="1773360"/>
              <a:ext cx="53640" cy="47880"/>
            </a:xfrm>
            <a:custGeom>
              <a:avLst/>
              <a:gdLst/>
              <a:ahLst/>
              <a:rect l="l" t="t" r="r" b="b"/>
              <a:pathLst>
                <a:path w="10715" h="9524">
                  <a:moveTo>
                    <a:pt x="0" y="1"/>
                  </a:moveTo>
                  <a:lnTo>
                    <a:pt x="0" y="9523"/>
                  </a:lnTo>
                  <a:lnTo>
                    <a:pt x="10714" y="9523"/>
                  </a:lnTo>
                  <a:lnTo>
                    <a:pt x="10714" y="1"/>
                  </a:lnTo>
                  <a:close/>
                </a:path>
              </a:pathLst>
            </a:custGeom>
            <a:solidFill>
              <a:schemeClr val="lt1"/>
            </a:solidFill>
            <a:ln w="9525">
              <a:solidFill>
                <a:srgbClr val="ffffff"/>
              </a:solidFill>
              <a:round/>
            </a:ln>
          </p:spPr>
          <p:style>
            <a:lnRef idx="0"/>
            <a:fillRef idx="0"/>
            <a:effectRef idx="0"/>
            <a:fontRef idx="minor"/>
          </p:style>
        </p:sp>
        <p:sp>
          <p:nvSpPr>
            <p:cNvPr id="1520" name="Google Shape;2913;p18"/>
            <p:cNvSpPr/>
            <p:nvPr/>
          </p:nvSpPr>
          <p:spPr>
            <a:xfrm>
              <a:off x="8836200" y="177336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521" name="Google Shape;2914;p18"/>
            <p:cNvSpPr/>
            <p:nvPr/>
          </p:nvSpPr>
          <p:spPr>
            <a:xfrm>
              <a:off x="8884080" y="177336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522" name="Google Shape;2915;p18"/>
            <p:cNvSpPr/>
            <p:nvPr/>
          </p:nvSpPr>
          <p:spPr>
            <a:xfrm>
              <a:off x="8932320" y="177336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1523" name="Google Shape;2916;p18"/>
            <p:cNvSpPr/>
            <p:nvPr/>
          </p:nvSpPr>
          <p:spPr>
            <a:xfrm>
              <a:off x="8980560" y="177336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524" name="Google Shape;2917;p18"/>
            <p:cNvSpPr/>
            <p:nvPr/>
          </p:nvSpPr>
          <p:spPr>
            <a:xfrm>
              <a:off x="9028800" y="177336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525" name="Google Shape;2918;p18"/>
            <p:cNvSpPr/>
            <p:nvPr/>
          </p:nvSpPr>
          <p:spPr>
            <a:xfrm>
              <a:off x="9076680" y="1773360"/>
              <a:ext cx="47880" cy="47880"/>
            </a:xfrm>
            <a:custGeom>
              <a:avLst/>
              <a:gdLst/>
              <a:ahLst/>
              <a:rect l="l" t="t" r="r" b="b"/>
              <a:pathLst>
                <a:path w="9526" h="9524">
                  <a:moveTo>
                    <a:pt x="1" y="1"/>
                  </a:moveTo>
                  <a:lnTo>
                    <a:pt x="1" y="9523"/>
                  </a:lnTo>
                  <a:lnTo>
                    <a:pt x="9525" y="9523"/>
                  </a:lnTo>
                  <a:lnTo>
                    <a:pt x="9525" y="1"/>
                  </a:lnTo>
                  <a:close/>
                </a:path>
              </a:pathLst>
            </a:custGeom>
            <a:solidFill>
              <a:schemeClr val="lt1"/>
            </a:solidFill>
            <a:ln w="9525">
              <a:solidFill>
                <a:srgbClr val="ffffff"/>
              </a:solidFill>
              <a:round/>
            </a:ln>
          </p:spPr>
          <p:style>
            <a:lnRef idx="0"/>
            <a:fillRef idx="0"/>
            <a:effectRef idx="0"/>
            <a:fontRef idx="minor"/>
          </p:style>
        </p:sp>
        <p:sp>
          <p:nvSpPr>
            <p:cNvPr id="1526" name="Google Shape;2919;p18"/>
            <p:cNvSpPr/>
            <p:nvPr/>
          </p:nvSpPr>
          <p:spPr>
            <a:xfrm>
              <a:off x="9124920" y="177336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527" name="Google Shape;2920;p18"/>
            <p:cNvSpPr/>
            <p:nvPr/>
          </p:nvSpPr>
          <p:spPr>
            <a:xfrm>
              <a:off x="9173160" y="1773360"/>
              <a:ext cx="47880" cy="47880"/>
            </a:xfrm>
            <a:custGeom>
              <a:avLst/>
              <a:gdLst/>
              <a:ahLst/>
              <a:rect l="l" t="t" r="r" b="b"/>
              <a:pathLst>
                <a:path w="9524" h="9524">
                  <a:moveTo>
                    <a:pt x="1" y="1"/>
                  </a:moveTo>
                  <a:lnTo>
                    <a:pt x="1" y="9523"/>
                  </a:lnTo>
                  <a:lnTo>
                    <a:pt x="9524" y="9523"/>
                  </a:lnTo>
                  <a:lnTo>
                    <a:pt x="9524" y="1"/>
                  </a:lnTo>
                  <a:close/>
                </a:path>
              </a:pathLst>
            </a:custGeom>
            <a:solidFill>
              <a:schemeClr val="lt1"/>
            </a:solidFill>
            <a:ln w="9525">
              <a:solidFill>
                <a:srgbClr val="ffffff"/>
              </a:solidFill>
              <a:round/>
            </a:ln>
          </p:spPr>
          <p:style>
            <a:lnRef idx="0"/>
            <a:fillRef idx="0"/>
            <a:effectRef idx="0"/>
            <a:fontRef idx="minor"/>
          </p:style>
        </p:sp>
        <p:sp>
          <p:nvSpPr>
            <p:cNvPr id="1528" name="Google Shape;2921;p18"/>
            <p:cNvSpPr/>
            <p:nvPr/>
          </p:nvSpPr>
          <p:spPr>
            <a:xfrm>
              <a:off x="9221040" y="177336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529" name="Google Shape;2922;p18"/>
            <p:cNvSpPr/>
            <p:nvPr/>
          </p:nvSpPr>
          <p:spPr>
            <a:xfrm>
              <a:off x="9269280" y="177336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530" name="Google Shape;2923;p18"/>
            <p:cNvSpPr/>
            <p:nvPr/>
          </p:nvSpPr>
          <p:spPr>
            <a:xfrm>
              <a:off x="8691840" y="171900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531" name="Google Shape;2924;p18"/>
            <p:cNvSpPr/>
            <p:nvPr/>
          </p:nvSpPr>
          <p:spPr>
            <a:xfrm>
              <a:off x="8739720" y="171900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532" name="Google Shape;2925;p18"/>
            <p:cNvSpPr/>
            <p:nvPr/>
          </p:nvSpPr>
          <p:spPr>
            <a:xfrm>
              <a:off x="8781840" y="1719000"/>
              <a:ext cx="53640" cy="53640"/>
            </a:xfrm>
            <a:custGeom>
              <a:avLst/>
              <a:gdLst/>
              <a:ahLst/>
              <a:rect l="l" t="t" r="r" b="b"/>
              <a:pathLst>
                <a:path w="10715" h="10713">
                  <a:moveTo>
                    <a:pt x="0" y="0"/>
                  </a:moveTo>
                  <a:lnTo>
                    <a:pt x="0" y="10713"/>
                  </a:lnTo>
                  <a:lnTo>
                    <a:pt x="10714" y="10713"/>
                  </a:lnTo>
                  <a:lnTo>
                    <a:pt x="10714" y="0"/>
                  </a:lnTo>
                  <a:close/>
                </a:path>
              </a:pathLst>
            </a:custGeom>
            <a:solidFill>
              <a:schemeClr val="lt1"/>
            </a:solidFill>
            <a:ln w="9525">
              <a:solidFill>
                <a:srgbClr val="ffffff"/>
              </a:solidFill>
              <a:round/>
            </a:ln>
          </p:spPr>
          <p:style>
            <a:lnRef idx="0"/>
            <a:fillRef idx="0"/>
            <a:effectRef idx="0"/>
            <a:fontRef idx="minor"/>
          </p:style>
        </p:sp>
        <p:sp>
          <p:nvSpPr>
            <p:cNvPr id="1533" name="Google Shape;2926;p18"/>
            <p:cNvSpPr/>
            <p:nvPr/>
          </p:nvSpPr>
          <p:spPr>
            <a:xfrm>
              <a:off x="8836200" y="171900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534" name="Google Shape;2927;p18"/>
            <p:cNvSpPr/>
            <p:nvPr/>
          </p:nvSpPr>
          <p:spPr>
            <a:xfrm>
              <a:off x="8884080" y="17190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535" name="Google Shape;2928;p18"/>
            <p:cNvSpPr/>
            <p:nvPr/>
          </p:nvSpPr>
          <p:spPr>
            <a:xfrm>
              <a:off x="8932320" y="171900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536" name="Google Shape;2929;p18"/>
            <p:cNvSpPr/>
            <p:nvPr/>
          </p:nvSpPr>
          <p:spPr>
            <a:xfrm>
              <a:off x="8980560" y="171900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537" name="Google Shape;2930;p18"/>
            <p:cNvSpPr/>
            <p:nvPr/>
          </p:nvSpPr>
          <p:spPr>
            <a:xfrm>
              <a:off x="9028800" y="17190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538" name="Google Shape;2931;p18"/>
            <p:cNvSpPr/>
            <p:nvPr/>
          </p:nvSpPr>
          <p:spPr>
            <a:xfrm>
              <a:off x="9076680" y="1719000"/>
              <a:ext cx="47880" cy="53640"/>
            </a:xfrm>
            <a:custGeom>
              <a:avLst/>
              <a:gdLst/>
              <a:ahLst/>
              <a:rect l="l" t="t" r="r" b="b"/>
              <a:pathLst>
                <a:path w="9526" h="10713">
                  <a:moveTo>
                    <a:pt x="1" y="0"/>
                  </a:moveTo>
                  <a:lnTo>
                    <a:pt x="1" y="10713"/>
                  </a:lnTo>
                  <a:lnTo>
                    <a:pt x="9525" y="10713"/>
                  </a:lnTo>
                  <a:lnTo>
                    <a:pt x="9525" y="0"/>
                  </a:lnTo>
                  <a:close/>
                </a:path>
              </a:pathLst>
            </a:custGeom>
            <a:solidFill>
              <a:schemeClr val="lt1"/>
            </a:solidFill>
            <a:ln w="9525">
              <a:solidFill>
                <a:srgbClr val="ffffff"/>
              </a:solidFill>
              <a:round/>
            </a:ln>
          </p:spPr>
          <p:style>
            <a:lnRef idx="0"/>
            <a:fillRef idx="0"/>
            <a:effectRef idx="0"/>
            <a:fontRef idx="minor"/>
          </p:style>
        </p:sp>
        <p:sp>
          <p:nvSpPr>
            <p:cNvPr id="1539" name="Google Shape;2932;p18"/>
            <p:cNvSpPr/>
            <p:nvPr/>
          </p:nvSpPr>
          <p:spPr>
            <a:xfrm>
              <a:off x="9124920" y="171900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540" name="Google Shape;2933;p18"/>
            <p:cNvSpPr/>
            <p:nvPr/>
          </p:nvSpPr>
          <p:spPr>
            <a:xfrm>
              <a:off x="9173160" y="171900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541" name="Google Shape;2934;p18"/>
            <p:cNvSpPr/>
            <p:nvPr/>
          </p:nvSpPr>
          <p:spPr>
            <a:xfrm>
              <a:off x="9221040" y="171900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542" name="Google Shape;2935;p18"/>
            <p:cNvSpPr/>
            <p:nvPr/>
          </p:nvSpPr>
          <p:spPr>
            <a:xfrm>
              <a:off x="8691840" y="1676880"/>
              <a:ext cx="47880" cy="41760"/>
            </a:xfrm>
            <a:custGeom>
              <a:avLst/>
              <a:gdLst/>
              <a:ahLst/>
              <a:rect l="l" t="t" r="r" b="b"/>
              <a:pathLst>
                <a:path w="9524" h="8334">
                  <a:moveTo>
                    <a:pt x="1" y="1"/>
                  </a:moveTo>
                  <a:lnTo>
                    <a:pt x="1"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543" name="Google Shape;2936;p18"/>
            <p:cNvSpPr/>
            <p:nvPr/>
          </p:nvSpPr>
          <p:spPr>
            <a:xfrm>
              <a:off x="8739720" y="1676880"/>
              <a:ext cx="41760" cy="41760"/>
            </a:xfrm>
            <a:custGeom>
              <a:avLst/>
              <a:gdLst/>
              <a:ahLst/>
              <a:rect l="l" t="t" r="r" b="b"/>
              <a:pathLst>
                <a:path w="8334" h="8334">
                  <a:moveTo>
                    <a:pt x="0" y="1"/>
                  </a:moveTo>
                  <a:lnTo>
                    <a:pt x="0" y="8333"/>
                  </a:lnTo>
                  <a:lnTo>
                    <a:pt x="8333" y="8333"/>
                  </a:lnTo>
                  <a:lnTo>
                    <a:pt x="8333" y="1"/>
                  </a:lnTo>
                  <a:close/>
                </a:path>
              </a:pathLst>
            </a:custGeom>
            <a:solidFill>
              <a:schemeClr val="lt1"/>
            </a:solidFill>
            <a:ln w="9525">
              <a:solidFill>
                <a:srgbClr val="ffffff"/>
              </a:solidFill>
              <a:round/>
            </a:ln>
          </p:spPr>
          <p:style>
            <a:lnRef idx="0"/>
            <a:fillRef idx="0"/>
            <a:effectRef idx="0"/>
            <a:fontRef idx="minor"/>
          </p:style>
        </p:sp>
        <p:sp>
          <p:nvSpPr>
            <p:cNvPr id="1544" name="Google Shape;2937;p18"/>
            <p:cNvSpPr/>
            <p:nvPr/>
          </p:nvSpPr>
          <p:spPr>
            <a:xfrm>
              <a:off x="8781840" y="1676880"/>
              <a:ext cx="53640" cy="41760"/>
            </a:xfrm>
            <a:custGeom>
              <a:avLst/>
              <a:gdLst/>
              <a:ahLst/>
              <a:rect l="l" t="t" r="r" b="b"/>
              <a:pathLst>
                <a:path w="10715" h="8334">
                  <a:moveTo>
                    <a:pt x="0" y="1"/>
                  </a:moveTo>
                  <a:lnTo>
                    <a:pt x="0" y="8333"/>
                  </a:lnTo>
                  <a:lnTo>
                    <a:pt x="10714" y="8333"/>
                  </a:lnTo>
                  <a:lnTo>
                    <a:pt x="10714" y="1"/>
                  </a:lnTo>
                  <a:close/>
                </a:path>
              </a:pathLst>
            </a:custGeom>
            <a:solidFill>
              <a:schemeClr val="lt1"/>
            </a:solidFill>
            <a:ln w="9525">
              <a:solidFill>
                <a:srgbClr val="ffffff"/>
              </a:solidFill>
              <a:round/>
            </a:ln>
          </p:spPr>
          <p:style>
            <a:lnRef idx="0"/>
            <a:fillRef idx="0"/>
            <a:effectRef idx="0"/>
            <a:fontRef idx="minor"/>
          </p:style>
        </p:sp>
        <p:sp>
          <p:nvSpPr>
            <p:cNvPr id="1545" name="Google Shape;2938;p18"/>
            <p:cNvSpPr/>
            <p:nvPr/>
          </p:nvSpPr>
          <p:spPr>
            <a:xfrm>
              <a:off x="8836200" y="1676880"/>
              <a:ext cx="47880" cy="41760"/>
            </a:xfrm>
            <a:custGeom>
              <a:avLst/>
              <a:gdLst/>
              <a:ahLst/>
              <a:rect l="l" t="t" r="r" b="b"/>
              <a:pathLst>
                <a:path w="9524"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546" name="Google Shape;2939;p18"/>
            <p:cNvSpPr/>
            <p:nvPr/>
          </p:nvSpPr>
          <p:spPr>
            <a:xfrm>
              <a:off x="8884080" y="167688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547" name="Google Shape;2940;p18"/>
            <p:cNvSpPr/>
            <p:nvPr/>
          </p:nvSpPr>
          <p:spPr>
            <a:xfrm>
              <a:off x="8932320" y="1676880"/>
              <a:ext cx="47880" cy="41760"/>
            </a:xfrm>
            <a:custGeom>
              <a:avLst/>
              <a:gdLst/>
              <a:ahLst/>
              <a:rect l="l" t="t" r="r" b="b"/>
              <a:pathLst>
                <a:path w="9524" h="8334">
                  <a:moveTo>
                    <a:pt x="1" y="1"/>
                  </a:moveTo>
                  <a:lnTo>
                    <a:pt x="1" y="8333"/>
                  </a:lnTo>
                  <a:lnTo>
                    <a:pt x="9524" y="8333"/>
                  </a:lnTo>
                  <a:lnTo>
                    <a:pt x="9524" y="1"/>
                  </a:lnTo>
                  <a:close/>
                </a:path>
              </a:pathLst>
            </a:custGeom>
            <a:solidFill>
              <a:schemeClr val="lt1"/>
            </a:solidFill>
            <a:ln w="9525">
              <a:solidFill>
                <a:srgbClr val="ffffff"/>
              </a:solidFill>
              <a:round/>
            </a:ln>
          </p:spPr>
          <p:style>
            <a:lnRef idx="0"/>
            <a:fillRef idx="0"/>
            <a:effectRef idx="0"/>
            <a:fontRef idx="minor"/>
          </p:style>
        </p:sp>
        <p:sp>
          <p:nvSpPr>
            <p:cNvPr id="1548" name="Google Shape;2941;p18"/>
            <p:cNvSpPr/>
            <p:nvPr/>
          </p:nvSpPr>
          <p:spPr>
            <a:xfrm>
              <a:off x="8980560" y="1676880"/>
              <a:ext cx="47880" cy="41760"/>
            </a:xfrm>
            <a:custGeom>
              <a:avLst/>
              <a:gdLst/>
              <a:ahLst/>
              <a:rect l="l" t="t" r="r" b="b"/>
              <a:pathLst>
                <a:path w="9524" h="8334">
                  <a:moveTo>
                    <a:pt x="1" y="1"/>
                  </a:moveTo>
                  <a:lnTo>
                    <a:pt x="1"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549" name="Google Shape;2942;p18"/>
            <p:cNvSpPr/>
            <p:nvPr/>
          </p:nvSpPr>
          <p:spPr>
            <a:xfrm>
              <a:off x="9028800" y="167688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550" name="Google Shape;2943;p18"/>
            <p:cNvSpPr/>
            <p:nvPr/>
          </p:nvSpPr>
          <p:spPr>
            <a:xfrm>
              <a:off x="9076680" y="1676880"/>
              <a:ext cx="47880" cy="41760"/>
            </a:xfrm>
            <a:custGeom>
              <a:avLst/>
              <a:gdLst/>
              <a:ahLst/>
              <a:rect l="l" t="t" r="r" b="b"/>
              <a:pathLst>
                <a:path w="9526" h="8334">
                  <a:moveTo>
                    <a:pt x="1" y="1"/>
                  </a:moveTo>
                  <a:lnTo>
                    <a:pt x="1" y="8333"/>
                  </a:lnTo>
                  <a:lnTo>
                    <a:pt x="9525" y="8333"/>
                  </a:lnTo>
                  <a:lnTo>
                    <a:pt x="9525" y="1"/>
                  </a:lnTo>
                  <a:close/>
                </a:path>
              </a:pathLst>
            </a:custGeom>
            <a:solidFill>
              <a:schemeClr val="lt1"/>
            </a:solidFill>
            <a:ln w="9525">
              <a:solidFill>
                <a:srgbClr val="ffffff"/>
              </a:solidFill>
              <a:round/>
            </a:ln>
          </p:spPr>
          <p:style>
            <a:lnRef idx="0"/>
            <a:fillRef idx="0"/>
            <a:effectRef idx="0"/>
            <a:fontRef idx="minor"/>
          </p:style>
        </p:sp>
        <p:sp>
          <p:nvSpPr>
            <p:cNvPr id="1551" name="Google Shape;2944;p18"/>
            <p:cNvSpPr/>
            <p:nvPr/>
          </p:nvSpPr>
          <p:spPr>
            <a:xfrm>
              <a:off x="9124920" y="1676880"/>
              <a:ext cx="47880" cy="41760"/>
            </a:xfrm>
            <a:custGeom>
              <a:avLst/>
              <a:gdLst/>
              <a:ahLst/>
              <a:rect l="l" t="t" r="r" b="b"/>
              <a:pathLst>
                <a:path w="9523" h="8334">
                  <a:moveTo>
                    <a:pt x="0" y="1"/>
                  </a:moveTo>
                  <a:lnTo>
                    <a:pt x="0"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552" name="Google Shape;2945;p18"/>
            <p:cNvSpPr/>
            <p:nvPr/>
          </p:nvSpPr>
          <p:spPr>
            <a:xfrm>
              <a:off x="9173160" y="1676880"/>
              <a:ext cx="47880" cy="41760"/>
            </a:xfrm>
            <a:custGeom>
              <a:avLst/>
              <a:gdLst/>
              <a:ahLst/>
              <a:rect l="l" t="t" r="r" b="b"/>
              <a:pathLst>
                <a:path w="9524" h="8334">
                  <a:moveTo>
                    <a:pt x="1" y="1"/>
                  </a:moveTo>
                  <a:lnTo>
                    <a:pt x="1" y="8333"/>
                  </a:lnTo>
                  <a:lnTo>
                    <a:pt x="9524" y="8333"/>
                  </a:lnTo>
                  <a:lnTo>
                    <a:pt x="9524" y="1"/>
                  </a:lnTo>
                  <a:close/>
                </a:path>
              </a:pathLst>
            </a:custGeom>
            <a:solidFill>
              <a:schemeClr val="lt1"/>
            </a:solidFill>
            <a:ln w="9525">
              <a:solidFill>
                <a:srgbClr val="ffffff"/>
              </a:solidFill>
              <a:round/>
            </a:ln>
          </p:spPr>
          <p:style>
            <a:lnRef idx="0"/>
            <a:fillRef idx="0"/>
            <a:effectRef idx="0"/>
            <a:fontRef idx="minor"/>
          </p:style>
        </p:sp>
        <p:sp>
          <p:nvSpPr>
            <p:cNvPr id="1553" name="Google Shape;2946;p18"/>
            <p:cNvSpPr/>
            <p:nvPr/>
          </p:nvSpPr>
          <p:spPr>
            <a:xfrm>
              <a:off x="9221040" y="1676880"/>
              <a:ext cx="47880" cy="41760"/>
            </a:xfrm>
            <a:custGeom>
              <a:avLst/>
              <a:gdLst/>
              <a:ahLst/>
              <a:rect l="l" t="t" r="r" b="b"/>
              <a:pathLst>
                <a:path w="9524" h="8334">
                  <a:moveTo>
                    <a:pt x="1" y="1"/>
                  </a:moveTo>
                  <a:lnTo>
                    <a:pt x="1" y="8333"/>
                  </a:lnTo>
                  <a:lnTo>
                    <a:pt x="9523" y="8333"/>
                  </a:lnTo>
                  <a:lnTo>
                    <a:pt x="9523" y="1"/>
                  </a:lnTo>
                  <a:close/>
                </a:path>
              </a:pathLst>
            </a:custGeom>
            <a:solidFill>
              <a:schemeClr val="lt1"/>
            </a:solidFill>
            <a:ln w="9525">
              <a:solidFill>
                <a:srgbClr val="ffffff"/>
              </a:solidFill>
              <a:round/>
            </a:ln>
          </p:spPr>
          <p:style>
            <a:lnRef idx="0"/>
            <a:fillRef idx="0"/>
            <a:effectRef idx="0"/>
            <a:fontRef idx="minor"/>
          </p:style>
        </p:sp>
        <p:sp>
          <p:nvSpPr>
            <p:cNvPr id="1554" name="Google Shape;2947;p18"/>
            <p:cNvSpPr/>
            <p:nvPr/>
          </p:nvSpPr>
          <p:spPr>
            <a:xfrm>
              <a:off x="8691840" y="1629000"/>
              <a:ext cx="47880" cy="47880"/>
            </a:xfrm>
            <a:custGeom>
              <a:avLst/>
              <a:gdLst/>
              <a:ahLst/>
              <a:rect l="l" t="t" r="r" b="b"/>
              <a:pathLst>
                <a:path w="9524" h="9524">
                  <a:moveTo>
                    <a:pt x="1" y="1"/>
                  </a:moveTo>
                  <a:lnTo>
                    <a:pt x="1"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1555" name="Google Shape;2948;p18"/>
            <p:cNvSpPr/>
            <p:nvPr/>
          </p:nvSpPr>
          <p:spPr>
            <a:xfrm>
              <a:off x="8739720" y="1629000"/>
              <a:ext cx="41760" cy="47880"/>
            </a:xfrm>
            <a:custGeom>
              <a:avLst/>
              <a:gdLst/>
              <a:ahLst/>
              <a:rect l="l" t="t" r="r" b="b"/>
              <a:pathLst>
                <a:path w="8334" h="9524">
                  <a:moveTo>
                    <a:pt x="0" y="1"/>
                  </a:moveTo>
                  <a:lnTo>
                    <a:pt x="0" y="9524"/>
                  </a:lnTo>
                  <a:lnTo>
                    <a:pt x="8333" y="9524"/>
                  </a:lnTo>
                  <a:lnTo>
                    <a:pt x="8333" y="1"/>
                  </a:lnTo>
                  <a:close/>
                </a:path>
              </a:pathLst>
            </a:custGeom>
            <a:solidFill>
              <a:schemeClr val="lt1"/>
            </a:solidFill>
            <a:ln w="9525">
              <a:solidFill>
                <a:srgbClr val="ffffff"/>
              </a:solidFill>
              <a:round/>
            </a:ln>
          </p:spPr>
          <p:style>
            <a:lnRef idx="0"/>
            <a:fillRef idx="0"/>
            <a:effectRef idx="0"/>
            <a:fontRef idx="minor"/>
          </p:style>
        </p:sp>
        <p:sp>
          <p:nvSpPr>
            <p:cNvPr id="1556" name="Google Shape;2949;p18"/>
            <p:cNvSpPr/>
            <p:nvPr/>
          </p:nvSpPr>
          <p:spPr>
            <a:xfrm>
              <a:off x="8781840" y="1629000"/>
              <a:ext cx="53640" cy="47880"/>
            </a:xfrm>
            <a:custGeom>
              <a:avLst/>
              <a:gdLst/>
              <a:ahLst/>
              <a:rect l="l" t="t" r="r" b="b"/>
              <a:pathLst>
                <a:path w="10715" h="9524">
                  <a:moveTo>
                    <a:pt x="0" y="1"/>
                  </a:moveTo>
                  <a:lnTo>
                    <a:pt x="0" y="9524"/>
                  </a:lnTo>
                  <a:lnTo>
                    <a:pt x="10714" y="9524"/>
                  </a:lnTo>
                  <a:lnTo>
                    <a:pt x="10714" y="1"/>
                  </a:lnTo>
                  <a:close/>
                </a:path>
              </a:pathLst>
            </a:custGeom>
            <a:solidFill>
              <a:schemeClr val="lt1"/>
            </a:solidFill>
            <a:ln w="9525">
              <a:solidFill>
                <a:srgbClr val="ffffff"/>
              </a:solidFill>
              <a:round/>
            </a:ln>
          </p:spPr>
          <p:style>
            <a:lnRef idx="0"/>
            <a:fillRef idx="0"/>
            <a:effectRef idx="0"/>
            <a:fontRef idx="minor"/>
          </p:style>
        </p:sp>
        <p:sp>
          <p:nvSpPr>
            <p:cNvPr id="1557" name="Google Shape;2950;p18"/>
            <p:cNvSpPr/>
            <p:nvPr/>
          </p:nvSpPr>
          <p:spPr>
            <a:xfrm>
              <a:off x="8836200" y="1629000"/>
              <a:ext cx="47880" cy="47880"/>
            </a:xfrm>
            <a:custGeom>
              <a:avLst/>
              <a:gdLst/>
              <a:ahLst/>
              <a:rect l="l" t="t" r="r" b="b"/>
              <a:pathLst>
                <a:path w="9524"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1558" name="Google Shape;2951;p18"/>
            <p:cNvSpPr/>
            <p:nvPr/>
          </p:nvSpPr>
          <p:spPr>
            <a:xfrm>
              <a:off x="8884080" y="1629000"/>
              <a:ext cx="47880" cy="47880"/>
            </a:xfrm>
            <a:custGeom>
              <a:avLst/>
              <a:gdLst/>
              <a:ahLst/>
              <a:rect l="l" t="t" r="r" b="b"/>
              <a:pathLst>
                <a:path w="9523"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1559" name="Google Shape;2952;p18"/>
            <p:cNvSpPr/>
            <p:nvPr/>
          </p:nvSpPr>
          <p:spPr>
            <a:xfrm>
              <a:off x="8932320" y="1629000"/>
              <a:ext cx="47880" cy="47880"/>
            </a:xfrm>
            <a:custGeom>
              <a:avLst/>
              <a:gdLst/>
              <a:ahLst/>
              <a:rect l="l" t="t" r="r" b="b"/>
              <a:pathLst>
                <a:path w="9524" h="9524">
                  <a:moveTo>
                    <a:pt x="1" y="1"/>
                  </a:moveTo>
                  <a:lnTo>
                    <a:pt x="1" y="9524"/>
                  </a:lnTo>
                  <a:lnTo>
                    <a:pt x="9524" y="9524"/>
                  </a:lnTo>
                  <a:lnTo>
                    <a:pt x="9524" y="1"/>
                  </a:lnTo>
                  <a:close/>
                </a:path>
              </a:pathLst>
            </a:custGeom>
            <a:solidFill>
              <a:schemeClr val="lt1"/>
            </a:solidFill>
            <a:ln w="9525">
              <a:solidFill>
                <a:srgbClr val="ffffff"/>
              </a:solidFill>
              <a:round/>
            </a:ln>
          </p:spPr>
          <p:style>
            <a:lnRef idx="0"/>
            <a:fillRef idx="0"/>
            <a:effectRef idx="0"/>
            <a:fontRef idx="minor"/>
          </p:style>
        </p:sp>
        <p:sp>
          <p:nvSpPr>
            <p:cNvPr id="1560" name="Google Shape;2953;p18"/>
            <p:cNvSpPr/>
            <p:nvPr/>
          </p:nvSpPr>
          <p:spPr>
            <a:xfrm>
              <a:off x="8980560" y="1629000"/>
              <a:ext cx="47880" cy="47880"/>
            </a:xfrm>
            <a:custGeom>
              <a:avLst/>
              <a:gdLst/>
              <a:ahLst/>
              <a:rect l="l" t="t" r="r" b="b"/>
              <a:pathLst>
                <a:path w="9524" h="9524">
                  <a:moveTo>
                    <a:pt x="1" y="1"/>
                  </a:moveTo>
                  <a:lnTo>
                    <a:pt x="1"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1561" name="Google Shape;2954;p18"/>
            <p:cNvSpPr/>
            <p:nvPr/>
          </p:nvSpPr>
          <p:spPr>
            <a:xfrm>
              <a:off x="9028800" y="1629000"/>
              <a:ext cx="47880" cy="47880"/>
            </a:xfrm>
            <a:custGeom>
              <a:avLst/>
              <a:gdLst/>
              <a:ahLst/>
              <a:rect l="l" t="t" r="r" b="b"/>
              <a:pathLst>
                <a:path w="9523"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1562" name="Google Shape;2955;p18"/>
            <p:cNvSpPr/>
            <p:nvPr/>
          </p:nvSpPr>
          <p:spPr>
            <a:xfrm>
              <a:off x="9076680" y="1629000"/>
              <a:ext cx="47880" cy="47880"/>
            </a:xfrm>
            <a:custGeom>
              <a:avLst/>
              <a:gdLst/>
              <a:ahLst/>
              <a:rect l="l" t="t" r="r" b="b"/>
              <a:pathLst>
                <a:path w="9526" h="9524">
                  <a:moveTo>
                    <a:pt x="1" y="1"/>
                  </a:moveTo>
                  <a:lnTo>
                    <a:pt x="1" y="9524"/>
                  </a:lnTo>
                  <a:lnTo>
                    <a:pt x="9525" y="9524"/>
                  </a:lnTo>
                  <a:lnTo>
                    <a:pt x="9525" y="1"/>
                  </a:lnTo>
                  <a:close/>
                </a:path>
              </a:pathLst>
            </a:custGeom>
            <a:solidFill>
              <a:schemeClr val="lt1"/>
            </a:solidFill>
            <a:ln w="9525">
              <a:solidFill>
                <a:srgbClr val="ffffff"/>
              </a:solidFill>
              <a:round/>
            </a:ln>
          </p:spPr>
          <p:style>
            <a:lnRef idx="0"/>
            <a:fillRef idx="0"/>
            <a:effectRef idx="0"/>
            <a:fontRef idx="minor"/>
          </p:style>
        </p:sp>
        <p:sp>
          <p:nvSpPr>
            <p:cNvPr id="1563" name="Google Shape;2956;p18"/>
            <p:cNvSpPr/>
            <p:nvPr/>
          </p:nvSpPr>
          <p:spPr>
            <a:xfrm>
              <a:off x="9124920" y="1629000"/>
              <a:ext cx="47880" cy="47880"/>
            </a:xfrm>
            <a:custGeom>
              <a:avLst/>
              <a:gdLst/>
              <a:ahLst/>
              <a:rect l="l" t="t" r="r" b="b"/>
              <a:pathLst>
                <a:path w="9523" h="9524">
                  <a:moveTo>
                    <a:pt x="0" y="1"/>
                  </a:moveTo>
                  <a:lnTo>
                    <a:pt x="0" y="9524"/>
                  </a:lnTo>
                  <a:lnTo>
                    <a:pt x="9523" y="9524"/>
                  </a:lnTo>
                  <a:lnTo>
                    <a:pt x="9523" y="1"/>
                  </a:lnTo>
                  <a:close/>
                </a:path>
              </a:pathLst>
            </a:custGeom>
            <a:solidFill>
              <a:schemeClr val="lt1"/>
            </a:solidFill>
            <a:ln w="9525">
              <a:solidFill>
                <a:srgbClr val="ffffff"/>
              </a:solidFill>
              <a:round/>
            </a:ln>
          </p:spPr>
          <p:style>
            <a:lnRef idx="0"/>
            <a:fillRef idx="0"/>
            <a:effectRef idx="0"/>
            <a:fontRef idx="minor"/>
          </p:style>
        </p:sp>
        <p:sp>
          <p:nvSpPr>
            <p:cNvPr id="1564" name="Google Shape;2957;p18"/>
            <p:cNvSpPr/>
            <p:nvPr/>
          </p:nvSpPr>
          <p:spPr>
            <a:xfrm>
              <a:off x="9173160" y="1629000"/>
              <a:ext cx="47880" cy="47880"/>
            </a:xfrm>
            <a:custGeom>
              <a:avLst/>
              <a:gdLst/>
              <a:ahLst/>
              <a:rect l="l" t="t" r="r" b="b"/>
              <a:pathLst>
                <a:path w="9524" h="9524">
                  <a:moveTo>
                    <a:pt x="1" y="1"/>
                  </a:moveTo>
                  <a:lnTo>
                    <a:pt x="1" y="9524"/>
                  </a:lnTo>
                  <a:lnTo>
                    <a:pt x="9524" y="9524"/>
                  </a:lnTo>
                  <a:lnTo>
                    <a:pt x="9524" y="1"/>
                  </a:lnTo>
                  <a:close/>
                </a:path>
              </a:pathLst>
            </a:custGeom>
            <a:solidFill>
              <a:schemeClr val="lt1"/>
            </a:solidFill>
            <a:ln w="9525">
              <a:solidFill>
                <a:srgbClr val="ffffff"/>
              </a:solidFill>
              <a:round/>
            </a:ln>
          </p:spPr>
          <p:style>
            <a:lnRef idx="0"/>
            <a:fillRef idx="0"/>
            <a:effectRef idx="0"/>
            <a:fontRef idx="minor"/>
          </p:style>
        </p:sp>
        <p:sp>
          <p:nvSpPr>
            <p:cNvPr id="1565" name="Google Shape;2958;p18"/>
            <p:cNvSpPr/>
            <p:nvPr/>
          </p:nvSpPr>
          <p:spPr>
            <a:xfrm>
              <a:off x="8691840" y="1574640"/>
              <a:ext cx="47880" cy="53640"/>
            </a:xfrm>
            <a:custGeom>
              <a:avLst/>
              <a:gdLst/>
              <a:ahLst/>
              <a:rect l="l" t="t" r="r" b="b"/>
              <a:pathLst>
                <a:path w="9524" h="10715">
                  <a:moveTo>
                    <a:pt x="1" y="1"/>
                  </a:moveTo>
                  <a:lnTo>
                    <a:pt x="1"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1566" name="Google Shape;2959;p18"/>
            <p:cNvSpPr/>
            <p:nvPr/>
          </p:nvSpPr>
          <p:spPr>
            <a:xfrm>
              <a:off x="8739720" y="1574640"/>
              <a:ext cx="41760" cy="53640"/>
            </a:xfrm>
            <a:custGeom>
              <a:avLst/>
              <a:gdLst/>
              <a:ahLst/>
              <a:rect l="l" t="t" r="r" b="b"/>
              <a:pathLst>
                <a:path w="8334" h="10715">
                  <a:moveTo>
                    <a:pt x="0" y="1"/>
                  </a:moveTo>
                  <a:lnTo>
                    <a:pt x="0" y="10715"/>
                  </a:lnTo>
                  <a:lnTo>
                    <a:pt x="8333" y="10715"/>
                  </a:lnTo>
                  <a:lnTo>
                    <a:pt x="8333" y="1"/>
                  </a:lnTo>
                  <a:close/>
                </a:path>
              </a:pathLst>
            </a:custGeom>
            <a:solidFill>
              <a:schemeClr val="lt1"/>
            </a:solidFill>
            <a:ln w="9525">
              <a:solidFill>
                <a:srgbClr val="ffffff"/>
              </a:solidFill>
              <a:round/>
            </a:ln>
          </p:spPr>
          <p:style>
            <a:lnRef idx="0"/>
            <a:fillRef idx="0"/>
            <a:effectRef idx="0"/>
            <a:fontRef idx="minor"/>
          </p:style>
        </p:sp>
        <p:sp>
          <p:nvSpPr>
            <p:cNvPr id="1567" name="Google Shape;2960;p18"/>
            <p:cNvSpPr/>
            <p:nvPr/>
          </p:nvSpPr>
          <p:spPr>
            <a:xfrm>
              <a:off x="8781840" y="1574640"/>
              <a:ext cx="53640" cy="53640"/>
            </a:xfrm>
            <a:custGeom>
              <a:avLst/>
              <a:gdLst/>
              <a:ahLst/>
              <a:rect l="l" t="t" r="r" b="b"/>
              <a:pathLst>
                <a:path w="10715" h="10715">
                  <a:moveTo>
                    <a:pt x="0" y="1"/>
                  </a:moveTo>
                  <a:lnTo>
                    <a:pt x="0" y="10715"/>
                  </a:lnTo>
                  <a:lnTo>
                    <a:pt x="10714" y="10715"/>
                  </a:lnTo>
                  <a:lnTo>
                    <a:pt x="10714" y="1"/>
                  </a:lnTo>
                  <a:close/>
                </a:path>
              </a:pathLst>
            </a:custGeom>
            <a:solidFill>
              <a:schemeClr val="lt1"/>
            </a:solidFill>
            <a:ln w="9525">
              <a:solidFill>
                <a:srgbClr val="ffffff"/>
              </a:solidFill>
              <a:round/>
            </a:ln>
          </p:spPr>
          <p:style>
            <a:lnRef idx="0"/>
            <a:fillRef idx="0"/>
            <a:effectRef idx="0"/>
            <a:fontRef idx="minor"/>
          </p:style>
        </p:sp>
        <p:sp>
          <p:nvSpPr>
            <p:cNvPr id="1568" name="Google Shape;2961;p18"/>
            <p:cNvSpPr/>
            <p:nvPr/>
          </p:nvSpPr>
          <p:spPr>
            <a:xfrm>
              <a:off x="8836200" y="1574640"/>
              <a:ext cx="47880" cy="53640"/>
            </a:xfrm>
            <a:custGeom>
              <a:avLst/>
              <a:gdLst/>
              <a:ahLst/>
              <a:rect l="l" t="t" r="r" b="b"/>
              <a:pathLst>
                <a:path w="9524" h="10715">
                  <a:moveTo>
                    <a:pt x="0" y="1"/>
                  </a:moveTo>
                  <a:lnTo>
                    <a:pt x="0"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1569" name="Google Shape;2962;p18"/>
            <p:cNvSpPr/>
            <p:nvPr/>
          </p:nvSpPr>
          <p:spPr>
            <a:xfrm>
              <a:off x="8884080" y="1574640"/>
              <a:ext cx="47880" cy="53640"/>
            </a:xfrm>
            <a:custGeom>
              <a:avLst/>
              <a:gdLst/>
              <a:ahLst/>
              <a:rect l="l" t="t" r="r" b="b"/>
              <a:pathLst>
                <a:path w="9523" h="10715">
                  <a:moveTo>
                    <a:pt x="0" y="1"/>
                  </a:moveTo>
                  <a:lnTo>
                    <a:pt x="0"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1570" name="Google Shape;2963;p18"/>
            <p:cNvSpPr/>
            <p:nvPr/>
          </p:nvSpPr>
          <p:spPr>
            <a:xfrm>
              <a:off x="8932320" y="1574640"/>
              <a:ext cx="47880" cy="53640"/>
            </a:xfrm>
            <a:custGeom>
              <a:avLst/>
              <a:gdLst/>
              <a:ahLst/>
              <a:rect l="l" t="t" r="r" b="b"/>
              <a:pathLst>
                <a:path w="9524" h="10715">
                  <a:moveTo>
                    <a:pt x="1" y="1"/>
                  </a:moveTo>
                  <a:lnTo>
                    <a:pt x="1" y="10715"/>
                  </a:lnTo>
                  <a:lnTo>
                    <a:pt x="9524" y="10715"/>
                  </a:lnTo>
                  <a:lnTo>
                    <a:pt x="9524" y="1"/>
                  </a:lnTo>
                  <a:close/>
                </a:path>
              </a:pathLst>
            </a:custGeom>
            <a:solidFill>
              <a:schemeClr val="lt1"/>
            </a:solidFill>
            <a:ln w="9525">
              <a:solidFill>
                <a:srgbClr val="ffffff"/>
              </a:solidFill>
              <a:round/>
            </a:ln>
          </p:spPr>
          <p:style>
            <a:lnRef idx="0"/>
            <a:fillRef idx="0"/>
            <a:effectRef idx="0"/>
            <a:fontRef idx="minor"/>
          </p:style>
        </p:sp>
        <p:sp>
          <p:nvSpPr>
            <p:cNvPr id="1571" name="Google Shape;2964;p18"/>
            <p:cNvSpPr/>
            <p:nvPr/>
          </p:nvSpPr>
          <p:spPr>
            <a:xfrm>
              <a:off x="8980560" y="1574640"/>
              <a:ext cx="47880" cy="53640"/>
            </a:xfrm>
            <a:custGeom>
              <a:avLst/>
              <a:gdLst/>
              <a:ahLst/>
              <a:rect l="l" t="t" r="r" b="b"/>
              <a:pathLst>
                <a:path w="9524" h="10715">
                  <a:moveTo>
                    <a:pt x="1" y="1"/>
                  </a:moveTo>
                  <a:lnTo>
                    <a:pt x="1" y="10715"/>
                  </a:lnTo>
                  <a:lnTo>
                    <a:pt x="9523" y="10715"/>
                  </a:lnTo>
                  <a:lnTo>
                    <a:pt x="9523" y="1"/>
                  </a:lnTo>
                  <a:close/>
                </a:path>
              </a:pathLst>
            </a:custGeom>
            <a:solidFill>
              <a:schemeClr val="lt1"/>
            </a:solidFill>
            <a:ln w="9525">
              <a:solidFill>
                <a:srgbClr val="ffffff"/>
              </a:solidFill>
              <a:round/>
            </a:ln>
          </p:spPr>
          <p:style>
            <a:lnRef idx="0"/>
            <a:fillRef idx="0"/>
            <a:effectRef idx="0"/>
            <a:fontRef idx="minor"/>
          </p:style>
        </p:sp>
        <p:sp>
          <p:nvSpPr>
            <p:cNvPr id="1572" name="Google Shape;2965;p18"/>
            <p:cNvSpPr/>
            <p:nvPr/>
          </p:nvSpPr>
          <p:spPr>
            <a:xfrm>
              <a:off x="8691840" y="1532520"/>
              <a:ext cx="47880" cy="41760"/>
            </a:xfrm>
            <a:custGeom>
              <a:avLst/>
              <a:gdLst/>
              <a:ahLst/>
              <a:rect l="l" t="t" r="r" b="b"/>
              <a:pathLst>
                <a:path w="9524" h="8334">
                  <a:moveTo>
                    <a:pt x="1" y="1"/>
                  </a:moveTo>
                  <a:lnTo>
                    <a:pt x="1"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1573" name="Google Shape;2966;p18"/>
            <p:cNvSpPr/>
            <p:nvPr/>
          </p:nvSpPr>
          <p:spPr>
            <a:xfrm>
              <a:off x="8739720" y="1532520"/>
              <a:ext cx="41760" cy="41760"/>
            </a:xfrm>
            <a:custGeom>
              <a:avLst/>
              <a:gdLst/>
              <a:ahLst/>
              <a:rect l="l" t="t" r="r" b="b"/>
              <a:pathLst>
                <a:path w="8334" h="8334">
                  <a:moveTo>
                    <a:pt x="0" y="1"/>
                  </a:moveTo>
                  <a:lnTo>
                    <a:pt x="0" y="8334"/>
                  </a:lnTo>
                  <a:lnTo>
                    <a:pt x="8333" y="8334"/>
                  </a:lnTo>
                  <a:lnTo>
                    <a:pt x="8333" y="1"/>
                  </a:lnTo>
                  <a:close/>
                </a:path>
              </a:pathLst>
            </a:custGeom>
            <a:solidFill>
              <a:schemeClr val="lt1"/>
            </a:solidFill>
            <a:ln w="9525">
              <a:solidFill>
                <a:srgbClr val="ffffff"/>
              </a:solidFill>
              <a:round/>
            </a:ln>
          </p:spPr>
          <p:style>
            <a:lnRef idx="0"/>
            <a:fillRef idx="0"/>
            <a:effectRef idx="0"/>
            <a:fontRef idx="minor"/>
          </p:style>
        </p:sp>
        <p:sp>
          <p:nvSpPr>
            <p:cNvPr id="1574" name="Google Shape;2967;p18"/>
            <p:cNvSpPr/>
            <p:nvPr/>
          </p:nvSpPr>
          <p:spPr>
            <a:xfrm>
              <a:off x="8781840" y="1532520"/>
              <a:ext cx="53640" cy="41760"/>
            </a:xfrm>
            <a:custGeom>
              <a:avLst/>
              <a:gdLst/>
              <a:ahLst/>
              <a:rect l="l" t="t" r="r" b="b"/>
              <a:pathLst>
                <a:path w="10715" h="8334">
                  <a:moveTo>
                    <a:pt x="0" y="1"/>
                  </a:moveTo>
                  <a:lnTo>
                    <a:pt x="0" y="8334"/>
                  </a:lnTo>
                  <a:lnTo>
                    <a:pt x="10714" y="8334"/>
                  </a:lnTo>
                  <a:lnTo>
                    <a:pt x="10714" y="1"/>
                  </a:lnTo>
                  <a:close/>
                </a:path>
              </a:pathLst>
            </a:custGeom>
            <a:solidFill>
              <a:schemeClr val="lt1"/>
            </a:solidFill>
            <a:ln w="9525">
              <a:solidFill>
                <a:srgbClr val="ffffff"/>
              </a:solidFill>
              <a:round/>
            </a:ln>
          </p:spPr>
          <p:style>
            <a:lnRef idx="0"/>
            <a:fillRef idx="0"/>
            <a:effectRef idx="0"/>
            <a:fontRef idx="minor"/>
          </p:style>
        </p:sp>
        <p:sp>
          <p:nvSpPr>
            <p:cNvPr id="1575" name="Google Shape;2968;p18"/>
            <p:cNvSpPr/>
            <p:nvPr/>
          </p:nvSpPr>
          <p:spPr>
            <a:xfrm>
              <a:off x="8836200" y="1532520"/>
              <a:ext cx="47880" cy="41760"/>
            </a:xfrm>
            <a:custGeom>
              <a:avLst/>
              <a:gdLst/>
              <a:ahLst/>
              <a:rect l="l" t="t" r="r" b="b"/>
              <a:pathLst>
                <a:path w="9524" h="8334">
                  <a:moveTo>
                    <a:pt x="0" y="1"/>
                  </a:moveTo>
                  <a:lnTo>
                    <a:pt x="0"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1576" name="Google Shape;2969;p18"/>
            <p:cNvSpPr/>
            <p:nvPr/>
          </p:nvSpPr>
          <p:spPr>
            <a:xfrm>
              <a:off x="8884080" y="1532520"/>
              <a:ext cx="47880" cy="41760"/>
            </a:xfrm>
            <a:custGeom>
              <a:avLst/>
              <a:gdLst/>
              <a:ahLst/>
              <a:rect l="l" t="t" r="r" b="b"/>
              <a:pathLst>
                <a:path w="9523" h="8334">
                  <a:moveTo>
                    <a:pt x="0" y="1"/>
                  </a:moveTo>
                  <a:lnTo>
                    <a:pt x="0"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1577" name="Google Shape;2970;p18"/>
            <p:cNvSpPr/>
            <p:nvPr/>
          </p:nvSpPr>
          <p:spPr>
            <a:xfrm>
              <a:off x="8932320" y="1532520"/>
              <a:ext cx="47880" cy="41760"/>
            </a:xfrm>
            <a:custGeom>
              <a:avLst/>
              <a:gdLst/>
              <a:ahLst/>
              <a:rect l="l" t="t" r="r" b="b"/>
              <a:pathLst>
                <a:path w="9524" h="8334">
                  <a:moveTo>
                    <a:pt x="1" y="1"/>
                  </a:moveTo>
                  <a:lnTo>
                    <a:pt x="1" y="8334"/>
                  </a:lnTo>
                  <a:lnTo>
                    <a:pt x="9524" y="8334"/>
                  </a:lnTo>
                  <a:lnTo>
                    <a:pt x="9524" y="1"/>
                  </a:lnTo>
                  <a:close/>
                </a:path>
              </a:pathLst>
            </a:custGeom>
            <a:solidFill>
              <a:schemeClr val="lt1"/>
            </a:solidFill>
            <a:ln w="9525">
              <a:solidFill>
                <a:srgbClr val="ffffff"/>
              </a:solidFill>
              <a:round/>
            </a:ln>
          </p:spPr>
          <p:style>
            <a:lnRef idx="0"/>
            <a:fillRef idx="0"/>
            <a:effectRef idx="0"/>
            <a:fontRef idx="minor"/>
          </p:style>
        </p:sp>
        <p:sp>
          <p:nvSpPr>
            <p:cNvPr id="1578" name="Google Shape;2971;p18"/>
            <p:cNvSpPr/>
            <p:nvPr/>
          </p:nvSpPr>
          <p:spPr>
            <a:xfrm>
              <a:off x="8980560" y="1532520"/>
              <a:ext cx="47880" cy="41760"/>
            </a:xfrm>
            <a:custGeom>
              <a:avLst/>
              <a:gdLst/>
              <a:ahLst/>
              <a:rect l="l" t="t" r="r" b="b"/>
              <a:pathLst>
                <a:path w="9524" h="8334">
                  <a:moveTo>
                    <a:pt x="1" y="1"/>
                  </a:moveTo>
                  <a:lnTo>
                    <a:pt x="1" y="8334"/>
                  </a:lnTo>
                  <a:lnTo>
                    <a:pt x="9523" y="8334"/>
                  </a:lnTo>
                  <a:lnTo>
                    <a:pt x="9523" y="1"/>
                  </a:lnTo>
                  <a:close/>
                </a:path>
              </a:pathLst>
            </a:custGeom>
            <a:solidFill>
              <a:schemeClr val="lt1"/>
            </a:solidFill>
            <a:ln w="9525">
              <a:solidFill>
                <a:srgbClr val="ffffff"/>
              </a:solidFill>
              <a:round/>
            </a:ln>
          </p:spPr>
          <p:style>
            <a:lnRef idx="0"/>
            <a:fillRef idx="0"/>
            <a:effectRef idx="0"/>
            <a:fontRef idx="minor"/>
          </p:style>
        </p:sp>
        <p:sp>
          <p:nvSpPr>
            <p:cNvPr id="1579" name="Google Shape;2972;p18"/>
            <p:cNvSpPr/>
            <p:nvPr/>
          </p:nvSpPr>
          <p:spPr>
            <a:xfrm>
              <a:off x="8691840" y="1478520"/>
              <a:ext cx="47880" cy="53640"/>
            </a:xfrm>
            <a:custGeom>
              <a:avLst/>
              <a:gdLst/>
              <a:ahLst/>
              <a:rect l="l" t="t" r="r" b="b"/>
              <a:pathLst>
                <a:path w="9524" h="10713">
                  <a:moveTo>
                    <a:pt x="1" y="0"/>
                  </a:moveTo>
                  <a:lnTo>
                    <a:pt x="1"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580" name="Google Shape;2973;p18"/>
            <p:cNvSpPr/>
            <p:nvPr/>
          </p:nvSpPr>
          <p:spPr>
            <a:xfrm>
              <a:off x="8739720" y="1478520"/>
              <a:ext cx="41760" cy="53640"/>
            </a:xfrm>
            <a:custGeom>
              <a:avLst/>
              <a:gdLst/>
              <a:ahLst/>
              <a:rect l="l" t="t" r="r" b="b"/>
              <a:pathLst>
                <a:path w="8334" h="10713">
                  <a:moveTo>
                    <a:pt x="0" y="0"/>
                  </a:moveTo>
                  <a:lnTo>
                    <a:pt x="0" y="10713"/>
                  </a:lnTo>
                  <a:lnTo>
                    <a:pt x="8333" y="10713"/>
                  </a:lnTo>
                  <a:lnTo>
                    <a:pt x="8333" y="0"/>
                  </a:lnTo>
                  <a:close/>
                </a:path>
              </a:pathLst>
            </a:custGeom>
            <a:solidFill>
              <a:schemeClr val="lt1"/>
            </a:solidFill>
            <a:ln w="9525">
              <a:solidFill>
                <a:srgbClr val="ffffff"/>
              </a:solidFill>
              <a:round/>
            </a:ln>
          </p:spPr>
          <p:style>
            <a:lnRef idx="0"/>
            <a:fillRef idx="0"/>
            <a:effectRef idx="0"/>
            <a:fontRef idx="minor"/>
          </p:style>
        </p:sp>
        <p:sp>
          <p:nvSpPr>
            <p:cNvPr id="1581" name="Google Shape;2974;p18"/>
            <p:cNvSpPr/>
            <p:nvPr/>
          </p:nvSpPr>
          <p:spPr>
            <a:xfrm>
              <a:off x="8781840" y="1478520"/>
              <a:ext cx="53640" cy="53640"/>
            </a:xfrm>
            <a:custGeom>
              <a:avLst/>
              <a:gdLst/>
              <a:ahLst/>
              <a:rect l="l" t="t" r="r" b="b"/>
              <a:pathLst>
                <a:path w="10715" h="10713">
                  <a:moveTo>
                    <a:pt x="0" y="0"/>
                  </a:moveTo>
                  <a:lnTo>
                    <a:pt x="0" y="10713"/>
                  </a:lnTo>
                  <a:lnTo>
                    <a:pt x="10714" y="10713"/>
                  </a:lnTo>
                  <a:lnTo>
                    <a:pt x="10714" y="0"/>
                  </a:lnTo>
                  <a:close/>
                </a:path>
              </a:pathLst>
            </a:custGeom>
            <a:solidFill>
              <a:schemeClr val="lt1"/>
            </a:solidFill>
            <a:ln w="9525">
              <a:solidFill>
                <a:srgbClr val="ffffff"/>
              </a:solidFill>
              <a:round/>
            </a:ln>
          </p:spPr>
          <p:style>
            <a:lnRef idx="0"/>
            <a:fillRef idx="0"/>
            <a:effectRef idx="0"/>
            <a:fontRef idx="minor"/>
          </p:style>
        </p:sp>
        <p:sp>
          <p:nvSpPr>
            <p:cNvPr id="1582" name="Google Shape;2975;p18"/>
            <p:cNvSpPr/>
            <p:nvPr/>
          </p:nvSpPr>
          <p:spPr>
            <a:xfrm>
              <a:off x="8836200" y="1478520"/>
              <a:ext cx="47880" cy="53640"/>
            </a:xfrm>
            <a:custGeom>
              <a:avLst/>
              <a:gdLst/>
              <a:ahLst/>
              <a:rect l="l" t="t" r="r" b="b"/>
              <a:pathLst>
                <a:path w="9524"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583" name="Google Shape;2976;p18"/>
            <p:cNvSpPr/>
            <p:nvPr/>
          </p:nvSpPr>
          <p:spPr>
            <a:xfrm>
              <a:off x="8884080" y="1478520"/>
              <a:ext cx="47880" cy="53640"/>
            </a:xfrm>
            <a:custGeom>
              <a:avLst/>
              <a:gdLst/>
              <a:ahLst/>
              <a:rect l="l" t="t" r="r" b="b"/>
              <a:pathLst>
                <a:path w="9523" h="10713">
                  <a:moveTo>
                    <a:pt x="0" y="0"/>
                  </a:moveTo>
                  <a:lnTo>
                    <a:pt x="0" y="10713"/>
                  </a:lnTo>
                  <a:lnTo>
                    <a:pt x="9523" y="10713"/>
                  </a:lnTo>
                  <a:lnTo>
                    <a:pt x="9523" y="0"/>
                  </a:lnTo>
                  <a:close/>
                </a:path>
              </a:pathLst>
            </a:custGeom>
            <a:solidFill>
              <a:schemeClr val="lt1"/>
            </a:solidFill>
            <a:ln w="9525">
              <a:solidFill>
                <a:srgbClr val="ffffff"/>
              </a:solidFill>
              <a:round/>
            </a:ln>
          </p:spPr>
          <p:style>
            <a:lnRef idx="0"/>
            <a:fillRef idx="0"/>
            <a:effectRef idx="0"/>
            <a:fontRef idx="minor"/>
          </p:style>
        </p:sp>
        <p:sp>
          <p:nvSpPr>
            <p:cNvPr id="1584" name="Google Shape;2977;p18"/>
            <p:cNvSpPr/>
            <p:nvPr/>
          </p:nvSpPr>
          <p:spPr>
            <a:xfrm>
              <a:off x="8932320" y="1478520"/>
              <a:ext cx="47880" cy="53640"/>
            </a:xfrm>
            <a:custGeom>
              <a:avLst/>
              <a:gdLst/>
              <a:ahLst/>
              <a:rect l="l" t="t" r="r" b="b"/>
              <a:pathLst>
                <a:path w="9524" h="10713">
                  <a:moveTo>
                    <a:pt x="1" y="0"/>
                  </a:moveTo>
                  <a:lnTo>
                    <a:pt x="1" y="10713"/>
                  </a:lnTo>
                  <a:lnTo>
                    <a:pt x="9524" y="10713"/>
                  </a:lnTo>
                  <a:lnTo>
                    <a:pt x="9524" y="0"/>
                  </a:lnTo>
                  <a:close/>
                </a:path>
              </a:pathLst>
            </a:custGeom>
            <a:solidFill>
              <a:schemeClr val="lt1"/>
            </a:solidFill>
            <a:ln w="9525">
              <a:solidFill>
                <a:srgbClr val="ffffff"/>
              </a:solidFill>
              <a:round/>
            </a:ln>
          </p:spPr>
          <p:style>
            <a:lnRef idx="0"/>
            <a:fillRef idx="0"/>
            <a:effectRef idx="0"/>
            <a:fontRef idx="minor"/>
          </p:style>
        </p:sp>
        <p:sp>
          <p:nvSpPr>
            <p:cNvPr id="1585" name="Google Shape;2978;p18"/>
            <p:cNvSpPr/>
            <p:nvPr/>
          </p:nvSpPr>
          <p:spPr>
            <a:xfrm>
              <a:off x="8691840" y="1430280"/>
              <a:ext cx="47880" cy="47880"/>
            </a:xfrm>
            <a:custGeom>
              <a:avLst/>
              <a:gdLst/>
              <a:ahLst/>
              <a:rect l="l" t="t" r="r" b="b"/>
              <a:pathLst>
                <a:path w="9524" h="9524">
                  <a:moveTo>
                    <a:pt x="1" y="1"/>
                  </a:moveTo>
                  <a:lnTo>
                    <a:pt x="1"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586" name="Google Shape;2979;p18"/>
            <p:cNvSpPr/>
            <p:nvPr/>
          </p:nvSpPr>
          <p:spPr>
            <a:xfrm>
              <a:off x="8739720" y="1430280"/>
              <a:ext cx="41760" cy="47880"/>
            </a:xfrm>
            <a:custGeom>
              <a:avLst/>
              <a:gdLst/>
              <a:ahLst/>
              <a:rect l="l" t="t" r="r" b="b"/>
              <a:pathLst>
                <a:path w="8334" h="9524">
                  <a:moveTo>
                    <a:pt x="0" y="1"/>
                  </a:moveTo>
                  <a:lnTo>
                    <a:pt x="0" y="9523"/>
                  </a:lnTo>
                  <a:lnTo>
                    <a:pt x="8333" y="9523"/>
                  </a:lnTo>
                  <a:lnTo>
                    <a:pt x="8333" y="1"/>
                  </a:lnTo>
                  <a:close/>
                </a:path>
              </a:pathLst>
            </a:custGeom>
            <a:solidFill>
              <a:schemeClr val="lt1"/>
            </a:solidFill>
            <a:ln w="9525">
              <a:solidFill>
                <a:srgbClr val="ffffff"/>
              </a:solidFill>
              <a:round/>
            </a:ln>
          </p:spPr>
          <p:style>
            <a:lnRef idx="0"/>
            <a:fillRef idx="0"/>
            <a:effectRef idx="0"/>
            <a:fontRef idx="minor"/>
          </p:style>
        </p:sp>
        <p:sp>
          <p:nvSpPr>
            <p:cNvPr id="1587" name="Google Shape;2980;p18"/>
            <p:cNvSpPr/>
            <p:nvPr/>
          </p:nvSpPr>
          <p:spPr>
            <a:xfrm>
              <a:off x="8781840" y="1430280"/>
              <a:ext cx="53640" cy="47880"/>
            </a:xfrm>
            <a:custGeom>
              <a:avLst/>
              <a:gdLst/>
              <a:ahLst/>
              <a:rect l="l" t="t" r="r" b="b"/>
              <a:pathLst>
                <a:path w="10715" h="9524">
                  <a:moveTo>
                    <a:pt x="0" y="1"/>
                  </a:moveTo>
                  <a:lnTo>
                    <a:pt x="0" y="9523"/>
                  </a:lnTo>
                  <a:lnTo>
                    <a:pt x="10714" y="9523"/>
                  </a:lnTo>
                  <a:lnTo>
                    <a:pt x="10714" y="1"/>
                  </a:lnTo>
                  <a:close/>
                </a:path>
              </a:pathLst>
            </a:custGeom>
            <a:solidFill>
              <a:schemeClr val="lt1"/>
            </a:solidFill>
            <a:ln w="9525">
              <a:solidFill>
                <a:srgbClr val="ffffff"/>
              </a:solidFill>
              <a:round/>
            </a:ln>
          </p:spPr>
          <p:style>
            <a:lnRef idx="0"/>
            <a:fillRef idx="0"/>
            <a:effectRef idx="0"/>
            <a:fontRef idx="minor"/>
          </p:style>
        </p:sp>
        <p:sp>
          <p:nvSpPr>
            <p:cNvPr id="1588" name="Google Shape;2981;p18"/>
            <p:cNvSpPr/>
            <p:nvPr/>
          </p:nvSpPr>
          <p:spPr>
            <a:xfrm>
              <a:off x="8836200" y="1430280"/>
              <a:ext cx="47880" cy="47880"/>
            </a:xfrm>
            <a:custGeom>
              <a:avLst/>
              <a:gdLst/>
              <a:ahLst/>
              <a:rect l="l" t="t" r="r" b="b"/>
              <a:pathLst>
                <a:path w="9524"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589" name="Google Shape;2982;p18"/>
            <p:cNvSpPr/>
            <p:nvPr/>
          </p:nvSpPr>
          <p:spPr>
            <a:xfrm>
              <a:off x="8884080" y="1430280"/>
              <a:ext cx="47880" cy="47880"/>
            </a:xfrm>
            <a:custGeom>
              <a:avLst/>
              <a:gdLst/>
              <a:ahLst/>
              <a:rect l="l" t="t" r="r" b="b"/>
              <a:pathLst>
                <a:path w="9523" h="9524">
                  <a:moveTo>
                    <a:pt x="0" y="1"/>
                  </a:moveTo>
                  <a:lnTo>
                    <a:pt x="0" y="9523"/>
                  </a:lnTo>
                  <a:lnTo>
                    <a:pt x="9523" y="9523"/>
                  </a:lnTo>
                  <a:lnTo>
                    <a:pt x="9523" y="1"/>
                  </a:lnTo>
                  <a:close/>
                </a:path>
              </a:pathLst>
            </a:custGeom>
            <a:solidFill>
              <a:schemeClr val="lt1"/>
            </a:solidFill>
            <a:ln w="9525">
              <a:solidFill>
                <a:srgbClr val="ffffff"/>
              </a:solidFill>
              <a:round/>
            </a:ln>
          </p:spPr>
          <p:style>
            <a:lnRef idx="0"/>
            <a:fillRef idx="0"/>
            <a:effectRef idx="0"/>
            <a:fontRef idx="minor"/>
          </p:style>
        </p:sp>
        <p:sp>
          <p:nvSpPr>
            <p:cNvPr id="1590" name="Google Shape;2983;p18"/>
            <p:cNvSpPr/>
            <p:nvPr/>
          </p:nvSpPr>
          <p:spPr>
            <a:xfrm>
              <a:off x="8691840" y="1388160"/>
              <a:ext cx="47880" cy="41760"/>
            </a:xfrm>
            <a:custGeom>
              <a:avLst/>
              <a:gdLst/>
              <a:ahLst/>
              <a:rect l="l" t="t" r="r" b="b"/>
              <a:pathLst>
                <a:path w="9524" h="8333">
                  <a:moveTo>
                    <a:pt x="1" y="0"/>
                  </a:moveTo>
                  <a:lnTo>
                    <a:pt x="1"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sp>
          <p:nvSpPr>
            <p:cNvPr id="1591" name="Google Shape;2984;p18"/>
            <p:cNvSpPr/>
            <p:nvPr/>
          </p:nvSpPr>
          <p:spPr>
            <a:xfrm>
              <a:off x="8739720" y="1388160"/>
              <a:ext cx="41760" cy="41760"/>
            </a:xfrm>
            <a:custGeom>
              <a:avLst/>
              <a:gdLst/>
              <a:ahLst/>
              <a:rect l="l" t="t" r="r" b="b"/>
              <a:pathLst>
                <a:path w="8334" h="8333">
                  <a:moveTo>
                    <a:pt x="0" y="0"/>
                  </a:moveTo>
                  <a:lnTo>
                    <a:pt x="0" y="8333"/>
                  </a:lnTo>
                  <a:lnTo>
                    <a:pt x="8333" y="8333"/>
                  </a:lnTo>
                  <a:lnTo>
                    <a:pt x="8333" y="0"/>
                  </a:lnTo>
                  <a:close/>
                </a:path>
              </a:pathLst>
            </a:custGeom>
            <a:solidFill>
              <a:schemeClr val="lt1"/>
            </a:solidFill>
            <a:ln w="9525">
              <a:solidFill>
                <a:srgbClr val="ffffff"/>
              </a:solidFill>
              <a:round/>
            </a:ln>
          </p:spPr>
          <p:style>
            <a:lnRef idx="0"/>
            <a:fillRef idx="0"/>
            <a:effectRef idx="0"/>
            <a:fontRef idx="minor"/>
          </p:style>
        </p:sp>
        <p:sp>
          <p:nvSpPr>
            <p:cNvPr id="1592" name="Google Shape;2985;p18"/>
            <p:cNvSpPr/>
            <p:nvPr/>
          </p:nvSpPr>
          <p:spPr>
            <a:xfrm>
              <a:off x="8781840" y="1388160"/>
              <a:ext cx="53640" cy="41760"/>
            </a:xfrm>
            <a:custGeom>
              <a:avLst/>
              <a:gdLst/>
              <a:ahLst/>
              <a:rect l="l" t="t" r="r" b="b"/>
              <a:pathLst>
                <a:path w="10715" h="8333">
                  <a:moveTo>
                    <a:pt x="0" y="0"/>
                  </a:moveTo>
                  <a:lnTo>
                    <a:pt x="0" y="8333"/>
                  </a:lnTo>
                  <a:lnTo>
                    <a:pt x="10714" y="8333"/>
                  </a:lnTo>
                  <a:lnTo>
                    <a:pt x="10714" y="0"/>
                  </a:lnTo>
                  <a:close/>
                </a:path>
              </a:pathLst>
            </a:custGeom>
            <a:solidFill>
              <a:schemeClr val="lt1"/>
            </a:solidFill>
            <a:ln w="9525">
              <a:solidFill>
                <a:srgbClr val="ffffff"/>
              </a:solidFill>
              <a:round/>
            </a:ln>
          </p:spPr>
          <p:style>
            <a:lnRef idx="0"/>
            <a:fillRef idx="0"/>
            <a:effectRef idx="0"/>
            <a:fontRef idx="minor"/>
          </p:style>
        </p:sp>
        <p:sp>
          <p:nvSpPr>
            <p:cNvPr id="1593" name="Google Shape;2986;p18"/>
            <p:cNvSpPr/>
            <p:nvPr/>
          </p:nvSpPr>
          <p:spPr>
            <a:xfrm>
              <a:off x="8836200" y="1388160"/>
              <a:ext cx="47880" cy="41760"/>
            </a:xfrm>
            <a:custGeom>
              <a:avLst/>
              <a:gdLst/>
              <a:ahLst/>
              <a:rect l="l" t="t" r="r" b="b"/>
              <a:pathLst>
                <a:path w="9524" h="8333">
                  <a:moveTo>
                    <a:pt x="0" y="0"/>
                  </a:moveTo>
                  <a:lnTo>
                    <a:pt x="0" y="8333"/>
                  </a:lnTo>
                  <a:lnTo>
                    <a:pt x="9523" y="8333"/>
                  </a:lnTo>
                  <a:lnTo>
                    <a:pt x="9523" y="0"/>
                  </a:lnTo>
                  <a:close/>
                </a:path>
              </a:pathLst>
            </a:custGeom>
            <a:solidFill>
              <a:schemeClr val="lt1"/>
            </a:solidFill>
            <a:ln w="9525">
              <a:solidFill>
                <a:srgbClr val="ffffff"/>
              </a:solidFill>
              <a:round/>
            </a:ln>
          </p:spPr>
          <p:style>
            <a:lnRef idx="0"/>
            <a:fillRef idx="0"/>
            <a:effectRef idx="0"/>
            <a:fontRef idx="minor"/>
          </p:style>
        </p:sp>
      </p:grpSp>
      <p:sp>
        <p:nvSpPr>
          <p:cNvPr id="1594" name="PlaceHolder 1"/>
          <p:cNvSpPr>
            <a:spLocks noGrp="1"/>
          </p:cNvSpPr>
          <p:nvPr>
            <p:ph type="title"/>
          </p:nvPr>
        </p:nvSpPr>
        <p:spPr>
          <a:xfrm>
            <a:off x="1334880" y="1601280"/>
            <a:ext cx="6474240" cy="841320"/>
          </a:xfrm>
          <a:prstGeom prst="rect">
            <a:avLst/>
          </a:prstGeom>
          <a:noFill/>
          <a:ln w="0">
            <a:noFill/>
          </a:ln>
        </p:spPr>
        <p:txBody>
          <a:bodyPr tIns="91440" bIns="91440" anchor="ctr">
            <a:noAutofit/>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1595" name="PlaceHolder 2"/>
          <p:cNvSpPr>
            <a:spLocks noGrp="1"/>
          </p:cNvSpPr>
          <p:nvPr>
            <p:ph type="title"/>
          </p:nvPr>
        </p:nvSpPr>
        <p:spPr>
          <a:xfrm>
            <a:off x="311760" y="1106280"/>
            <a:ext cx="8520120" cy="710640"/>
          </a:xfrm>
          <a:prstGeom prst="rect">
            <a:avLst/>
          </a:prstGeom>
          <a:noFill/>
          <a:ln w="0">
            <a:noFill/>
          </a:ln>
        </p:spPr>
        <p:txBody>
          <a:bodyPr tIns="91440" bIns="91440" anchor="b">
            <a:noAutofit/>
          </a:bodyPr>
          <a:p>
            <a:pPr algn="ctr">
              <a:lnSpc>
                <a:spcPct val="100000"/>
              </a:lnSpc>
              <a:buNone/>
            </a:pPr>
            <a:r>
              <a:rPr b="0" lang="en-US" sz="4800" spc="-1" strike="noStrike">
                <a:solidFill>
                  <a:srgbClr val="ffd966"/>
                </a:solidFill>
                <a:latin typeface="Orbitron ExtraBold"/>
                <a:ea typeface="Orbitron ExtraBold"/>
              </a:rPr>
              <a:t>xx%</a:t>
            </a:r>
            <a:endParaRPr b="0" lang="en-US" sz="4800" spc="-1" strike="noStrike">
              <a:solidFill>
                <a:srgbClr val="000000"/>
              </a:solidFill>
              <a:latin typeface="Arial"/>
            </a:endParaRPr>
          </a:p>
        </p:txBody>
      </p:sp>
      <p:grpSp>
        <p:nvGrpSpPr>
          <p:cNvPr id="1596" name="Google Shape;2990;p18"/>
          <p:cNvGrpSpPr/>
          <p:nvPr/>
        </p:nvGrpSpPr>
        <p:grpSpPr>
          <a:xfrm>
            <a:off x="0" y="1474560"/>
            <a:ext cx="9143640" cy="3852720"/>
            <a:chOff x="0" y="1474560"/>
            <a:chExt cx="9143640" cy="3852720"/>
          </a:xfrm>
        </p:grpSpPr>
        <p:sp>
          <p:nvSpPr>
            <p:cNvPr id="1597" name="Google Shape;2991;p18"/>
            <p:cNvSpPr/>
            <p:nvPr/>
          </p:nvSpPr>
          <p:spPr>
            <a:xfrm>
              <a:off x="0" y="4025520"/>
              <a:ext cx="9143640" cy="566640"/>
            </a:xfrm>
            <a:prstGeom prst="rect">
              <a:avLst/>
            </a:prstGeom>
            <a:solidFill>
              <a:schemeClr val="accent1"/>
            </a:solidFill>
            <a:ln w="9525">
              <a:solidFill>
                <a:srgbClr val="ffd966"/>
              </a:solidFill>
              <a:round/>
            </a:ln>
          </p:spPr>
          <p:style>
            <a:lnRef idx="0"/>
            <a:fillRef idx="0"/>
            <a:effectRef idx="0"/>
            <a:fontRef idx="minor"/>
          </p:style>
        </p:sp>
        <p:sp>
          <p:nvSpPr>
            <p:cNvPr id="1598" name="Google Shape;2992;p18"/>
            <p:cNvSpPr/>
            <p:nvPr/>
          </p:nvSpPr>
          <p:spPr>
            <a:xfrm>
              <a:off x="0" y="4598640"/>
              <a:ext cx="9143640" cy="155520"/>
            </a:xfrm>
            <a:prstGeom prst="rect">
              <a:avLst/>
            </a:prstGeom>
            <a:solidFill>
              <a:schemeClr val="accent3"/>
            </a:solidFill>
            <a:ln w="9525">
              <a:solidFill>
                <a:srgbClr val="f1c232"/>
              </a:solidFill>
              <a:round/>
            </a:ln>
          </p:spPr>
          <p:style>
            <a:lnRef idx="0"/>
            <a:fillRef idx="0"/>
            <a:effectRef idx="0"/>
            <a:fontRef idx="minor"/>
          </p:style>
        </p:sp>
        <p:sp>
          <p:nvSpPr>
            <p:cNvPr id="1599" name="Google Shape;2993;p18"/>
            <p:cNvSpPr/>
            <p:nvPr/>
          </p:nvSpPr>
          <p:spPr>
            <a:xfrm>
              <a:off x="0" y="4760640"/>
              <a:ext cx="9143640" cy="566640"/>
            </a:xfrm>
            <a:prstGeom prst="rect">
              <a:avLst/>
            </a:prstGeom>
            <a:solidFill>
              <a:schemeClr val="accent2"/>
            </a:solidFill>
            <a:ln w="9525">
              <a:solidFill>
                <a:srgbClr val="c9741b"/>
              </a:solidFill>
              <a:round/>
            </a:ln>
          </p:spPr>
          <p:style>
            <a:lnRef idx="0"/>
            <a:fillRef idx="0"/>
            <a:effectRef idx="0"/>
            <a:fontRef idx="minor"/>
          </p:style>
        </p:sp>
        <p:sp>
          <p:nvSpPr>
            <p:cNvPr id="1600" name="Google Shape;2994;p18"/>
            <p:cNvSpPr/>
            <p:nvPr/>
          </p:nvSpPr>
          <p:spPr>
            <a:xfrm>
              <a:off x="0" y="1475280"/>
              <a:ext cx="1611360" cy="566640"/>
            </a:xfrm>
            <a:prstGeom prst="rect">
              <a:avLst/>
            </a:prstGeom>
            <a:solidFill>
              <a:schemeClr val="accent1"/>
            </a:solidFill>
            <a:ln w="9525">
              <a:solidFill>
                <a:srgbClr val="ffd966"/>
              </a:solidFill>
              <a:round/>
            </a:ln>
          </p:spPr>
          <p:style>
            <a:lnRef idx="0"/>
            <a:fillRef idx="0"/>
            <a:effectRef idx="0"/>
            <a:fontRef idx="minor"/>
          </p:style>
        </p:sp>
        <p:sp>
          <p:nvSpPr>
            <p:cNvPr id="1601" name="Google Shape;2995;p18"/>
            <p:cNvSpPr/>
            <p:nvPr/>
          </p:nvSpPr>
          <p:spPr>
            <a:xfrm>
              <a:off x="0" y="2048400"/>
              <a:ext cx="1611360" cy="155520"/>
            </a:xfrm>
            <a:prstGeom prst="rect">
              <a:avLst/>
            </a:prstGeom>
            <a:solidFill>
              <a:schemeClr val="accent3"/>
            </a:solidFill>
            <a:ln w="9525">
              <a:solidFill>
                <a:srgbClr val="f1c232"/>
              </a:solidFill>
              <a:round/>
            </a:ln>
          </p:spPr>
          <p:style>
            <a:lnRef idx="0"/>
            <a:fillRef idx="0"/>
            <a:effectRef idx="0"/>
            <a:fontRef idx="minor"/>
          </p:style>
        </p:sp>
        <p:sp>
          <p:nvSpPr>
            <p:cNvPr id="1602" name="Google Shape;2996;p18"/>
            <p:cNvSpPr/>
            <p:nvPr/>
          </p:nvSpPr>
          <p:spPr>
            <a:xfrm>
              <a:off x="0" y="2204280"/>
              <a:ext cx="1611360" cy="1820880"/>
            </a:xfrm>
            <a:prstGeom prst="rect">
              <a:avLst/>
            </a:prstGeom>
            <a:solidFill>
              <a:schemeClr val="accent2"/>
            </a:solidFill>
            <a:ln w="9525">
              <a:solidFill>
                <a:srgbClr val="c9741b"/>
              </a:solidFill>
              <a:round/>
            </a:ln>
          </p:spPr>
          <p:style>
            <a:lnRef idx="0"/>
            <a:fillRef idx="0"/>
            <a:effectRef idx="0"/>
            <a:fontRef idx="minor"/>
          </p:style>
        </p:sp>
        <p:grpSp>
          <p:nvGrpSpPr>
            <p:cNvPr id="1603" name="Google Shape;2997;p18"/>
            <p:cNvGrpSpPr/>
            <p:nvPr/>
          </p:nvGrpSpPr>
          <p:grpSpPr>
            <a:xfrm>
              <a:off x="514800" y="1474560"/>
              <a:ext cx="581760" cy="2550600"/>
              <a:chOff x="514800" y="1474560"/>
              <a:chExt cx="581760" cy="2550600"/>
            </a:xfrm>
          </p:grpSpPr>
          <p:sp>
            <p:nvSpPr>
              <p:cNvPr id="1604" name="Google Shape;2998;p18"/>
              <p:cNvSpPr/>
              <p:nvPr/>
            </p:nvSpPr>
            <p:spPr>
              <a:xfrm>
                <a:off x="514800" y="1474560"/>
                <a:ext cx="77400" cy="2550600"/>
              </a:xfrm>
              <a:prstGeom prst="rect">
                <a:avLst/>
              </a:prstGeom>
              <a:solidFill>
                <a:schemeClr val="lt2"/>
              </a:solidFill>
              <a:ln w="0">
                <a:noFill/>
              </a:ln>
            </p:spPr>
            <p:style>
              <a:lnRef idx="0"/>
              <a:fillRef idx="0"/>
              <a:effectRef idx="0"/>
              <a:fontRef idx="minor"/>
            </p:style>
          </p:sp>
          <p:sp>
            <p:nvSpPr>
              <p:cNvPr id="1605" name="Google Shape;2999;p18"/>
              <p:cNvSpPr/>
              <p:nvPr/>
            </p:nvSpPr>
            <p:spPr>
              <a:xfrm>
                <a:off x="1019160" y="1474560"/>
                <a:ext cx="77400" cy="2550600"/>
              </a:xfrm>
              <a:prstGeom prst="rect">
                <a:avLst/>
              </a:prstGeom>
              <a:solidFill>
                <a:schemeClr val="lt2"/>
              </a:solidFill>
              <a:ln w="0">
                <a:noFill/>
              </a:ln>
            </p:spPr>
            <p:style>
              <a:lnRef idx="0"/>
              <a:fillRef idx="0"/>
              <a:effectRef idx="0"/>
              <a:fontRef idx="minor"/>
            </p:style>
          </p:sp>
          <p:sp>
            <p:nvSpPr>
              <p:cNvPr id="1606" name="Google Shape;3000;p18"/>
              <p:cNvSpPr/>
              <p:nvPr/>
            </p:nvSpPr>
            <p:spPr>
              <a:xfrm>
                <a:off x="537840" y="1711440"/>
                <a:ext cx="515880" cy="72000"/>
              </a:xfrm>
              <a:prstGeom prst="rect">
                <a:avLst/>
              </a:prstGeom>
              <a:solidFill>
                <a:schemeClr val="lt2"/>
              </a:solidFill>
              <a:ln w="0">
                <a:noFill/>
              </a:ln>
            </p:spPr>
            <p:style>
              <a:lnRef idx="0"/>
              <a:fillRef idx="0"/>
              <a:effectRef idx="0"/>
              <a:fontRef idx="minor"/>
            </p:style>
          </p:sp>
          <p:sp>
            <p:nvSpPr>
              <p:cNvPr id="1607" name="Google Shape;3001;p18"/>
              <p:cNvSpPr/>
              <p:nvPr/>
            </p:nvSpPr>
            <p:spPr>
              <a:xfrm>
                <a:off x="537840" y="2112480"/>
                <a:ext cx="515880" cy="72000"/>
              </a:xfrm>
              <a:prstGeom prst="rect">
                <a:avLst/>
              </a:prstGeom>
              <a:solidFill>
                <a:schemeClr val="lt2"/>
              </a:solidFill>
              <a:ln w="0">
                <a:noFill/>
              </a:ln>
            </p:spPr>
            <p:style>
              <a:lnRef idx="0"/>
              <a:fillRef idx="0"/>
              <a:effectRef idx="0"/>
              <a:fontRef idx="minor"/>
            </p:style>
          </p:sp>
          <p:sp>
            <p:nvSpPr>
              <p:cNvPr id="1608" name="Google Shape;3002;p18"/>
              <p:cNvSpPr/>
              <p:nvPr/>
            </p:nvSpPr>
            <p:spPr>
              <a:xfrm>
                <a:off x="557280" y="2513160"/>
                <a:ext cx="515880" cy="72000"/>
              </a:xfrm>
              <a:prstGeom prst="rect">
                <a:avLst/>
              </a:prstGeom>
              <a:solidFill>
                <a:schemeClr val="lt2"/>
              </a:solidFill>
              <a:ln w="0">
                <a:noFill/>
              </a:ln>
            </p:spPr>
            <p:style>
              <a:lnRef idx="0"/>
              <a:fillRef idx="0"/>
              <a:effectRef idx="0"/>
              <a:fontRef idx="minor"/>
            </p:style>
          </p:sp>
          <p:sp>
            <p:nvSpPr>
              <p:cNvPr id="1609" name="Google Shape;3003;p18"/>
              <p:cNvSpPr/>
              <p:nvPr/>
            </p:nvSpPr>
            <p:spPr>
              <a:xfrm>
                <a:off x="537840" y="2914200"/>
                <a:ext cx="515880" cy="72000"/>
              </a:xfrm>
              <a:prstGeom prst="rect">
                <a:avLst/>
              </a:prstGeom>
              <a:solidFill>
                <a:schemeClr val="lt2"/>
              </a:solidFill>
              <a:ln w="0">
                <a:noFill/>
              </a:ln>
            </p:spPr>
            <p:style>
              <a:lnRef idx="0"/>
              <a:fillRef idx="0"/>
              <a:effectRef idx="0"/>
              <a:fontRef idx="minor"/>
            </p:style>
          </p:sp>
          <p:sp>
            <p:nvSpPr>
              <p:cNvPr id="1610" name="Google Shape;3004;p18"/>
              <p:cNvSpPr/>
              <p:nvPr/>
            </p:nvSpPr>
            <p:spPr>
              <a:xfrm>
                <a:off x="537840" y="3315240"/>
                <a:ext cx="515880" cy="72000"/>
              </a:xfrm>
              <a:prstGeom prst="rect">
                <a:avLst/>
              </a:prstGeom>
              <a:solidFill>
                <a:schemeClr val="lt2"/>
              </a:solidFill>
              <a:ln w="0">
                <a:noFill/>
              </a:ln>
            </p:spPr>
            <p:style>
              <a:lnRef idx="0"/>
              <a:fillRef idx="0"/>
              <a:effectRef idx="0"/>
              <a:fontRef idx="minor"/>
            </p:style>
          </p:sp>
          <p:sp>
            <p:nvSpPr>
              <p:cNvPr id="1611" name="Google Shape;3005;p18"/>
              <p:cNvSpPr/>
              <p:nvPr/>
            </p:nvSpPr>
            <p:spPr>
              <a:xfrm>
                <a:off x="557280" y="3716280"/>
                <a:ext cx="515880" cy="72000"/>
              </a:xfrm>
              <a:prstGeom prst="rect">
                <a:avLst/>
              </a:prstGeom>
              <a:solidFill>
                <a:schemeClr val="lt2"/>
              </a:solidFill>
              <a:ln w="0">
                <a:noFill/>
              </a:ln>
            </p:spPr>
            <p:style>
              <a:lnRef idx="0"/>
              <a:fillRef idx="0"/>
              <a:effectRef idx="0"/>
              <a:fontRef idx="minor"/>
            </p:style>
          </p:sp>
        </p:grpSp>
      </p:grpSp>
      <p:sp>
        <p:nvSpPr>
          <p:cNvPr id="161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4587"/>
        </a:solidFill>
      </p:bgPr>
    </p:bg>
    <p:spTree>
      <p:nvGrpSpPr>
        <p:cNvPr id="1" name=""/>
        <p:cNvGrpSpPr/>
        <p:nvPr/>
      </p:nvGrpSpPr>
      <p:grpSpPr>
        <a:xfrm>
          <a:off x="0" y="0"/>
          <a:ext cx="0" cy="0"/>
          <a:chOff x="0" y="0"/>
          <a:chExt cx="0" cy="0"/>
        </a:xfrm>
      </p:grpSpPr>
      <p:sp>
        <p:nvSpPr>
          <p:cNvPr id="1649" name="PlaceHolder 1"/>
          <p:cNvSpPr>
            <a:spLocks noGrp="1"/>
          </p:cNvSpPr>
          <p:nvPr>
            <p:ph type="body"/>
          </p:nvPr>
        </p:nvSpPr>
        <p:spPr>
          <a:xfrm>
            <a:off x="4959720" y="1974240"/>
            <a:ext cx="3135600" cy="241740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n-US" sz="1600" spc="-1" strike="noStrike">
                <a:solidFill>
                  <a:srgbClr val="000000"/>
                </a:solidFill>
                <a:latin typeface="Arial"/>
              </a:rPr>
              <a:t>Click to edit the outline text format</a:t>
            </a:r>
            <a:endParaRPr b="0" lang="en-US"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Arial"/>
              </a:rPr>
              <a:t>Second Outline Level</a:t>
            </a:r>
            <a:endParaRPr b="0" lang="en-US"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Arial"/>
              </a:rPr>
              <a:t>Fourth Outline Level</a:t>
            </a:r>
            <a:endParaRPr b="0" lang="en-US"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600" spc="-1" strike="noStrike">
                <a:solidFill>
                  <a:srgbClr val="000000"/>
                </a:solidFill>
                <a:latin typeface="Arial"/>
              </a:rPr>
              <a:t>Fifth Outline Level</a:t>
            </a:r>
            <a:endParaRPr b="0" lang="en-US" sz="1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600" spc="-1" strike="noStrike">
                <a:solidFill>
                  <a:srgbClr val="000000"/>
                </a:solidFill>
                <a:latin typeface="Arial"/>
              </a:rPr>
              <a:t>Sixth Outline Level</a:t>
            </a:r>
            <a:endParaRPr b="0" lang="en-US" sz="1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600" spc="-1" strike="noStrike">
                <a:solidFill>
                  <a:srgbClr val="000000"/>
                </a:solidFill>
                <a:latin typeface="Arial"/>
              </a:rPr>
              <a:t>Seventh Outline Level</a:t>
            </a:r>
            <a:endParaRPr b="0" lang="en-US" sz="1600" spc="-1" strike="noStrike">
              <a:solidFill>
                <a:srgbClr val="000000"/>
              </a:solidFill>
              <a:latin typeface="Arial"/>
            </a:endParaRPr>
          </a:p>
        </p:txBody>
      </p:sp>
      <p:sp>
        <p:nvSpPr>
          <p:cNvPr id="1650" name="PlaceHolder 2"/>
          <p:cNvSpPr>
            <a:spLocks noGrp="1"/>
          </p:cNvSpPr>
          <p:nvPr>
            <p:ph type="title"/>
          </p:nvPr>
        </p:nvSpPr>
        <p:spPr>
          <a:xfrm>
            <a:off x="4959720" y="1183320"/>
            <a:ext cx="3135600" cy="572400"/>
          </a:xfrm>
          <a:prstGeom prst="rect">
            <a:avLst/>
          </a:prstGeom>
          <a:noFill/>
          <a:ln w="0">
            <a:noFill/>
          </a:ln>
        </p:spPr>
        <p:txBody>
          <a:bodyPr tIns="91440" bIns="91440" anchor="b">
            <a:noAutofit/>
          </a:bodyPr>
          <a:p>
            <a:r>
              <a:rPr b="0" lang="en-US" sz="2100" spc="-1" strike="noStrike">
                <a:solidFill>
                  <a:srgbClr val="000000"/>
                </a:solidFill>
                <a:latin typeface="Arial"/>
              </a:rPr>
              <a:t>Click to edit the title text format</a:t>
            </a:r>
            <a:endParaRPr b="0" lang="en-US" sz="21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4587"/>
        </a:solidFill>
      </p:bgPr>
    </p:bg>
    <p:spTree>
      <p:nvGrpSpPr>
        <p:cNvPr id="1" name=""/>
        <p:cNvGrpSpPr/>
        <p:nvPr/>
      </p:nvGrpSpPr>
      <p:grpSpPr>
        <a:xfrm>
          <a:off x="0" y="0"/>
          <a:ext cx="0" cy="0"/>
          <a:chOff x="0" y="0"/>
          <a:chExt cx="0" cy="0"/>
        </a:xfrm>
      </p:grpSpPr>
      <p:sp>
        <p:nvSpPr>
          <p:cNvPr id="1687" name="PlaceHolder 1"/>
          <p:cNvSpPr>
            <a:spLocks noGrp="1"/>
          </p:cNvSpPr>
          <p:nvPr>
            <p:ph type="title"/>
          </p:nvPr>
        </p:nvSpPr>
        <p:spPr>
          <a:xfrm>
            <a:off x="1334880" y="839160"/>
            <a:ext cx="6474240" cy="841320"/>
          </a:xfrm>
          <a:prstGeom prst="rect">
            <a:avLst/>
          </a:prstGeom>
          <a:noFill/>
          <a:ln w="0">
            <a:noFill/>
          </a:ln>
        </p:spPr>
        <p:txBody>
          <a:bodyPr tIns="91440" bIns="91440" anchor="b">
            <a:noAutofit/>
          </a:bodyPr>
          <a:p>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sp>
        <p:nvSpPr>
          <p:cNvPr id="1688" name="Google Shape;4098;p23"/>
          <p:cNvSpPr/>
          <p:nvPr/>
        </p:nvSpPr>
        <p:spPr>
          <a:xfrm>
            <a:off x="2568960" y="3737520"/>
            <a:ext cx="4005720" cy="63864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200" spc="-1" strike="noStrike">
                <a:solidFill>
                  <a:srgbClr val="ffd966"/>
                </a:solidFill>
                <a:latin typeface="Advent Pro"/>
                <a:ea typeface="Advent Pro"/>
              </a:rPr>
              <a:t>CREDITS: This presentation template was created by Slidesgo, including icons by Flaticon, and infographics &amp; images by Freepik. </a:t>
            </a:r>
            <a:endParaRPr b="0" lang="en-US" sz="1200" spc="-1" strike="noStrike">
              <a:latin typeface="Arial"/>
            </a:endParaRPr>
          </a:p>
          <a:p>
            <a:pPr algn="ctr">
              <a:lnSpc>
                <a:spcPct val="100000"/>
              </a:lnSpc>
              <a:buNone/>
              <a:tabLst>
                <a:tab algn="l" pos="0"/>
              </a:tabLst>
            </a:pPr>
            <a:endParaRPr b="0" lang="en-US" sz="1200" spc="-1" strike="noStrike">
              <a:latin typeface="Arial"/>
            </a:endParaRPr>
          </a:p>
          <a:p>
            <a:pPr algn="ctr">
              <a:lnSpc>
                <a:spcPct val="100000"/>
              </a:lnSpc>
              <a:buNone/>
              <a:tabLst>
                <a:tab algn="l" pos="0"/>
              </a:tabLst>
            </a:pPr>
            <a:endParaRPr b="0" lang="en-US" sz="1200" spc="-1" strike="noStrike">
              <a:latin typeface="Arial"/>
            </a:endParaRPr>
          </a:p>
          <a:p>
            <a:pPr algn="ctr">
              <a:lnSpc>
                <a:spcPct val="100000"/>
              </a:lnSpc>
              <a:buNone/>
              <a:tabLst>
                <a:tab algn="l" pos="0"/>
              </a:tabLst>
            </a:pPr>
            <a:endParaRPr b="0" lang="en-US" sz="1200" spc="-1" strike="noStrike">
              <a:latin typeface="Arial"/>
            </a:endParaRPr>
          </a:p>
        </p:txBody>
      </p:sp>
      <p:sp>
        <p:nvSpPr>
          <p:cNvPr id="168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slide" Target="slide17.xml"/><Relationship Id="rId2" Type="http://schemas.openxmlformats.org/officeDocument/2006/relationships/image" Target="../media/image10.png"/><Relationship Id="rId3" Type="http://schemas.openxmlformats.org/officeDocument/2006/relationships/slide" Target="slide1.xml"/><Relationship Id="rId4" Type="http://schemas.openxmlformats.org/officeDocument/2006/relationships/image" Target="../media/image11.png"/><Relationship Id="rId5" Type="http://schemas.openxmlformats.org/officeDocument/2006/relationships/slide" Target="slide2.xml"/><Relationship Id="rId6" Type="http://schemas.openxmlformats.org/officeDocument/2006/relationships/image" Target="../media/image12.png"/><Relationship Id="rId7" Type="http://schemas.openxmlformats.org/officeDocument/2006/relationships/slideLayout" Target="../slideLayouts/slideLayout6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xml.rels><?xml version="1.0" encoding="UTF-8"?>
<Relationships xmlns="http://schemas.openxmlformats.org/package/2006/relationships"><Relationship Id="rId1" Type="http://schemas.openxmlformats.org/officeDocument/2006/relationships/slide" Target="slide17.xml"/><Relationship Id="rId2" Type="http://schemas.openxmlformats.org/officeDocument/2006/relationships/image" Target="../media/image1.png"/><Relationship Id="rId3" Type="http://schemas.openxmlformats.org/officeDocument/2006/relationships/slide" Target="slide1.xml"/><Relationship Id="rId4" Type="http://schemas.openxmlformats.org/officeDocument/2006/relationships/image" Target="../media/image2.png"/><Relationship Id="rId5"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 Target="slide17.xml"/><Relationship Id="rId2" Type="http://schemas.openxmlformats.org/officeDocument/2006/relationships/image" Target="../media/image4.png"/><Relationship Id="rId3" Type="http://schemas.openxmlformats.org/officeDocument/2006/relationships/slide" Target="slide1.xml"/><Relationship Id="rId4" Type="http://schemas.openxmlformats.org/officeDocument/2006/relationships/image" Target="../media/image5.png"/><Relationship Id="rId5" Type="http://schemas.openxmlformats.org/officeDocument/2006/relationships/slide" Target="slide2.xml"/><Relationship Id="rId6" Type="http://schemas.openxmlformats.org/officeDocument/2006/relationships/image" Target="../media/image6.png"/><Relationship Id="rId7"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6" name="PlaceHolder 1"/>
          <p:cNvSpPr>
            <a:spLocks noGrp="1"/>
          </p:cNvSpPr>
          <p:nvPr>
            <p:ph type="title"/>
          </p:nvPr>
        </p:nvSpPr>
        <p:spPr>
          <a:xfrm>
            <a:off x="1589760" y="2044440"/>
            <a:ext cx="5964120" cy="1828800"/>
          </a:xfrm>
          <a:prstGeom prst="rect">
            <a:avLst/>
          </a:prstGeom>
          <a:noFill/>
          <a:ln w="0">
            <a:noFill/>
          </a:ln>
        </p:spPr>
        <p:txBody>
          <a:bodyPr tIns="91440" bIns="91440" anchor="b">
            <a:noAutofit/>
          </a:bodyPr>
          <a:p>
            <a:pPr algn="ctr">
              <a:lnSpc>
                <a:spcPct val="90000"/>
              </a:lnSpc>
              <a:buNone/>
              <a:tabLst>
                <a:tab algn="l" pos="0"/>
              </a:tabLst>
            </a:pPr>
            <a:r>
              <a:rPr b="0" lang="fr-FR" sz="5200" spc="-1" strike="noStrike">
                <a:solidFill>
                  <a:srgbClr val="ffd966"/>
                </a:solidFill>
                <a:latin typeface="Orbitron ExtraBold"/>
                <a:ea typeface="Orbitron ExtraBold"/>
              </a:rPr>
              <a:t>Limitless </a:t>
            </a:r>
            <a:br>
              <a:rPr sz="5200"/>
            </a:br>
            <a:r>
              <a:rPr b="0" lang="fr-FR" sz="5200" spc="-1" strike="noStrike">
                <a:solidFill>
                  <a:srgbClr val="ffd966"/>
                </a:solidFill>
                <a:latin typeface="Orbitron ExtraBold"/>
                <a:ea typeface="Orbitron ExtraBold"/>
              </a:rPr>
              <a:t>Runner</a:t>
            </a:r>
            <a:endParaRPr b="0" lang="en-US" sz="5200" spc="-1" strike="noStrike">
              <a:solidFill>
                <a:srgbClr val="000000"/>
              </a:solidFill>
              <a:latin typeface="Arial"/>
            </a:endParaRPr>
          </a:p>
        </p:txBody>
      </p:sp>
      <p:sp>
        <p:nvSpPr>
          <p:cNvPr id="1727" name="PlaceHolder 2"/>
          <p:cNvSpPr>
            <a:spLocks noGrp="1"/>
          </p:cNvSpPr>
          <p:nvPr>
            <p:ph type="subTitle"/>
          </p:nvPr>
        </p:nvSpPr>
        <p:spPr>
          <a:xfrm>
            <a:off x="1753200" y="3757320"/>
            <a:ext cx="5637600" cy="792360"/>
          </a:xfrm>
          <a:prstGeom prst="rect">
            <a:avLst/>
          </a:prstGeom>
          <a:noFill/>
          <a:ln w="0">
            <a:noFill/>
          </a:ln>
        </p:spPr>
        <p:txBody>
          <a:bodyPr tIns="91440" bIns="91440" anchor="t">
            <a:noAutofit/>
          </a:bodyPr>
          <a:p>
            <a:pPr algn="ctr">
              <a:lnSpc>
                <a:spcPct val="100000"/>
              </a:lnSpc>
              <a:buNone/>
              <a:tabLst>
                <a:tab algn="l" pos="0"/>
              </a:tabLst>
            </a:pPr>
            <a:r>
              <a:rPr b="0" lang="fr-FR" sz="2800" spc="-1" strike="noStrike">
                <a:solidFill>
                  <a:srgbClr val="ffffff"/>
                </a:solidFill>
                <a:latin typeface="Advent Pro Medium"/>
                <a:ea typeface="Advent Pro Medium"/>
              </a:rPr>
              <a:t>Projet conception</a:t>
            </a:r>
            <a:endParaRPr b="0" lang="en-US" sz="2800" spc="-1" strike="noStrike">
              <a:latin typeface="Arial"/>
            </a:endParaRPr>
          </a:p>
        </p:txBody>
      </p:sp>
      <p:grpSp>
        <p:nvGrpSpPr>
          <p:cNvPr id="1728" name="Google Shape;5495;p29"/>
          <p:cNvGrpSpPr/>
          <p:nvPr/>
        </p:nvGrpSpPr>
        <p:grpSpPr>
          <a:xfrm>
            <a:off x="2933280" y="1108080"/>
            <a:ext cx="924120" cy="792360"/>
            <a:chOff x="2933280" y="1108080"/>
            <a:chExt cx="924120" cy="792360"/>
          </a:xfrm>
        </p:grpSpPr>
        <p:sp>
          <p:nvSpPr>
            <p:cNvPr id="1729" name="Google Shape;5496;p29"/>
            <p:cNvSpPr/>
            <p:nvPr/>
          </p:nvSpPr>
          <p:spPr>
            <a:xfrm>
              <a:off x="3065400" y="1108080"/>
              <a:ext cx="131760" cy="131760"/>
            </a:xfrm>
            <a:custGeom>
              <a:avLst/>
              <a:gdLst/>
              <a:ahLst/>
              <a:rect l="l" t="t" r="r" b="b"/>
              <a:pathLst>
                <a:path w="34923" h="34923">
                  <a:moveTo>
                    <a:pt x="0" y="0"/>
                  </a:moveTo>
                  <a:lnTo>
                    <a:pt x="0" y="34922"/>
                  </a:lnTo>
                  <a:lnTo>
                    <a:pt x="34922" y="34922"/>
                  </a:lnTo>
                  <a:lnTo>
                    <a:pt x="34922" y="0"/>
                  </a:lnTo>
                  <a:close/>
                </a:path>
              </a:pathLst>
            </a:custGeom>
            <a:solidFill>
              <a:schemeClr val="accent1"/>
            </a:solidFill>
            <a:ln w="9525">
              <a:solidFill>
                <a:srgbClr val="ffd966"/>
              </a:solidFill>
              <a:round/>
            </a:ln>
          </p:spPr>
          <p:style>
            <a:lnRef idx="0"/>
            <a:fillRef idx="0"/>
            <a:effectRef idx="0"/>
            <a:fontRef idx="minor"/>
          </p:style>
        </p:sp>
        <p:sp>
          <p:nvSpPr>
            <p:cNvPr id="1730" name="Google Shape;5497;p29"/>
            <p:cNvSpPr/>
            <p:nvPr/>
          </p:nvSpPr>
          <p:spPr>
            <a:xfrm>
              <a:off x="3197520" y="1108080"/>
              <a:ext cx="131760" cy="131760"/>
            </a:xfrm>
            <a:custGeom>
              <a:avLst/>
              <a:gdLst/>
              <a:ahLst/>
              <a:rect l="l" t="t" r="r" b="b"/>
              <a:pathLst>
                <a:path w="34920" h="34923">
                  <a:moveTo>
                    <a:pt x="0" y="0"/>
                  </a:moveTo>
                  <a:lnTo>
                    <a:pt x="0" y="34922"/>
                  </a:lnTo>
                  <a:lnTo>
                    <a:pt x="34919" y="34922"/>
                  </a:lnTo>
                  <a:lnTo>
                    <a:pt x="34919" y="0"/>
                  </a:lnTo>
                  <a:close/>
                </a:path>
              </a:pathLst>
            </a:custGeom>
            <a:solidFill>
              <a:schemeClr val="accent1"/>
            </a:solidFill>
            <a:ln w="9525">
              <a:solidFill>
                <a:srgbClr val="ffd966"/>
              </a:solidFill>
              <a:round/>
            </a:ln>
          </p:spPr>
          <p:style>
            <a:lnRef idx="0"/>
            <a:fillRef idx="0"/>
            <a:effectRef idx="0"/>
            <a:fontRef idx="minor"/>
          </p:style>
        </p:sp>
        <p:sp>
          <p:nvSpPr>
            <p:cNvPr id="1731" name="Google Shape;5498;p29"/>
            <p:cNvSpPr/>
            <p:nvPr/>
          </p:nvSpPr>
          <p:spPr>
            <a:xfrm>
              <a:off x="3461400" y="1108080"/>
              <a:ext cx="131760" cy="131760"/>
            </a:xfrm>
            <a:custGeom>
              <a:avLst/>
              <a:gdLst/>
              <a:ahLst/>
              <a:rect l="l" t="t" r="r" b="b"/>
              <a:pathLst>
                <a:path w="34919" h="34923">
                  <a:moveTo>
                    <a:pt x="0" y="0"/>
                  </a:moveTo>
                  <a:lnTo>
                    <a:pt x="0" y="34922"/>
                  </a:lnTo>
                  <a:lnTo>
                    <a:pt x="34918" y="34922"/>
                  </a:lnTo>
                  <a:lnTo>
                    <a:pt x="34918" y="0"/>
                  </a:lnTo>
                  <a:close/>
                </a:path>
              </a:pathLst>
            </a:custGeom>
            <a:solidFill>
              <a:schemeClr val="accent3"/>
            </a:solidFill>
            <a:ln w="9525">
              <a:solidFill>
                <a:srgbClr val="f1c232"/>
              </a:solidFill>
              <a:round/>
            </a:ln>
          </p:spPr>
          <p:style>
            <a:lnRef idx="0"/>
            <a:fillRef idx="0"/>
            <a:effectRef idx="0"/>
            <a:fontRef idx="minor"/>
          </p:style>
        </p:sp>
        <p:sp>
          <p:nvSpPr>
            <p:cNvPr id="1732" name="Google Shape;5499;p29"/>
            <p:cNvSpPr/>
            <p:nvPr/>
          </p:nvSpPr>
          <p:spPr>
            <a:xfrm>
              <a:off x="3593520" y="1108080"/>
              <a:ext cx="131760" cy="131760"/>
            </a:xfrm>
            <a:custGeom>
              <a:avLst/>
              <a:gdLst/>
              <a:ahLst/>
              <a:rect l="l" t="t" r="r" b="b"/>
              <a:pathLst>
                <a:path w="34920" h="34923">
                  <a:moveTo>
                    <a:pt x="0" y="0"/>
                  </a:moveTo>
                  <a:lnTo>
                    <a:pt x="0" y="34922"/>
                  </a:lnTo>
                  <a:lnTo>
                    <a:pt x="34920" y="34922"/>
                  </a:lnTo>
                  <a:lnTo>
                    <a:pt x="34920" y="0"/>
                  </a:lnTo>
                  <a:close/>
                </a:path>
              </a:pathLst>
            </a:custGeom>
            <a:solidFill>
              <a:schemeClr val="accent3"/>
            </a:solidFill>
            <a:ln w="9525">
              <a:solidFill>
                <a:srgbClr val="f1c232"/>
              </a:solidFill>
              <a:round/>
            </a:ln>
          </p:spPr>
          <p:style>
            <a:lnRef idx="0"/>
            <a:fillRef idx="0"/>
            <a:effectRef idx="0"/>
            <a:fontRef idx="minor"/>
          </p:style>
        </p:sp>
        <p:sp>
          <p:nvSpPr>
            <p:cNvPr id="1733" name="Google Shape;5500;p29"/>
            <p:cNvSpPr/>
            <p:nvPr/>
          </p:nvSpPr>
          <p:spPr>
            <a:xfrm>
              <a:off x="2933280" y="1240200"/>
              <a:ext cx="131760" cy="13176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734" name="Google Shape;5501;p29"/>
            <p:cNvSpPr/>
            <p:nvPr/>
          </p:nvSpPr>
          <p:spPr>
            <a:xfrm>
              <a:off x="3065400" y="1240200"/>
              <a:ext cx="131760" cy="131760"/>
            </a:xfrm>
            <a:custGeom>
              <a:avLst/>
              <a:gdLst/>
              <a:ahLst/>
              <a:rect l="l" t="t" r="r" b="b"/>
              <a:pathLst>
                <a:path w="34923" h="34917">
                  <a:moveTo>
                    <a:pt x="0" y="0"/>
                  </a:moveTo>
                  <a:lnTo>
                    <a:pt x="0" y="34917"/>
                  </a:lnTo>
                  <a:lnTo>
                    <a:pt x="34922" y="34917"/>
                  </a:lnTo>
                  <a:lnTo>
                    <a:pt x="34922" y="0"/>
                  </a:lnTo>
                  <a:close/>
                </a:path>
              </a:pathLst>
            </a:custGeom>
            <a:solidFill>
              <a:schemeClr val="lt1"/>
            </a:solidFill>
            <a:ln w="9525">
              <a:solidFill>
                <a:srgbClr val="fff2cc"/>
              </a:solidFill>
              <a:round/>
            </a:ln>
          </p:spPr>
          <p:style>
            <a:lnRef idx="0"/>
            <a:fillRef idx="0"/>
            <a:effectRef idx="0"/>
            <a:fontRef idx="minor"/>
          </p:style>
        </p:sp>
        <p:sp>
          <p:nvSpPr>
            <p:cNvPr id="1735" name="Google Shape;5502;p29"/>
            <p:cNvSpPr/>
            <p:nvPr/>
          </p:nvSpPr>
          <p:spPr>
            <a:xfrm>
              <a:off x="3197520" y="1240200"/>
              <a:ext cx="131760" cy="131760"/>
            </a:xfrm>
            <a:custGeom>
              <a:avLst/>
              <a:gdLst/>
              <a:ahLst/>
              <a:rect l="l" t="t" r="r" b="b"/>
              <a:pathLst>
                <a:path w="34920" h="34917">
                  <a:moveTo>
                    <a:pt x="0" y="0"/>
                  </a:moveTo>
                  <a:lnTo>
                    <a:pt x="0" y="34917"/>
                  </a:lnTo>
                  <a:lnTo>
                    <a:pt x="34919" y="34917"/>
                  </a:lnTo>
                  <a:lnTo>
                    <a:pt x="34919" y="0"/>
                  </a:lnTo>
                  <a:close/>
                </a:path>
              </a:pathLst>
            </a:custGeom>
            <a:solidFill>
              <a:schemeClr val="accent4"/>
            </a:solidFill>
            <a:ln w="9525">
              <a:solidFill>
                <a:srgbClr val="ffe599"/>
              </a:solidFill>
              <a:round/>
            </a:ln>
          </p:spPr>
          <p:style>
            <a:lnRef idx="0"/>
            <a:fillRef idx="0"/>
            <a:effectRef idx="0"/>
            <a:fontRef idx="minor"/>
          </p:style>
        </p:sp>
        <p:sp>
          <p:nvSpPr>
            <p:cNvPr id="1736" name="Google Shape;5503;p29"/>
            <p:cNvSpPr/>
            <p:nvPr/>
          </p:nvSpPr>
          <p:spPr>
            <a:xfrm>
              <a:off x="3329640" y="1240200"/>
              <a:ext cx="131760" cy="13176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737" name="Google Shape;5504;p29"/>
            <p:cNvSpPr/>
            <p:nvPr/>
          </p:nvSpPr>
          <p:spPr>
            <a:xfrm>
              <a:off x="3461400" y="1240200"/>
              <a:ext cx="131760" cy="131760"/>
            </a:xfrm>
            <a:custGeom>
              <a:avLst/>
              <a:gdLst/>
              <a:ahLst/>
              <a:rect l="l" t="t" r="r" b="b"/>
              <a:pathLst>
                <a:path w="34919" h="34917">
                  <a:moveTo>
                    <a:pt x="0" y="0"/>
                  </a:moveTo>
                  <a:lnTo>
                    <a:pt x="0" y="34917"/>
                  </a:lnTo>
                  <a:lnTo>
                    <a:pt x="34918" y="34917"/>
                  </a:lnTo>
                  <a:lnTo>
                    <a:pt x="34918" y="0"/>
                  </a:lnTo>
                  <a:close/>
                </a:path>
              </a:pathLst>
            </a:custGeom>
            <a:solidFill>
              <a:schemeClr val="accent1"/>
            </a:solidFill>
            <a:ln w="9525">
              <a:solidFill>
                <a:srgbClr val="ffd966"/>
              </a:solidFill>
              <a:round/>
            </a:ln>
          </p:spPr>
          <p:style>
            <a:lnRef idx="0"/>
            <a:fillRef idx="0"/>
            <a:effectRef idx="0"/>
            <a:fontRef idx="minor"/>
          </p:style>
        </p:sp>
        <p:sp>
          <p:nvSpPr>
            <p:cNvPr id="1738" name="Google Shape;5505;p29"/>
            <p:cNvSpPr/>
            <p:nvPr/>
          </p:nvSpPr>
          <p:spPr>
            <a:xfrm>
              <a:off x="3593520" y="1240200"/>
              <a:ext cx="131760" cy="131760"/>
            </a:xfrm>
            <a:custGeom>
              <a:avLst/>
              <a:gdLst/>
              <a:ahLst/>
              <a:rect l="l" t="t" r="r" b="b"/>
              <a:pathLst>
                <a:path w="34920" h="34917">
                  <a:moveTo>
                    <a:pt x="0" y="0"/>
                  </a:moveTo>
                  <a:lnTo>
                    <a:pt x="0" y="34917"/>
                  </a:lnTo>
                  <a:lnTo>
                    <a:pt x="34920" y="34917"/>
                  </a:lnTo>
                  <a:lnTo>
                    <a:pt x="34920" y="0"/>
                  </a:lnTo>
                  <a:close/>
                </a:path>
              </a:pathLst>
            </a:custGeom>
            <a:solidFill>
              <a:schemeClr val="accent3"/>
            </a:solidFill>
            <a:ln w="9525">
              <a:solidFill>
                <a:srgbClr val="f1c232"/>
              </a:solidFill>
              <a:round/>
            </a:ln>
          </p:spPr>
          <p:style>
            <a:lnRef idx="0"/>
            <a:fillRef idx="0"/>
            <a:effectRef idx="0"/>
            <a:fontRef idx="minor"/>
          </p:style>
        </p:sp>
        <p:sp>
          <p:nvSpPr>
            <p:cNvPr id="1739" name="Google Shape;5506;p29"/>
            <p:cNvSpPr/>
            <p:nvPr/>
          </p:nvSpPr>
          <p:spPr>
            <a:xfrm>
              <a:off x="3725640" y="1240200"/>
              <a:ext cx="131760" cy="131760"/>
            </a:xfrm>
            <a:custGeom>
              <a:avLst/>
              <a:gdLst/>
              <a:ahLst/>
              <a:rect l="l" t="t" r="r" b="b"/>
              <a:pathLst>
                <a:path w="34923" h="34917">
                  <a:moveTo>
                    <a:pt x="1" y="0"/>
                  </a:moveTo>
                  <a:lnTo>
                    <a:pt x="1" y="34917"/>
                  </a:lnTo>
                  <a:lnTo>
                    <a:pt x="34923" y="34917"/>
                  </a:lnTo>
                  <a:lnTo>
                    <a:pt x="34923" y="0"/>
                  </a:lnTo>
                  <a:close/>
                </a:path>
              </a:pathLst>
            </a:custGeom>
            <a:solidFill>
              <a:schemeClr val="accent3"/>
            </a:solidFill>
            <a:ln w="9525">
              <a:solidFill>
                <a:srgbClr val="f1c232"/>
              </a:solidFill>
              <a:round/>
            </a:ln>
          </p:spPr>
          <p:style>
            <a:lnRef idx="0"/>
            <a:fillRef idx="0"/>
            <a:effectRef idx="0"/>
            <a:fontRef idx="minor"/>
          </p:style>
        </p:sp>
        <p:sp>
          <p:nvSpPr>
            <p:cNvPr id="1740" name="Google Shape;5507;p29"/>
            <p:cNvSpPr/>
            <p:nvPr/>
          </p:nvSpPr>
          <p:spPr>
            <a:xfrm>
              <a:off x="2933280" y="1372320"/>
              <a:ext cx="131760" cy="13176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1741" name="Google Shape;5508;p29"/>
            <p:cNvSpPr/>
            <p:nvPr/>
          </p:nvSpPr>
          <p:spPr>
            <a:xfrm>
              <a:off x="3065400" y="1372320"/>
              <a:ext cx="131760" cy="131760"/>
            </a:xfrm>
            <a:custGeom>
              <a:avLst/>
              <a:gdLst/>
              <a:ahLst/>
              <a:rect l="l" t="t" r="r" b="b"/>
              <a:pathLst>
                <a:path w="34923" h="34921">
                  <a:moveTo>
                    <a:pt x="0" y="0"/>
                  </a:moveTo>
                  <a:lnTo>
                    <a:pt x="0" y="34921"/>
                  </a:lnTo>
                  <a:lnTo>
                    <a:pt x="34922" y="34921"/>
                  </a:lnTo>
                  <a:lnTo>
                    <a:pt x="34922" y="0"/>
                  </a:lnTo>
                  <a:close/>
                </a:path>
              </a:pathLst>
            </a:custGeom>
            <a:solidFill>
              <a:schemeClr val="accent4"/>
            </a:solidFill>
            <a:ln w="9525">
              <a:solidFill>
                <a:srgbClr val="ffe599"/>
              </a:solidFill>
              <a:round/>
            </a:ln>
          </p:spPr>
          <p:style>
            <a:lnRef idx="0"/>
            <a:fillRef idx="0"/>
            <a:effectRef idx="0"/>
            <a:fontRef idx="minor"/>
          </p:style>
        </p:sp>
        <p:sp>
          <p:nvSpPr>
            <p:cNvPr id="1742" name="Google Shape;5509;p29"/>
            <p:cNvSpPr/>
            <p:nvPr/>
          </p:nvSpPr>
          <p:spPr>
            <a:xfrm>
              <a:off x="3197520" y="1372320"/>
              <a:ext cx="131760" cy="131760"/>
            </a:xfrm>
            <a:custGeom>
              <a:avLst/>
              <a:gdLst/>
              <a:ahLst/>
              <a:rect l="l" t="t" r="r" b="b"/>
              <a:pathLst>
                <a:path w="34920" h="34921">
                  <a:moveTo>
                    <a:pt x="0" y="0"/>
                  </a:moveTo>
                  <a:lnTo>
                    <a:pt x="0" y="34921"/>
                  </a:lnTo>
                  <a:lnTo>
                    <a:pt x="34919" y="34921"/>
                  </a:lnTo>
                  <a:lnTo>
                    <a:pt x="34919" y="0"/>
                  </a:lnTo>
                  <a:close/>
                </a:path>
              </a:pathLst>
            </a:custGeom>
            <a:solidFill>
              <a:schemeClr val="accent4"/>
            </a:solidFill>
            <a:ln w="9525">
              <a:solidFill>
                <a:srgbClr val="ffe599"/>
              </a:solidFill>
              <a:round/>
            </a:ln>
          </p:spPr>
          <p:style>
            <a:lnRef idx="0"/>
            <a:fillRef idx="0"/>
            <a:effectRef idx="0"/>
            <a:fontRef idx="minor"/>
          </p:style>
        </p:sp>
        <p:sp>
          <p:nvSpPr>
            <p:cNvPr id="1743" name="Google Shape;5510;p29"/>
            <p:cNvSpPr/>
            <p:nvPr/>
          </p:nvSpPr>
          <p:spPr>
            <a:xfrm>
              <a:off x="3329640" y="1372320"/>
              <a:ext cx="131760" cy="13176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1744" name="Google Shape;5511;p29"/>
            <p:cNvSpPr/>
            <p:nvPr/>
          </p:nvSpPr>
          <p:spPr>
            <a:xfrm>
              <a:off x="3461400" y="1372320"/>
              <a:ext cx="131760" cy="131760"/>
            </a:xfrm>
            <a:custGeom>
              <a:avLst/>
              <a:gdLst/>
              <a:ahLst/>
              <a:rect l="l" t="t" r="r" b="b"/>
              <a:pathLst>
                <a:path w="34919" h="34921">
                  <a:moveTo>
                    <a:pt x="0" y="0"/>
                  </a:moveTo>
                  <a:lnTo>
                    <a:pt x="0" y="34921"/>
                  </a:lnTo>
                  <a:lnTo>
                    <a:pt x="34918" y="34921"/>
                  </a:lnTo>
                  <a:lnTo>
                    <a:pt x="34918" y="0"/>
                  </a:lnTo>
                  <a:close/>
                </a:path>
              </a:pathLst>
            </a:custGeom>
            <a:solidFill>
              <a:schemeClr val="accent1"/>
            </a:solidFill>
            <a:ln w="9525">
              <a:solidFill>
                <a:srgbClr val="ffd966"/>
              </a:solidFill>
              <a:round/>
            </a:ln>
          </p:spPr>
          <p:style>
            <a:lnRef idx="0"/>
            <a:fillRef idx="0"/>
            <a:effectRef idx="0"/>
            <a:fontRef idx="minor"/>
          </p:style>
        </p:sp>
        <p:sp>
          <p:nvSpPr>
            <p:cNvPr id="1745" name="Google Shape;5512;p29"/>
            <p:cNvSpPr/>
            <p:nvPr/>
          </p:nvSpPr>
          <p:spPr>
            <a:xfrm>
              <a:off x="3593520" y="1372320"/>
              <a:ext cx="131760" cy="131760"/>
            </a:xfrm>
            <a:custGeom>
              <a:avLst/>
              <a:gdLst/>
              <a:ahLst/>
              <a:rect l="l" t="t" r="r" b="b"/>
              <a:pathLst>
                <a:path w="34920" h="34921">
                  <a:moveTo>
                    <a:pt x="0" y="0"/>
                  </a:moveTo>
                  <a:lnTo>
                    <a:pt x="0" y="34921"/>
                  </a:lnTo>
                  <a:lnTo>
                    <a:pt x="34920" y="34921"/>
                  </a:lnTo>
                  <a:lnTo>
                    <a:pt x="34920" y="0"/>
                  </a:lnTo>
                  <a:close/>
                </a:path>
              </a:pathLst>
            </a:custGeom>
            <a:solidFill>
              <a:schemeClr val="accent3"/>
            </a:solidFill>
            <a:ln w="9525">
              <a:solidFill>
                <a:srgbClr val="f1c232"/>
              </a:solidFill>
              <a:round/>
            </a:ln>
          </p:spPr>
          <p:style>
            <a:lnRef idx="0"/>
            <a:fillRef idx="0"/>
            <a:effectRef idx="0"/>
            <a:fontRef idx="minor"/>
          </p:style>
        </p:sp>
        <p:sp>
          <p:nvSpPr>
            <p:cNvPr id="1746" name="Google Shape;5513;p29"/>
            <p:cNvSpPr/>
            <p:nvPr/>
          </p:nvSpPr>
          <p:spPr>
            <a:xfrm>
              <a:off x="3725640" y="1372320"/>
              <a:ext cx="131760" cy="131760"/>
            </a:xfrm>
            <a:custGeom>
              <a:avLst/>
              <a:gdLst/>
              <a:ahLst/>
              <a:rect l="l" t="t" r="r" b="b"/>
              <a:pathLst>
                <a:path w="34923" h="34921">
                  <a:moveTo>
                    <a:pt x="1" y="0"/>
                  </a:moveTo>
                  <a:lnTo>
                    <a:pt x="1" y="34921"/>
                  </a:lnTo>
                  <a:lnTo>
                    <a:pt x="34923" y="34921"/>
                  </a:lnTo>
                  <a:lnTo>
                    <a:pt x="34923" y="0"/>
                  </a:lnTo>
                  <a:close/>
                </a:path>
              </a:pathLst>
            </a:custGeom>
            <a:solidFill>
              <a:schemeClr val="accent3"/>
            </a:solidFill>
            <a:ln w="9525">
              <a:solidFill>
                <a:srgbClr val="f1c232"/>
              </a:solidFill>
              <a:round/>
            </a:ln>
          </p:spPr>
          <p:style>
            <a:lnRef idx="0"/>
            <a:fillRef idx="0"/>
            <a:effectRef idx="0"/>
            <a:fontRef idx="minor"/>
          </p:style>
        </p:sp>
        <p:sp>
          <p:nvSpPr>
            <p:cNvPr id="1747" name="Google Shape;5514;p29"/>
            <p:cNvSpPr/>
            <p:nvPr/>
          </p:nvSpPr>
          <p:spPr>
            <a:xfrm>
              <a:off x="3065400" y="1504440"/>
              <a:ext cx="131760" cy="13176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1748" name="Google Shape;5515;p29"/>
            <p:cNvSpPr/>
            <p:nvPr/>
          </p:nvSpPr>
          <p:spPr>
            <a:xfrm>
              <a:off x="3197520" y="1504440"/>
              <a:ext cx="131760" cy="131760"/>
            </a:xfrm>
            <a:custGeom>
              <a:avLst/>
              <a:gdLst/>
              <a:ahLst/>
              <a:rect l="l" t="t" r="r" b="b"/>
              <a:pathLst>
                <a:path w="34920" h="34925">
                  <a:moveTo>
                    <a:pt x="0" y="1"/>
                  </a:moveTo>
                  <a:lnTo>
                    <a:pt x="0" y="34924"/>
                  </a:lnTo>
                  <a:lnTo>
                    <a:pt x="34919" y="34924"/>
                  </a:lnTo>
                  <a:lnTo>
                    <a:pt x="34919" y="1"/>
                  </a:lnTo>
                  <a:close/>
                </a:path>
              </a:pathLst>
            </a:custGeom>
            <a:solidFill>
              <a:schemeClr val="accent1"/>
            </a:solidFill>
            <a:ln w="9525">
              <a:solidFill>
                <a:srgbClr val="ffd966"/>
              </a:solidFill>
              <a:round/>
            </a:ln>
          </p:spPr>
          <p:style>
            <a:lnRef idx="0"/>
            <a:fillRef idx="0"/>
            <a:effectRef idx="0"/>
            <a:fontRef idx="minor"/>
          </p:style>
        </p:sp>
        <p:sp>
          <p:nvSpPr>
            <p:cNvPr id="1749" name="Google Shape;5516;p29"/>
            <p:cNvSpPr/>
            <p:nvPr/>
          </p:nvSpPr>
          <p:spPr>
            <a:xfrm>
              <a:off x="3329640" y="1504440"/>
              <a:ext cx="131760" cy="13176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1750" name="Google Shape;5517;p29"/>
            <p:cNvSpPr/>
            <p:nvPr/>
          </p:nvSpPr>
          <p:spPr>
            <a:xfrm>
              <a:off x="3461400" y="1504440"/>
              <a:ext cx="131760" cy="131760"/>
            </a:xfrm>
            <a:custGeom>
              <a:avLst/>
              <a:gdLst/>
              <a:ahLst/>
              <a:rect l="l" t="t" r="r" b="b"/>
              <a:pathLst>
                <a:path w="34919" h="34925">
                  <a:moveTo>
                    <a:pt x="0" y="1"/>
                  </a:moveTo>
                  <a:lnTo>
                    <a:pt x="0" y="34924"/>
                  </a:lnTo>
                  <a:lnTo>
                    <a:pt x="34918" y="34924"/>
                  </a:lnTo>
                  <a:lnTo>
                    <a:pt x="34918" y="1"/>
                  </a:lnTo>
                  <a:close/>
                </a:path>
              </a:pathLst>
            </a:custGeom>
            <a:solidFill>
              <a:schemeClr val="accent3"/>
            </a:solidFill>
            <a:ln w="9525">
              <a:solidFill>
                <a:srgbClr val="f1c232"/>
              </a:solidFill>
              <a:round/>
            </a:ln>
          </p:spPr>
          <p:style>
            <a:lnRef idx="0"/>
            <a:fillRef idx="0"/>
            <a:effectRef idx="0"/>
            <a:fontRef idx="minor"/>
          </p:style>
        </p:sp>
        <p:sp>
          <p:nvSpPr>
            <p:cNvPr id="1751" name="Google Shape;5518;p29"/>
            <p:cNvSpPr/>
            <p:nvPr/>
          </p:nvSpPr>
          <p:spPr>
            <a:xfrm>
              <a:off x="3593520" y="1504440"/>
              <a:ext cx="131760" cy="131760"/>
            </a:xfrm>
            <a:custGeom>
              <a:avLst/>
              <a:gdLst/>
              <a:ahLst/>
              <a:rect l="l" t="t" r="r" b="b"/>
              <a:pathLst>
                <a:path w="34920" h="34925">
                  <a:moveTo>
                    <a:pt x="0" y="1"/>
                  </a:moveTo>
                  <a:lnTo>
                    <a:pt x="0" y="34924"/>
                  </a:lnTo>
                  <a:lnTo>
                    <a:pt x="34920" y="34924"/>
                  </a:lnTo>
                  <a:lnTo>
                    <a:pt x="34920" y="1"/>
                  </a:lnTo>
                  <a:close/>
                </a:path>
              </a:pathLst>
            </a:custGeom>
            <a:solidFill>
              <a:schemeClr val="accent3"/>
            </a:solidFill>
            <a:ln w="9525">
              <a:solidFill>
                <a:srgbClr val="f1c232"/>
              </a:solidFill>
              <a:round/>
            </a:ln>
          </p:spPr>
          <p:style>
            <a:lnRef idx="0"/>
            <a:fillRef idx="0"/>
            <a:effectRef idx="0"/>
            <a:fontRef idx="minor"/>
          </p:style>
        </p:sp>
        <p:sp>
          <p:nvSpPr>
            <p:cNvPr id="1752" name="Google Shape;5519;p29"/>
            <p:cNvSpPr/>
            <p:nvPr/>
          </p:nvSpPr>
          <p:spPr>
            <a:xfrm>
              <a:off x="3197520" y="1636560"/>
              <a:ext cx="131760" cy="131760"/>
            </a:xfrm>
            <a:custGeom>
              <a:avLst/>
              <a:gdLst/>
              <a:ahLst/>
              <a:rect l="l" t="t" r="r" b="b"/>
              <a:pathLst>
                <a:path w="34920" h="34919">
                  <a:moveTo>
                    <a:pt x="0" y="1"/>
                  </a:moveTo>
                  <a:lnTo>
                    <a:pt x="0" y="34919"/>
                  </a:lnTo>
                  <a:lnTo>
                    <a:pt x="34919" y="34919"/>
                  </a:lnTo>
                  <a:lnTo>
                    <a:pt x="34919" y="1"/>
                  </a:lnTo>
                  <a:close/>
                </a:path>
              </a:pathLst>
            </a:custGeom>
            <a:solidFill>
              <a:schemeClr val="accent3"/>
            </a:solidFill>
            <a:ln w="9525">
              <a:solidFill>
                <a:srgbClr val="f1c232"/>
              </a:solidFill>
              <a:round/>
            </a:ln>
          </p:spPr>
          <p:style>
            <a:lnRef idx="0"/>
            <a:fillRef idx="0"/>
            <a:effectRef idx="0"/>
            <a:fontRef idx="minor"/>
          </p:style>
        </p:sp>
        <p:sp>
          <p:nvSpPr>
            <p:cNvPr id="1753" name="Google Shape;5520;p29"/>
            <p:cNvSpPr/>
            <p:nvPr/>
          </p:nvSpPr>
          <p:spPr>
            <a:xfrm>
              <a:off x="3329640" y="1636560"/>
              <a:ext cx="131760" cy="131760"/>
            </a:xfrm>
            <a:custGeom>
              <a:avLst/>
              <a:gdLst/>
              <a:ahLst/>
              <a:rect l="l" t="t" r="r" b="b"/>
              <a:pathLst>
                <a:path w="34923" h="34919">
                  <a:moveTo>
                    <a:pt x="0" y="1"/>
                  </a:moveTo>
                  <a:lnTo>
                    <a:pt x="0" y="34919"/>
                  </a:lnTo>
                  <a:lnTo>
                    <a:pt x="34922" y="34919"/>
                  </a:lnTo>
                  <a:lnTo>
                    <a:pt x="34922" y="1"/>
                  </a:lnTo>
                  <a:close/>
                </a:path>
              </a:pathLst>
            </a:custGeom>
            <a:solidFill>
              <a:schemeClr val="accent3"/>
            </a:solidFill>
            <a:ln w="9525">
              <a:solidFill>
                <a:srgbClr val="f1c232"/>
              </a:solidFill>
              <a:round/>
            </a:ln>
          </p:spPr>
          <p:style>
            <a:lnRef idx="0"/>
            <a:fillRef idx="0"/>
            <a:effectRef idx="0"/>
            <a:fontRef idx="minor"/>
          </p:style>
        </p:sp>
        <p:sp>
          <p:nvSpPr>
            <p:cNvPr id="1754" name="Google Shape;5521;p29"/>
            <p:cNvSpPr/>
            <p:nvPr/>
          </p:nvSpPr>
          <p:spPr>
            <a:xfrm>
              <a:off x="3461400" y="1636560"/>
              <a:ext cx="131760" cy="131760"/>
            </a:xfrm>
            <a:custGeom>
              <a:avLst/>
              <a:gdLst/>
              <a:ahLst/>
              <a:rect l="l" t="t" r="r" b="b"/>
              <a:pathLst>
                <a:path w="34919" h="34919">
                  <a:moveTo>
                    <a:pt x="0" y="1"/>
                  </a:moveTo>
                  <a:lnTo>
                    <a:pt x="0" y="34919"/>
                  </a:lnTo>
                  <a:lnTo>
                    <a:pt x="34918" y="34919"/>
                  </a:lnTo>
                  <a:lnTo>
                    <a:pt x="34918" y="1"/>
                  </a:lnTo>
                  <a:close/>
                </a:path>
              </a:pathLst>
            </a:custGeom>
            <a:solidFill>
              <a:schemeClr val="accent3"/>
            </a:solidFill>
            <a:ln w="9525">
              <a:solidFill>
                <a:srgbClr val="f1c232"/>
              </a:solidFill>
              <a:round/>
            </a:ln>
          </p:spPr>
          <p:style>
            <a:lnRef idx="0"/>
            <a:fillRef idx="0"/>
            <a:effectRef idx="0"/>
            <a:fontRef idx="minor"/>
          </p:style>
        </p:sp>
        <p:sp>
          <p:nvSpPr>
            <p:cNvPr id="1755" name="Google Shape;5522;p29"/>
            <p:cNvSpPr/>
            <p:nvPr/>
          </p:nvSpPr>
          <p:spPr>
            <a:xfrm>
              <a:off x="3329640" y="1768680"/>
              <a:ext cx="131760" cy="131760"/>
            </a:xfrm>
            <a:custGeom>
              <a:avLst/>
              <a:gdLst/>
              <a:ahLst/>
              <a:rect l="l" t="t" r="r" b="b"/>
              <a:pathLst>
                <a:path w="34923" h="34923">
                  <a:moveTo>
                    <a:pt x="0" y="1"/>
                  </a:moveTo>
                  <a:lnTo>
                    <a:pt x="0" y="34923"/>
                  </a:lnTo>
                  <a:lnTo>
                    <a:pt x="34922" y="34923"/>
                  </a:lnTo>
                  <a:lnTo>
                    <a:pt x="34922" y="1"/>
                  </a:lnTo>
                  <a:close/>
                </a:path>
              </a:pathLst>
            </a:custGeom>
            <a:solidFill>
              <a:schemeClr val="accent3"/>
            </a:solidFill>
            <a:ln w="9525">
              <a:solidFill>
                <a:srgbClr val="f1c232"/>
              </a:solidFill>
              <a:round/>
            </a:ln>
          </p:spPr>
          <p:style>
            <a:lnRef idx="0"/>
            <a:fillRef idx="0"/>
            <a:effectRef idx="0"/>
            <a:fontRef idx="minor"/>
          </p:style>
        </p:sp>
      </p:grpSp>
      <p:grpSp>
        <p:nvGrpSpPr>
          <p:cNvPr id="1756" name="Google Shape;5523;p29"/>
          <p:cNvGrpSpPr/>
          <p:nvPr/>
        </p:nvGrpSpPr>
        <p:grpSpPr>
          <a:xfrm>
            <a:off x="4109760" y="1108080"/>
            <a:ext cx="924120" cy="792360"/>
            <a:chOff x="4109760" y="1108080"/>
            <a:chExt cx="924120" cy="792360"/>
          </a:xfrm>
        </p:grpSpPr>
        <p:sp>
          <p:nvSpPr>
            <p:cNvPr id="1757" name="Google Shape;5524;p29"/>
            <p:cNvSpPr/>
            <p:nvPr/>
          </p:nvSpPr>
          <p:spPr>
            <a:xfrm>
              <a:off x="4241880" y="1108080"/>
              <a:ext cx="131760" cy="131760"/>
            </a:xfrm>
            <a:custGeom>
              <a:avLst/>
              <a:gdLst/>
              <a:ahLst/>
              <a:rect l="l" t="t" r="r" b="b"/>
              <a:pathLst>
                <a:path w="34923" h="34923">
                  <a:moveTo>
                    <a:pt x="0" y="0"/>
                  </a:moveTo>
                  <a:lnTo>
                    <a:pt x="0" y="34922"/>
                  </a:lnTo>
                  <a:lnTo>
                    <a:pt x="34922" y="34922"/>
                  </a:lnTo>
                  <a:lnTo>
                    <a:pt x="34922" y="0"/>
                  </a:lnTo>
                  <a:close/>
                </a:path>
              </a:pathLst>
            </a:custGeom>
            <a:solidFill>
              <a:schemeClr val="accent1"/>
            </a:solidFill>
            <a:ln w="9525">
              <a:solidFill>
                <a:srgbClr val="ffd966"/>
              </a:solidFill>
              <a:round/>
            </a:ln>
          </p:spPr>
          <p:style>
            <a:lnRef idx="0"/>
            <a:fillRef idx="0"/>
            <a:effectRef idx="0"/>
            <a:fontRef idx="minor"/>
          </p:style>
        </p:sp>
        <p:sp>
          <p:nvSpPr>
            <p:cNvPr id="1758" name="Google Shape;5525;p29"/>
            <p:cNvSpPr/>
            <p:nvPr/>
          </p:nvSpPr>
          <p:spPr>
            <a:xfrm>
              <a:off x="4374000" y="1108080"/>
              <a:ext cx="131760" cy="131760"/>
            </a:xfrm>
            <a:custGeom>
              <a:avLst/>
              <a:gdLst/>
              <a:ahLst/>
              <a:rect l="l" t="t" r="r" b="b"/>
              <a:pathLst>
                <a:path w="34920" h="34923">
                  <a:moveTo>
                    <a:pt x="0" y="0"/>
                  </a:moveTo>
                  <a:lnTo>
                    <a:pt x="0" y="34922"/>
                  </a:lnTo>
                  <a:lnTo>
                    <a:pt x="34919" y="34922"/>
                  </a:lnTo>
                  <a:lnTo>
                    <a:pt x="34919" y="0"/>
                  </a:lnTo>
                  <a:close/>
                </a:path>
              </a:pathLst>
            </a:custGeom>
            <a:solidFill>
              <a:schemeClr val="accent1"/>
            </a:solidFill>
            <a:ln w="9525">
              <a:solidFill>
                <a:srgbClr val="ffd966"/>
              </a:solidFill>
              <a:round/>
            </a:ln>
          </p:spPr>
          <p:style>
            <a:lnRef idx="0"/>
            <a:fillRef idx="0"/>
            <a:effectRef idx="0"/>
            <a:fontRef idx="minor"/>
          </p:style>
        </p:sp>
        <p:sp>
          <p:nvSpPr>
            <p:cNvPr id="1759" name="Google Shape;5526;p29"/>
            <p:cNvSpPr/>
            <p:nvPr/>
          </p:nvSpPr>
          <p:spPr>
            <a:xfrm>
              <a:off x="4637880" y="1108080"/>
              <a:ext cx="131760" cy="131760"/>
            </a:xfrm>
            <a:custGeom>
              <a:avLst/>
              <a:gdLst/>
              <a:ahLst/>
              <a:rect l="l" t="t" r="r" b="b"/>
              <a:pathLst>
                <a:path w="34919" h="34923">
                  <a:moveTo>
                    <a:pt x="0" y="0"/>
                  </a:moveTo>
                  <a:lnTo>
                    <a:pt x="0" y="34922"/>
                  </a:lnTo>
                  <a:lnTo>
                    <a:pt x="34918" y="34922"/>
                  </a:lnTo>
                  <a:lnTo>
                    <a:pt x="34918" y="0"/>
                  </a:lnTo>
                  <a:close/>
                </a:path>
              </a:pathLst>
            </a:custGeom>
            <a:solidFill>
              <a:schemeClr val="accent3"/>
            </a:solidFill>
            <a:ln w="9525">
              <a:solidFill>
                <a:srgbClr val="f1c232"/>
              </a:solidFill>
              <a:round/>
            </a:ln>
          </p:spPr>
          <p:style>
            <a:lnRef idx="0"/>
            <a:fillRef idx="0"/>
            <a:effectRef idx="0"/>
            <a:fontRef idx="minor"/>
          </p:style>
        </p:sp>
        <p:sp>
          <p:nvSpPr>
            <p:cNvPr id="1760" name="Google Shape;5527;p29"/>
            <p:cNvSpPr/>
            <p:nvPr/>
          </p:nvSpPr>
          <p:spPr>
            <a:xfrm>
              <a:off x="4770000" y="1108080"/>
              <a:ext cx="131760" cy="131760"/>
            </a:xfrm>
            <a:custGeom>
              <a:avLst/>
              <a:gdLst/>
              <a:ahLst/>
              <a:rect l="l" t="t" r="r" b="b"/>
              <a:pathLst>
                <a:path w="34920" h="34923">
                  <a:moveTo>
                    <a:pt x="0" y="0"/>
                  </a:moveTo>
                  <a:lnTo>
                    <a:pt x="0" y="34922"/>
                  </a:lnTo>
                  <a:lnTo>
                    <a:pt x="34920" y="34922"/>
                  </a:lnTo>
                  <a:lnTo>
                    <a:pt x="34920" y="0"/>
                  </a:lnTo>
                  <a:close/>
                </a:path>
              </a:pathLst>
            </a:custGeom>
            <a:solidFill>
              <a:schemeClr val="accent3"/>
            </a:solidFill>
            <a:ln w="9525">
              <a:solidFill>
                <a:srgbClr val="f1c232"/>
              </a:solidFill>
              <a:round/>
            </a:ln>
          </p:spPr>
          <p:style>
            <a:lnRef idx="0"/>
            <a:fillRef idx="0"/>
            <a:effectRef idx="0"/>
            <a:fontRef idx="minor"/>
          </p:style>
        </p:sp>
        <p:sp>
          <p:nvSpPr>
            <p:cNvPr id="1761" name="Google Shape;5528;p29"/>
            <p:cNvSpPr/>
            <p:nvPr/>
          </p:nvSpPr>
          <p:spPr>
            <a:xfrm>
              <a:off x="4109760" y="1240200"/>
              <a:ext cx="131760" cy="13176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762" name="Google Shape;5529;p29"/>
            <p:cNvSpPr/>
            <p:nvPr/>
          </p:nvSpPr>
          <p:spPr>
            <a:xfrm>
              <a:off x="4241880" y="1240200"/>
              <a:ext cx="131760" cy="131760"/>
            </a:xfrm>
            <a:custGeom>
              <a:avLst/>
              <a:gdLst/>
              <a:ahLst/>
              <a:rect l="l" t="t" r="r" b="b"/>
              <a:pathLst>
                <a:path w="34923" h="34917">
                  <a:moveTo>
                    <a:pt x="0" y="0"/>
                  </a:moveTo>
                  <a:lnTo>
                    <a:pt x="0" y="34917"/>
                  </a:lnTo>
                  <a:lnTo>
                    <a:pt x="34922" y="34917"/>
                  </a:lnTo>
                  <a:lnTo>
                    <a:pt x="34922" y="0"/>
                  </a:lnTo>
                  <a:close/>
                </a:path>
              </a:pathLst>
            </a:custGeom>
            <a:solidFill>
              <a:schemeClr val="lt1"/>
            </a:solidFill>
            <a:ln w="9525">
              <a:solidFill>
                <a:srgbClr val="fff2cc"/>
              </a:solidFill>
              <a:round/>
            </a:ln>
          </p:spPr>
          <p:style>
            <a:lnRef idx="0"/>
            <a:fillRef idx="0"/>
            <a:effectRef idx="0"/>
            <a:fontRef idx="minor"/>
          </p:style>
        </p:sp>
        <p:sp>
          <p:nvSpPr>
            <p:cNvPr id="1763" name="Google Shape;5530;p29"/>
            <p:cNvSpPr/>
            <p:nvPr/>
          </p:nvSpPr>
          <p:spPr>
            <a:xfrm>
              <a:off x="4374000" y="1240200"/>
              <a:ext cx="131760" cy="131760"/>
            </a:xfrm>
            <a:custGeom>
              <a:avLst/>
              <a:gdLst/>
              <a:ahLst/>
              <a:rect l="l" t="t" r="r" b="b"/>
              <a:pathLst>
                <a:path w="34920" h="34917">
                  <a:moveTo>
                    <a:pt x="0" y="0"/>
                  </a:moveTo>
                  <a:lnTo>
                    <a:pt x="0" y="34917"/>
                  </a:lnTo>
                  <a:lnTo>
                    <a:pt x="34919" y="34917"/>
                  </a:lnTo>
                  <a:lnTo>
                    <a:pt x="34919" y="0"/>
                  </a:lnTo>
                  <a:close/>
                </a:path>
              </a:pathLst>
            </a:custGeom>
            <a:solidFill>
              <a:schemeClr val="accent4"/>
            </a:solidFill>
            <a:ln w="9525">
              <a:solidFill>
                <a:srgbClr val="ffe599"/>
              </a:solidFill>
              <a:round/>
            </a:ln>
          </p:spPr>
          <p:style>
            <a:lnRef idx="0"/>
            <a:fillRef idx="0"/>
            <a:effectRef idx="0"/>
            <a:fontRef idx="minor"/>
          </p:style>
        </p:sp>
        <p:sp>
          <p:nvSpPr>
            <p:cNvPr id="1764" name="Google Shape;5531;p29"/>
            <p:cNvSpPr/>
            <p:nvPr/>
          </p:nvSpPr>
          <p:spPr>
            <a:xfrm>
              <a:off x="4506120" y="1240200"/>
              <a:ext cx="131760" cy="13176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765" name="Google Shape;5532;p29"/>
            <p:cNvSpPr/>
            <p:nvPr/>
          </p:nvSpPr>
          <p:spPr>
            <a:xfrm>
              <a:off x="4637880" y="1240200"/>
              <a:ext cx="131760" cy="131760"/>
            </a:xfrm>
            <a:custGeom>
              <a:avLst/>
              <a:gdLst/>
              <a:ahLst/>
              <a:rect l="l" t="t" r="r" b="b"/>
              <a:pathLst>
                <a:path w="34919" h="34917">
                  <a:moveTo>
                    <a:pt x="0" y="0"/>
                  </a:moveTo>
                  <a:lnTo>
                    <a:pt x="0" y="34917"/>
                  </a:lnTo>
                  <a:lnTo>
                    <a:pt x="34918" y="34917"/>
                  </a:lnTo>
                  <a:lnTo>
                    <a:pt x="34918" y="0"/>
                  </a:lnTo>
                  <a:close/>
                </a:path>
              </a:pathLst>
            </a:custGeom>
            <a:solidFill>
              <a:schemeClr val="accent1"/>
            </a:solidFill>
            <a:ln w="9525">
              <a:solidFill>
                <a:srgbClr val="ffd966"/>
              </a:solidFill>
              <a:round/>
            </a:ln>
          </p:spPr>
          <p:style>
            <a:lnRef idx="0"/>
            <a:fillRef idx="0"/>
            <a:effectRef idx="0"/>
            <a:fontRef idx="minor"/>
          </p:style>
        </p:sp>
        <p:sp>
          <p:nvSpPr>
            <p:cNvPr id="1766" name="Google Shape;5533;p29"/>
            <p:cNvSpPr/>
            <p:nvPr/>
          </p:nvSpPr>
          <p:spPr>
            <a:xfrm>
              <a:off x="4770000" y="1240200"/>
              <a:ext cx="131760" cy="131760"/>
            </a:xfrm>
            <a:custGeom>
              <a:avLst/>
              <a:gdLst/>
              <a:ahLst/>
              <a:rect l="l" t="t" r="r" b="b"/>
              <a:pathLst>
                <a:path w="34920" h="34917">
                  <a:moveTo>
                    <a:pt x="0" y="0"/>
                  </a:moveTo>
                  <a:lnTo>
                    <a:pt x="0" y="34917"/>
                  </a:lnTo>
                  <a:lnTo>
                    <a:pt x="34920" y="34917"/>
                  </a:lnTo>
                  <a:lnTo>
                    <a:pt x="34920" y="0"/>
                  </a:lnTo>
                  <a:close/>
                </a:path>
              </a:pathLst>
            </a:custGeom>
            <a:solidFill>
              <a:schemeClr val="accent3"/>
            </a:solidFill>
            <a:ln w="9525">
              <a:solidFill>
                <a:srgbClr val="f1c232"/>
              </a:solidFill>
              <a:round/>
            </a:ln>
          </p:spPr>
          <p:style>
            <a:lnRef idx="0"/>
            <a:fillRef idx="0"/>
            <a:effectRef idx="0"/>
            <a:fontRef idx="minor"/>
          </p:style>
        </p:sp>
        <p:sp>
          <p:nvSpPr>
            <p:cNvPr id="1767" name="Google Shape;5534;p29"/>
            <p:cNvSpPr/>
            <p:nvPr/>
          </p:nvSpPr>
          <p:spPr>
            <a:xfrm>
              <a:off x="4902120" y="1240200"/>
              <a:ext cx="131760" cy="131760"/>
            </a:xfrm>
            <a:custGeom>
              <a:avLst/>
              <a:gdLst/>
              <a:ahLst/>
              <a:rect l="l" t="t" r="r" b="b"/>
              <a:pathLst>
                <a:path w="34923" h="34917">
                  <a:moveTo>
                    <a:pt x="1" y="0"/>
                  </a:moveTo>
                  <a:lnTo>
                    <a:pt x="1" y="34917"/>
                  </a:lnTo>
                  <a:lnTo>
                    <a:pt x="34923" y="34917"/>
                  </a:lnTo>
                  <a:lnTo>
                    <a:pt x="34923" y="0"/>
                  </a:lnTo>
                  <a:close/>
                </a:path>
              </a:pathLst>
            </a:custGeom>
            <a:solidFill>
              <a:schemeClr val="accent3"/>
            </a:solidFill>
            <a:ln w="9525">
              <a:solidFill>
                <a:srgbClr val="f1c232"/>
              </a:solidFill>
              <a:round/>
            </a:ln>
          </p:spPr>
          <p:style>
            <a:lnRef idx="0"/>
            <a:fillRef idx="0"/>
            <a:effectRef idx="0"/>
            <a:fontRef idx="minor"/>
          </p:style>
        </p:sp>
        <p:sp>
          <p:nvSpPr>
            <p:cNvPr id="1768" name="Google Shape;5535;p29"/>
            <p:cNvSpPr/>
            <p:nvPr/>
          </p:nvSpPr>
          <p:spPr>
            <a:xfrm>
              <a:off x="4109760" y="1372320"/>
              <a:ext cx="131760" cy="13176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1769" name="Google Shape;5536;p29"/>
            <p:cNvSpPr/>
            <p:nvPr/>
          </p:nvSpPr>
          <p:spPr>
            <a:xfrm>
              <a:off x="4241880" y="1372320"/>
              <a:ext cx="131760" cy="131760"/>
            </a:xfrm>
            <a:custGeom>
              <a:avLst/>
              <a:gdLst/>
              <a:ahLst/>
              <a:rect l="l" t="t" r="r" b="b"/>
              <a:pathLst>
                <a:path w="34923" h="34921">
                  <a:moveTo>
                    <a:pt x="0" y="0"/>
                  </a:moveTo>
                  <a:lnTo>
                    <a:pt x="0" y="34921"/>
                  </a:lnTo>
                  <a:lnTo>
                    <a:pt x="34922" y="34921"/>
                  </a:lnTo>
                  <a:lnTo>
                    <a:pt x="34922" y="0"/>
                  </a:lnTo>
                  <a:close/>
                </a:path>
              </a:pathLst>
            </a:custGeom>
            <a:solidFill>
              <a:schemeClr val="accent4"/>
            </a:solidFill>
            <a:ln w="9525">
              <a:solidFill>
                <a:srgbClr val="ffe599"/>
              </a:solidFill>
              <a:round/>
            </a:ln>
          </p:spPr>
          <p:style>
            <a:lnRef idx="0"/>
            <a:fillRef idx="0"/>
            <a:effectRef idx="0"/>
            <a:fontRef idx="minor"/>
          </p:style>
        </p:sp>
        <p:sp>
          <p:nvSpPr>
            <p:cNvPr id="1770" name="Google Shape;5537;p29"/>
            <p:cNvSpPr/>
            <p:nvPr/>
          </p:nvSpPr>
          <p:spPr>
            <a:xfrm>
              <a:off x="4374000" y="1372320"/>
              <a:ext cx="131760" cy="131760"/>
            </a:xfrm>
            <a:custGeom>
              <a:avLst/>
              <a:gdLst/>
              <a:ahLst/>
              <a:rect l="l" t="t" r="r" b="b"/>
              <a:pathLst>
                <a:path w="34920" h="34921">
                  <a:moveTo>
                    <a:pt x="0" y="0"/>
                  </a:moveTo>
                  <a:lnTo>
                    <a:pt x="0" y="34921"/>
                  </a:lnTo>
                  <a:lnTo>
                    <a:pt x="34919" y="34921"/>
                  </a:lnTo>
                  <a:lnTo>
                    <a:pt x="34919" y="0"/>
                  </a:lnTo>
                  <a:close/>
                </a:path>
              </a:pathLst>
            </a:custGeom>
            <a:solidFill>
              <a:schemeClr val="accent4"/>
            </a:solidFill>
            <a:ln w="9525">
              <a:solidFill>
                <a:srgbClr val="ffe599"/>
              </a:solidFill>
              <a:round/>
            </a:ln>
          </p:spPr>
          <p:style>
            <a:lnRef idx="0"/>
            <a:fillRef idx="0"/>
            <a:effectRef idx="0"/>
            <a:fontRef idx="minor"/>
          </p:style>
        </p:sp>
        <p:sp>
          <p:nvSpPr>
            <p:cNvPr id="1771" name="Google Shape;5538;p29"/>
            <p:cNvSpPr/>
            <p:nvPr/>
          </p:nvSpPr>
          <p:spPr>
            <a:xfrm>
              <a:off x="4506120" y="1372320"/>
              <a:ext cx="131760" cy="13176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1772" name="Google Shape;5539;p29"/>
            <p:cNvSpPr/>
            <p:nvPr/>
          </p:nvSpPr>
          <p:spPr>
            <a:xfrm>
              <a:off x="4637880" y="1372320"/>
              <a:ext cx="131760" cy="131760"/>
            </a:xfrm>
            <a:custGeom>
              <a:avLst/>
              <a:gdLst/>
              <a:ahLst/>
              <a:rect l="l" t="t" r="r" b="b"/>
              <a:pathLst>
                <a:path w="34919" h="34921">
                  <a:moveTo>
                    <a:pt x="0" y="0"/>
                  </a:moveTo>
                  <a:lnTo>
                    <a:pt x="0" y="34921"/>
                  </a:lnTo>
                  <a:lnTo>
                    <a:pt x="34918" y="34921"/>
                  </a:lnTo>
                  <a:lnTo>
                    <a:pt x="34918" y="0"/>
                  </a:lnTo>
                  <a:close/>
                </a:path>
              </a:pathLst>
            </a:custGeom>
            <a:solidFill>
              <a:schemeClr val="accent1"/>
            </a:solidFill>
            <a:ln w="9525">
              <a:solidFill>
                <a:srgbClr val="ffd966"/>
              </a:solidFill>
              <a:round/>
            </a:ln>
          </p:spPr>
          <p:style>
            <a:lnRef idx="0"/>
            <a:fillRef idx="0"/>
            <a:effectRef idx="0"/>
            <a:fontRef idx="minor"/>
          </p:style>
        </p:sp>
        <p:sp>
          <p:nvSpPr>
            <p:cNvPr id="1773" name="Google Shape;5540;p29"/>
            <p:cNvSpPr/>
            <p:nvPr/>
          </p:nvSpPr>
          <p:spPr>
            <a:xfrm>
              <a:off x="4770000" y="1372320"/>
              <a:ext cx="131760" cy="131760"/>
            </a:xfrm>
            <a:custGeom>
              <a:avLst/>
              <a:gdLst/>
              <a:ahLst/>
              <a:rect l="l" t="t" r="r" b="b"/>
              <a:pathLst>
                <a:path w="34920" h="34921">
                  <a:moveTo>
                    <a:pt x="0" y="0"/>
                  </a:moveTo>
                  <a:lnTo>
                    <a:pt x="0" y="34921"/>
                  </a:lnTo>
                  <a:lnTo>
                    <a:pt x="34920" y="34921"/>
                  </a:lnTo>
                  <a:lnTo>
                    <a:pt x="34920" y="0"/>
                  </a:lnTo>
                  <a:close/>
                </a:path>
              </a:pathLst>
            </a:custGeom>
            <a:solidFill>
              <a:schemeClr val="accent3"/>
            </a:solidFill>
            <a:ln w="9525">
              <a:solidFill>
                <a:srgbClr val="f1c232"/>
              </a:solidFill>
              <a:round/>
            </a:ln>
          </p:spPr>
          <p:style>
            <a:lnRef idx="0"/>
            <a:fillRef idx="0"/>
            <a:effectRef idx="0"/>
            <a:fontRef idx="minor"/>
          </p:style>
        </p:sp>
        <p:sp>
          <p:nvSpPr>
            <p:cNvPr id="1774" name="Google Shape;5541;p29"/>
            <p:cNvSpPr/>
            <p:nvPr/>
          </p:nvSpPr>
          <p:spPr>
            <a:xfrm>
              <a:off x="4902120" y="1372320"/>
              <a:ext cx="131760" cy="131760"/>
            </a:xfrm>
            <a:custGeom>
              <a:avLst/>
              <a:gdLst/>
              <a:ahLst/>
              <a:rect l="l" t="t" r="r" b="b"/>
              <a:pathLst>
                <a:path w="34923" h="34921">
                  <a:moveTo>
                    <a:pt x="1" y="0"/>
                  </a:moveTo>
                  <a:lnTo>
                    <a:pt x="1" y="34921"/>
                  </a:lnTo>
                  <a:lnTo>
                    <a:pt x="34923" y="34921"/>
                  </a:lnTo>
                  <a:lnTo>
                    <a:pt x="34923" y="0"/>
                  </a:lnTo>
                  <a:close/>
                </a:path>
              </a:pathLst>
            </a:custGeom>
            <a:solidFill>
              <a:schemeClr val="accent3"/>
            </a:solidFill>
            <a:ln w="9525">
              <a:solidFill>
                <a:srgbClr val="f1c232"/>
              </a:solidFill>
              <a:round/>
            </a:ln>
          </p:spPr>
          <p:style>
            <a:lnRef idx="0"/>
            <a:fillRef idx="0"/>
            <a:effectRef idx="0"/>
            <a:fontRef idx="minor"/>
          </p:style>
        </p:sp>
        <p:sp>
          <p:nvSpPr>
            <p:cNvPr id="1775" name="Google Shape;5542;p29"/>
            <p:cNvSpPr/>
            <p:nvPr/>
          </p:nvSpPr>
          <p:spPr>
            <a:xfrm>
              <a:off x="4241880" y="1504440"/>
              <a:ext cx="131760" cy="13176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1776" name="Google Shape;5543;p29"/>
            <p:cNvSpPr/>
            <p:nvPr/>
          </p:nvSpPr>
          <p:spPr>
            <a:xfrm>
              <a:off x="4374000" y="1504440"/>
              <a:ext cx="131760" cy="131760"/>
            </a:xfrm>
            <a:custGeom>
              <a:avLst/>
              <a:gdLst/>
              <a:ahLst/>
              <a:rect l="l" t="t" r="r" b="b"/>
              <a:pathLst>
                <a:path w="34920" h="34925">
                  <a:moveTo>
                    <a:pt x="0" y="1"/>
                  </a:moveTo>
                  <a:lnTo>
                    <a:pt x="0" y="34924"/>
                  </a:lnTo>
                  <a:lnTo>
                    <a:pt x="34919" y="34924"/>
                  </a:lnTo>
                  <a:lnTo>
                    <a:pt x="34919" y="1"/>
                  </a:lnTo>
                  <a:close/>
                </a:path>
              </a:pathLst>
            </a:custGeom>
            <a:solidFill>
              <a:schemeClr val="accent1"/>
            </a:solidFill>
            <a:ln w="9525">
              <a:solidFill>
                <a:srgbClr val="ffd966"/>
              </a:solidFill>
              <a:round/>
            </a:ln>
          </p:spPr>
          <p:style>
            <a:lnRef idx="0"/>
            <a:fillRef idx="0"/>
            <a:effectRef idx="0"/>
            <a:fontRef idx="minor"/>
          </p:style>
        </p:sp>
        <p:sp>
          <p:nvSpPr>
            <p:cNvPr id="1777" name="Google Shape;5544;p29"/>
            <p:cNvSpPr/>
            <p:nvPr/>
          </p:nvSpPr>
          <p:spPr>
            <a:xfrm>
              <a:off x="4506120" y="1504440"/>
              <a:ext cx="131760" cy="13176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1778" name="Google Shape;5545;p29"/>
            <p:cNvSpPr/>
            <p:nvPr/>
          </p:nvSpPr>
          <p:spPr>
            <a:xfrm>
              <a:off x="4637880" y="1504440"/>
              <a:ext cx="131760" cy="131760"/>
            </a:xfrm>
            <a:custGeom>
              <a:avLst/>
              <a:gdLst/>
              <a:ahLst/>
              <a:rect l="l" t="t" r="r" b="b"/>
              <a:pathLst>
                <a:path w="34919" h="34925">
                  <a:moveTo>
                    <a:pt x="0" y="1"/>
                  </a:moveTo>
                  <a:lnTo>
                    <a:pt x="0" y="34924"/>
                  </a:lnTo>
                  <a:lnTo>
                    <a:pt x="34918" y="34924"/>
                  </a:lnTo>
                  <a:lnTo>
                    <a:pt x="34918" y="1"/>
                  </a:lnTo>
                  <a:close/>
                </a:path>
              </a:pathLst>
            </a:custGeom>
            <a:solidFill>
              <a:schemeClr val="accent3"/>
            </a:solidFill>
            <a:ln w="9525">
              <a:solidFill>
                <a:srgbClr val="f1c232"/>
              </a:solidFill>
              <a:round/>
            </a:ln>
          </p:spPr>
          <p:style>
            <a:lnRef idx="0"/>
            <a:fillRef idx="0"/>
            <a:effectRef idx="0"/>
            <a:fontRef idx="minor"/>
          </p:style>
        </p:sp>
        <p:sp>
          <p:nvSpPr>
            <p:cNvPr id="1779" name="Google Shape;5546;p29"/>
            <p:cNvSpPr/>
            <p:nvPr/>
          </p:nvSpPr>
          <p:spPr>
            <a:xfrm>
              <a:off x="4770000" y="1504440"/>
              <a:ext cx="131760" cy="131760"/>
            </a:xfrm>
            <a:custGeom>
              <a:avLst/>
              <a:gdLst/>
              <a:ahLst/>
              <a:rect l="l" t="t" r="r" b="b"/>
              <a:pathLst>
                <a:path w="34920" h="34925">
                  <a:moveTo>
                    <a:pt x="0" y="1"/>
                  </a:moveTo>
                  <a:lnTo>
                    <a:pt x="0" y="34924"/>
                  </a:lnTo>
                  <a:lnTo>
                    <a:pt x="34920" y="34924"/>
                  </a:lnTo>
                  <a:lnTo>
                    <a:pt x="34920" y="1"/>
                  </a:lnTo>
                  <a:close/>
                </a:path>
              </a:pathLst>
            </a:custGeom>
            <a:solidFill>
              <a:schemeClr val="accent3"/>
            </a:solidFill>
            <a:ln w="9525">
              <a:solidFill>
                <a:srgbClr val="f1c232"/>
              </a:solidFill>
              <a:round/>
            </a:ln>
          </p:spPr>
          <p:style>
            <a:lnRef idx="0"/>
            <a:fillRef idx="0"/>
            <a:effectRef idx="0"/>
            <a:fontRef idx="minor"/>
          </p:style>
        </p:sp>
        <p:sp>
          <p:nvSpPr>
            <p:cNvPr id="1780" name="Google Shape;5547;p29"/>
            <p:cNvSpPr/>
            <p:nvPr/>
          </p:nvSpPr>
          <p:spPr>
            <a:xfrm>
              <a:off x="4374000" y="1636560"/>
              <a:ext cx="131760" cy="131760"/>
            </a:xfrm>
            <a:custGeom>
              <a:avLst/>
              <a:gdLst/>
              <a:ahLst/>
              <a:rect l="l" t="t" r="r" b="b"/>
              <a:pathLst>
                <a:path w="34920" h="34919">
                  <a:moveTo>
                    <a:pt x="0" y="1"/>
                  </a:moveTo>
                  <a:lnTo>
                    <a:pt x="0" y="34919"/>
                  </a:lnTo>
                  <a:lnTo>
                    <a:pt x="34919" y="34919"/>
                  </a:lnTo>
                  <a:lnTo>
                    <a:pt x="34919" y="1"/>
                  </a:lnTo>
                  <a:close/>
                </a:path>
              </a:pathLst>
            </a:custGeom>
            <a:solidFill>
              <a:schemeClr val="accent3"/>
            </a:solidFill>
            <a:ln w="9525">
              <a:solidFill>
                <a:srgbClr val="f1c232"/>
              </a:solidFill>
              <a:round/>
            </a:ln>
          </p:spPr>
          <p:style>
            <a:lnRef idx="0"/>
            <a:fillRef idx="0"/>
            <a:effectRef idx="0"/>
            <a:fontRef idx="minor"/>
          </p:style>
        </p:sp>
        <p:sp>
          <p:nvSpPr>
            <p:cNvPr id="1781" name="Google Shape;5548;p29"/>
            <p:cNvSpPr/>
            <p:nvPr/>
          </p:nvSpPr>
          <p:spPr>
            <a:xfrm>
              <a:off x="4506120" y="1636560"/>
              <a:ext cx="131760" cy="131760"/>
            </a:xfrm>
            <a:custGeom>
              <a:avLst/>
              <a:gdLst/>
              <a:ahLst/>
              <a:rect l="l" t="t" r="r" b="b"/>
              <a:pathLst>
                <a:path w="34923" h="34919">
                  <a:moveTo>
                    <a:pt x="0" y="1"/>
                  </a:moveTo>
                  <a:lnTo>
                    <a:pt x="0" y="34919"/>
                  </a:lnTo>
                  <a:lnTo>
                    <a:pt x="34922" y="34919"/>
                  </a:lnTo>
                  <a:lnTo>
                    <a:pt x="34922" y="1"/>
                  </a:lnTo>
                  <a:close/>
                </a:path>
              </a:pathLst>
            </a:custGeom>
            <a:solidFill>
              <a:schemeClr val="accent3"/>
            </a:solidFill>
            <a:ln w="9525">
              <a:solidFill>
                <a:srgbClr val="f1c232"/>
              </a:solidFill>
              <a:round/>
            </a:ln>
          </p:spPr>
          <p:style>
            <a:lnRef idx="0"/>
            <a:fillRef idx="0"/>
            <a:effectRef idx="0"/>
            <a:fontRef idx="minor"/>
          </p:style>
        </p:sp>
        <p:sp>
          <p:nvSpPr>
            <p:cNvPr id="1782" name="Google Shape;5549;p29"/>
            <p:cNvSpPr/>
            <p:nvPr/>
          </p:nvSpPr>
          <p:spPr>
            <a:xfrm>
              <a:off x="4637880" y="1636560"/>
              <a:ext cx="131760" cy="131760"/>
            </a:xfrm>
            <a:custGeom>
              <a:avLst/>
              <a:gdLst/>
              <a:ahLst/>
              <a:rect l="l" t="t" r="r" b="b"/>
              <a:pathLst>
                <a:path w="34919" h="34919">
                  <a:moveTo>
                    <a:pt x="0" y="1"/>
                  </a:moveTo>
                  <a:lnTo>
                    <a:pt x="0" y="34919"/>
                  </a:lnTo>
                  <a:lnTo>
                    <a:pt x="34918" y="34919"/>
                  </a:lnTo>
                  <a:lnTo>
                    <a:pt x="34918" y="1"/>
                  </a:lnTo>
                  <a:close/>
                </a:path>
              </a:pathLst>
            </a:custGeom>
            <a:solidFill>
              <a:schemeClr val="accent3"/>
            </a:solidFill>
            <a:ln w="9525">
              <a:solidFill>
                <a:srgbClr val="f1c232"/>
              </a:solidFill>
              <a:round/>
            </a:ln>
          </p:spPr>
          <p:style>
            <a:lnRef idx="0"/>
            <a:fillRef idx="0"/>
            <a:effectRef idx="0"/>
            <a:fontRef idx="minor"/>
          </p:style>
        </p:sp>
        <p:sp>
          <p:nvSpPr>
            <p:cNvPr id="1783" name="Google Shape;5550;p29"/>
            <p:cNvSpPr/>
            <p:nvPr/>
          </p:nvSpPr>
          <p:spPr>
            <a:xfrm>
              <a:off x="4506120" y="1768680"/>
              <a:ext cx="131760" cy="131760"/>
            </a:xfrm>
            <a:custGeom>
              <a:avLst/>
              <a:gdLst/>
              <a:ahLst/>
              <a:rect l="l" t="t" r="r" b="b"/>
              <a:pathLst>
                <a:path w="34923" h="34923">
                  <a:moveTo>
                    <a:pt x="0" y="1"/>
                  </a:moveTo>
                  <a:lnTo>
                    <a:pt x="0" y="34923"/>
                  </a:lnTo>
                  <a:lnTo>
                    <a:pt x="34922" y="34923"/>
                  </a:lnTo>
                  <a:lnTo>
                    <a:pt x="34922" y="1"/>
                  </a:lnTo>
                  <a:close/>
                </a:path>
              </a:pathLst>
            </a:custGeom>
            <a:solidFill>
              <a:schemeClr val="accent3"/>
            </a:solidFill>
            <a:ln w="9525">
              <a:solidFill>
                <a:srgbClr val="f1c232"/>
              </a:solidFill>
              <a:round/>
            </a:ln>
          </p:spPr>
          <p:style>
            <a:lnRef idx="0"/>
            <a:fillRef idx="0"/>
            <a:effectRef idx="0"/>
            <a:fontRef idx="minor"/>
          </p:style>
        </p:sp>
      </p:grpSp>
      <p:grpSp>
        <p:nvGrpSpPr>
          <p:cNvPr id="1784" name="Google Shape;5551;p29"/>
          <p:cNvGrpSpPr/>
          <p:nvPr/>
        </p:nvGrpSpPr>
        <p:grpSpPr>
          <a:xfrm>
            <a:off x="5286240" y="1108080"/>
            <a:ext cx="924120" cy="792360"/>
            <a:chOff x="5286240" y="1108080"/>
            <a:chExt cx="924120" cy="792360"/>
          </a:xfrm>
        </p:grpSpPr>
        <p:sp>
          <p:nvSpPr>
            <p:cNvPr id="1785" name="Google Shape;5552;p29"/>
            <p:cNvSpPr/>
            <p:nvPr/>
          </p:nvSpPr>
          <p:spPr>
            <a:xfrm>
              <a:off x="5418360" y="1108080"/>
              <a:ext cx="131760" cy="131760"/>
            </a:xfrm>
            <a:custGeom>
              <a:avLst/>
              <a:gdLst/>
              <a:ahLst/>
              <a:rect l="l" t="t" r="r" b="b"/>
              <a:pathLst>
                <a:path w="34923" h="34923">
                  <a:moveTo>
                    <a:pt x="0" y="0"/>
                  </a:moveTo>
                  <a:lnTo>
                    <a:pt x="0" y="34922"/>
                  </a:lnTo>
                  <a:lnTo>
                    <a:pt x="34922" y="34922"/>
                  </a:lnTo>
                  <a:lnTo>
                    <a:pt x="34922" y="0"/>
                  </a:lnTo>
                  <a:close/>
                </a:path>
              </a:pathLst>
            </a:custGeom>
            <a:solidFill>
              <a:schemeClr val="accent1"/>
            </a:solidFill>
            <a:ln w="9525">
              <a:solidFill>
                <a:srgbClr val="ffd966"/>
              </a:solidFill>
              <a:round/>
            </a:ln>
          </p:spPr>
          <p:style>
            <a:lnRef idx="0"/>
            <a:fillRef idx="0"/>
            <a:effectRef idx="0"/>
            <a:fontRef idx="minor"/>
          </p:style>
        </p:sp>
        <p:sp>
          <p:nvSpPr>
            <p:cNvPr id="1786" name="Google Shape;5553;p29"/>
            <p:cNvSpPr/>
            <p:nvPr/>
          </p:nvSpPr>
          <p:spPr>
            <a:xfrm>
              <a:off x="5550480" y="1108080"/>
              <a:ext cx="131760" cy="131760"/>
            </a:xfrm>
            <a:custGeom>
              <a:avLst/>
              <a:gdLst/>
              <a:ahLst/>
              <a:rect l="l" t="t" r="r" b="b"/>
              <a:pathLst>
                <a:path w="34920" h="34923">
                  <a:moveTo>
                    <a:pt x="0" y="0"/>
                  </a:moveTo>
                  <a:lnTo>
                    <a:pt x="0" y="34922"/>
                  </a:lnTo>
                  <a:lnTo>
                    <a:pt x="34919" y="34922"/>
                  </a:lnTo>
                  <a:lnTo>
                    <a:pt x="34919" y="0"/>
                  </a:lnTo>
                  <a:close/>
                </a:path>
              </a:pathLst>
            </a:custGeom>
            <a:solidFill>
              <a:schemeClr val="accent1"/>
            </a:solidFill>
            <a:ln w="9525">
              <a:solidFill>
                <a:srgbClr val="ffd966"/>
              </a:solidFill>
              <a:round/>
            </a:ln>
          </p:spPr>
          <p:style>
            <a:lnRef idx="0"/>
            <a:fillRef idx="0"/>
            <a:effectRef idx="0"/>
            <a:fontRef idx="minor"/>
          </p:style>
        </p:sp>
        <p:sp>
          <p:nvSpPr>
            <p:cNvPr id="1787" name="Google Shape;5554;p29"/>
            <p:cNvSpPr/>
            <p:nvPr/>
          </p:nvSpPr>
          <p:spPr>
            <a:xfrm>
              <a:off x="5814360" y="1108080"/>
              <a:ext cx="131760" cy="131760"/>
            </a:xfrm>
            <a:custGeom>
              <a:avLst/>
              <a:gdLst/>
              <a:ahLst/>
              <a:rect l="l" t="t" r="r" b="b"/>
              <a:pathLst>
                <a:path w="34919" h="34923">
                  <a:moveTo>
                    <a:pt x="0" y="0"/>
                  </a:moveTo>
                  <a:lnTo>
                    <a:pt x="0" y="34922"/>
                  </a:lnTo>
                  <a:lnTo>
                    <a:pt x="34918" y="34922"/>
                  </a:lnTo>
                  <a:lnTo>
                    <a:pt x="34918" y="0"/>
                  </a:lnTo>
                  <a:close/>
                </a:path>
              </a:pathLst>
            </a:custGeom>
            <a:solidFill>
              <a:schemeClr val="accent3"/>
            </a:solidFill>
            <a:ln w="9525">
              <a:solidFill>
                <a:srgbClr val="f1c232"/>
              </a:solidFill>
              <a:round/>
            </a:ln>
          </p:spPr>
          <p:style>
            <a:lnRef idx="0"/>
            <a:fillRef idx="0"/>
            <a:effectRef idx="0"/>
            <a:fontRef idx="minor"/>
          </p:style>
        </p:sp>
        <p:sp>
          <p:nvSpPr>
            <p:cNvPr id="1788" name="Google Shape;5555;p29"/>
            <p:cNvSpPr/>
            <p:nvPr/>
          </p:nvSpPr>
          <p:spPr>
            <a:xfrm>
              <a:off x="5946480" y="1108080"/>
              <a:ext cx="131760" cy="131760"/>
            </a:xfrm>
            <a:custGeom>
              <a:avLst/>
              <a:gdLst/>
              <a:ahLst/>
              <a:rect l="l" t="t" r="r" b="b"/>
              <a:pathLst>
                <a:path w="34920" h="34923">
                  <a:moveTo>
                    <a:pt x="0" y="0"/>
                  </a:moveTo>
                  <a:lnTo>
                    <a:pt x="0" y="34922"/>
                  </a:lnTo>
                  <a:lnTo>
                    <a:pt x="34920" y="34922"/>
                  </a:lnTo>
                  <a:lnTo>
                    <a:pt x="34920" y="0"/>
                  </a:lnTo>
                  <a:close/>
                </a:path>
              </a:pathLst>
            </a:custGeom>
            <a:solidFill>
              <a:schemeClr val="accent3"/>
            </a:solidFill>
            <a:ln w="9525">
              <a:solidFill>
                <a:srgbClr val="f1c232"/>
              </a:solidFill>
              <a:round/>
            </a:ln>
          </p:spPr>
          <p:style>
            <a:lnRef idx="0"/>
            <a:fillRef idx="0"/>
            <a:effectRef idx="0"/>
            <a:fontRef idx="minor"/>
          </p:style>
        </p:sp>
        <p:sp>
          <p:nvSpPr>
            <p:cNvPr id="1789" name="Google Shape;5556;p29"/>
            <p:cNvSpPr/>
            <p:nvPr/>
          </p:nvSpPr>
          <p:spPr>
            <a:xfrm>
              <a:off x="5286240" y="1240200"/>
              <a:ext cx="131760" cy="13176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790" name="Google Shape;5557;p29"/>
            <p:cNvSpPr/>
            <p:nvPr/>
          </p:nvSpPr>
          <p:spPr>
            <a:xfrm>
              <a:off x="5418360" y="1240200"/>
              <a:ext cx="131760" cy="131760"/>
            </a:xfrm>
            <a:custGeom>
              <a:avLst/>
              <a:gdLst/>
              <a:ahLst/>
              <a:rect l="l" t="t" r="r" b="b"/>
              <a:pathLst>
                <a:path w="34923" h="34917">
                  <a:moveTo>
                    <a:pt x="0" y="0"/>
                  </a:moveTo>
                  <a:lnTo>
                    <a:pt x="0" y="34917"/>
                  </a:lnTo>
                  <a:lnTo>
                    <a:pt x="34922" y="34917"/>
                  </a:lnTo>
                  <a:lnTo>
                    <a:pt x="34922" y="0"/>
                  </a:lnTo>
                  <a:close/>
                </a:path>
              </a:pathLst>
            </a:custGeom>
            <a:solidFill>
              <a:schemeClr val="lt1"/>
            </a:solidFill>
            <a:ln w="9525">
              <a:solidFill>
                <a:srgbClr val="ffe599"/>
              </a:solidFill>
              <a:round/>
            </a:ln>
          </p:spPr>
          <p:style>
            <a:lnRef idx="0"/>
            <a:fillRef idx="0"/>
            <a:effectRef idx="0"/>
            <a:fontRef idx="minor"/>
          </p:style>
        </p:sp>
        <p:sp>
          <p:nvSpPr>
            <p:cNvPr id="1791" name="Google Shape;5558;p29"/>
            <p:cNvSpPr/>
            <p:nvPr/>
          </p:nvSpPr>
          <p:spPr>
            <a:xfrm>
              <a:off x="5550480" y="1240200"/>
              <a:ext cx="131760" cy="131760"/>
            </a:xfrm>
            <a:custGeom>
              <a:avLst/>
              <a:gdLst/>
              <a:ahLst/>
              <a:rect l="l" t="t" r="r" b="b"/>
              <a:pathLst>
                <a:path w="34920" h="34917">
                  <a:moveTo>
                    <a:pt x="0" y="0"/>
                  </a:moveTo>
                  <a:lnTo>
                    <a:pt x="0" y="34917"/>
                  </a:lnTo>
                  <a:lnTo>
                    <a:pt x="34919" y="34917"/>
                  </a:lnTo>
                  <a:lnTo>
                    <a:pt x="34919" y="0"/>
                  </a:lnTo>
                  <a:close/>
                </a:path>
              </a:pathLst>
            </a:custGeom>
            <a:solidFill>
              <a:schemeClr val="accent4"/>
            </a:solidFill>
            <a:ln w="9525">
              <a:solidFill>
                <a:srgbClr val="ffe599"/>
              </a:solidFill>
              <a:round/>
            </a:ln>
          </p:spPr>
          <p:style>
            <a:lnRef idx="0"/>
            <a:fillRef idx="0"/>
            <a:effectRef idx="0"/>
            <a:fontRef idx="minor"/>
          </p:style>
        </p:sp>
        <p:sp>
          <p:nvSpPr>
            <p:cNvPr id="1792" name="Google Shape;5559;p29"/>
            <p:cNvSpPr/>
            <p:nvPr/>
          </p:nvSpPr>
          <p:spPr>
            <a:xfrm>
              <a:off x="5682600" y="1240200"/>
              <a:ext cx="131760" cy="13176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793" name="Google Shape;5560;p29"/>
            <p:cNvSpPr/>
            <p:nvPr/>
          </p:nvSpPr>
          <p:spPr>
            <a:xfrm>
              <a:off x="5814360" y="1240200"/>
              <a:ext cx="131760" cy="131760"/>
            </a:xfrm>
            <a:custGeom>
              <a:avLst/>
              <a:gdLst/>
              <a:ahLst/>
              <a:rect l="l" t="t" r="r" b="b"/>
              <a:pathLst>
                <a:path w="34919" h="34917">
                  <a:moveTo>
                    <a:pt x="0" y="0"/>
                  </a:moveTo>
                  <a:lnTo>
                    <a:pt x="0" y="34917"/>
                  </a:lnTo>
                  <a:lnTo>
                    <a:pt x="34918" y="34917"/>
                  </a:lnTo>
                  <a:lnTo>
                    <a:pt x="34918" y="0"/>
                  </a:lnTo>
                  <a:close/>
                </a:path>
              </a:pathLst>
            </a:custGeom>
            <a:solidFill>
              <a:schemeClr val="accent1"/>
            </a:solidFill>
            <a:ln w="9525">
              <a:solidFill>
                <a:srgbClr val="ffd966"/>
              </a:solidFill>
              <a:round/>
            </a:ln>
          </p:spPr>
          <p:style>
            <a:lnRef idx="0"/>
            <a:fillRef idx="0"/>
            <a:effectRef idx="0"/>
            <a:fontRef idx="minor"/>
          </p:style>
        </p:sp>
        <p:sp>
          <p:nvSpPr>
            <p:cNvPr id="1794" name="Google Shape;5561;p29"/>
            <p:cNvSpPr/>
            <p:nvPr/>
          </p:nvSpPr>
          <p:spPr>
            <a:xfrm>
              <a:off x="5946480" y="1240200"/>
              <a:ext cx="131760" cy="131760"/>
            </a:xfrm>
            <a:custGeom>
              <a:avLst/>
              <a:gdLst/>
              <a:ahLst/>
              <a:rect l="l" t="t" r="r" b="b"/>
              <a:pathLst>
                <a:path w="34920" h="34917">
                  <a:moveTo>
                    <a:pt x="0" y="0"/>
                  </a:moveTo>
                  <a:lnTo>
                    <a:pt x="0" y="34917"/>
                  </a:lnTo>
                  <a:lnTo>
                    <a:pt x="34920" y="34917"/>
                  </a:lnTo>
                  <a:lnTo>
                    <a:pt x="34920" y="0"/>
                  </a:lnTo>
                  <a:close/>
                </a:path>
              </a:pathLst>
            </a:custGeom>
            <a:solidFill>
              <a:schemeClr val="accent3"/>
            </a:solidFill>
            <a:ln w="9525">
              <a:solidFill>
                <a:srgbClr val="f1c232"/>
              </a:solidFill>
              <a:round/>
            </a:ln>
          </p:spPr>
          <p:style>
            <a:lnRef idx="0"/>
            <a:fillRef idx="0"/>
            <a:effectRef idx="0"/>
            <a:fontRef idx="minor"/>
          </p:style>
        </p:sp>
        <p:sp>
          <p:nvSpPr>
            <p:cNvPr id="1795" name="Google Shape;5562;p29"/>
            <p:cNvSpPr/>
            <p:nvPr/>
          </p:nvSpPr>
          <p:spPr>
            <a:xfrm>
              <a:off x="6078600" y="1240200"/>
              <a:ext cx="131760" cy="131760"/>
            </a:xfrm>
            <a:custGeom>
              <a:avLst/>
              <a:gdLst/>
              <a:ahLst/>
              <a:rect l="l" t="t" r="r" b="b"/>
              <a:pathLst>
                <a:path w="34923" h="34917">
                  <a:moveTo>
                    <a:pt x="1" y="0"/>
                  </a:moveTo>
                  <a:lnTo>
                    <a:pt x="1" y="34917"/>
                  </a:lnTo>
                  <a:lnTo>
                    <a:pt x="34923" y="34917"/>
                  </a:lnTo>
                  <a:lnTo>
                    <a:pt x="34923" y="0"/>
                  </a:lnTo>
                  <a:close/>
                </a:path>
              </a:pathLst>
            </a:custGeom>
            <a:solidFill>
              <a:schemeClr val="accent3"/>
            </a:solidFill>
            <a:ln w="9525">
              <a:solidFill>
                <a:srgbClr val="f1c232"/>
              </a:solidFill>
              <a:round/>
            </a:ln>
          </p:spPr>
          <p:style>
            <a:lnRef idx="0"/>
            <a:fillRef idx="0"/>
            <a:effectRef idx="0"/>
            <a:fontRef idx="minor"/>
          </p:style>
        </p:sp>
        <p:sp>
          <p:nvSpPr>
            <p:cNvPr id="1796" name="Google Shape;5563;p29"/>
            <p:cNvSpPr/>
            <p:nvPr/>
          </p:nvSpPr>
          <p:spPr>
            <a:xfrm>
              <a:off x="5286240" y="1372320"/>
              <a:ext cx="131760" cy="13176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1797" name="Google Shape;5564;p29"/>
            <p:cNvSpPr/>
            <p:nvPr/>
          </p:nvSpPr>
          <p:spPr>
            <a:xfrm>
              <a:off x="5418360" y="1372320"/>
              <a:ext cx="131760" cy="131760"/>
            </a:xfrm>
            <a:custGeom>
              <a:avLst/>
              <a:gdLst/>
              <a:ahLst/>
              <a:rect l="l" t="t" r="r" b="b"/>
              <a:pathLst>
                <a:path w="34923" h="34921">
                  <a:moveTo>
                    <a:pt x="0" y="0"/>
                  </a:moveTo>
                  <a:lnTo>
                    <a:pt x="0" y="34921"/>
                  </a:lnTo>
                  <a:lnTo>
                    <a:pt x="34922" y="34921"/>
                  </a:lnTo>
                  <a:lnTo>
                    <a:pt x="34922" y="0"/>
                  </a:lnTo>
                  <a:close/>
                </a:path>
              </a:pathLst>
            </a:custGeom>
            <a:solidFill>
              <a:schemeClr val="accent4"/>
            </a:solidFill>
            <a:ln w="9525">
              <a:solidFill>
                <a:srgbClr val="ffe599"/>
              </a:solidFill>
              <a:round/>
            </a:ln>
          </p:spPr>
          <p:style>
            <a:lnRef idx="0"/>
            <a:fillRef idx="0"/>
            <a:effectRef idx="0"/>
            <a:fontRef idx="minor"/>
          </p:style>
        </p:sp>
        <p:sp>
          <p:nvSpPr>
            <p:cNvPr id="1798" name="Google Shape;5565;p29"/>
            <p:cNvSpPr/>
            <p:nvPr/>
          </p:nvSpPr>
          <p:spPr>
            <a:xfrm>
              <a:off x="5550480" y="1372320"/>
              <a:ext cx="131760" cy="131760"/>
            </a:xfrm>
            <a:custGeom>
              <a:avLst/>
              <a:gdLst/>
              <a:ahLst/>
              <a:rect l="l" t="t" r="r" b="b"/>
              <a:pathLst>
                <a:path w="34920" h="34921">
                  <a:moveTo>
                    <a:pt x="0" y="0"/>
                  </a:moveTo>
                  <a:lnTo>
                    <a:pt x="0" y="34921"/>
                  </a:lnTo>
                  <a:lnTo>
                    <a:pt x="34919" y="34921"/>
                  </a:lnTo>
                  <a:lnTo>
                    <a:pt x="34919" y="0"/>
                  </a:lnTo>
                  <a:close/>
                </a:path>
              </a:pathLst>
            </a:custGeom>
            <a:solidFill>
              <a:schemeClr val="accent4"/>
            </a:solidFill>
            <a:ln w="9525">
              <a:solidFill>
                <a:srgbClr val="ffe599"/>
              </a:solidFill>
              <a:round/>
            </a:ln>
          </p:spPr>
          <p:style>
            <a:lnRef idx="0"/>
            <a:fillRef idx="0"/>
            <a:effectRef idx="0"/>
            <a:fontRef idx="minor"/>
          </p:style>
        </p:sp>
        <p:sp>
          <p:nvSpPr>
            <p:cNvPr id="1799" name="Google Shape;5566;p29"/>
            <p:cNvSpPr/>
            <p:nvPr/>
          </p:nvSpPr>
          <p:spPr>
            <a:xfrm>
              <a:off x="5682600" y="1372320"/>
              <a:ext cx="131760" cy="13176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1800" name="Google Shape;5567;p29"/>
            <p:cNvSpPr/>
            <p:nvPr/>
          </p:nvSpPr>
          <p:spPr>
            <a:xfrm>
              <a:off x="5814360" y="1372320"/>
              <a:ext cx="131760" cy="131760"/>
            </a:xfrm>
            <a:custGeom>
              <a:avLst/>
              <a:gdLst/>
              <a:ahLst/>
              <a:rect l="l" t="t" r="r" b="b"/>
              <a:pathLst>
                <a:path w="34919" h="34921">
                  <a:moveTo>
                    <a:pt x="0" y="0"/>
                  </a:moveTo>
                  <a:lnTo>
                    <a:pt x="0" y="34921"/>
                  </a:lnTo>
                  <a:lnTo>
                    <a:pt x="34918" y="34921"/>
                  </a:lnTo>
                  <a:lnTo>
                    <a:pt x="34918" y="0"/>
                  </a:lnTo>
                  <a:close/>
                </a:path>
              </a:pathLst>
            </a:custGeom>
            <a:solidFill>
              <a:schemeClr val="accent1"/>
            </a:solidFill>
            <a:ln w="9525">
              <a:solidFill>
                <a:srgbClr val="ffd966"/>
              </a:solidFill>
              <a:round/>
            </a:ln>
          </p:spPr>
          <p:style>
            <a:lnRef idx="0"/>
            <a:fillRef idx="0"/>
            <a:effectRef idx="0"/>
            <a:fontRef idx="minor"/>
          </p:style>
        </p:sp>
        <p:sp>
          <p:nvSpPr>
            <p:cNvPr id="1801" name="Google Shape;5568;p29"/>
            <p:cNvSpPr/>
            <p:nvPr/>
          </p:nvSpPr>
          <p:spPr>
            <a:xfrm>
              <a:off x="5946480" y="1372320"/>
              <a:ext cx="131760" cy="131760"/>
            </a:xfrm>
            <a:custGeom>
              <a:avLst/>
              <a:gdLst/>
              <a:ahLst/>
              <a:rect l="l" t="t" r="r" b="b"/>
              <a:pathLst>
                <a:path w="34920" h="34921">
                  <a:moveTo>
                    <a:pt x="0" y="0"/>
                  </a:moveTo>
                  <a:lnTo>
                    <a:pt x="0" y="34921"/>
                  </a:lnTo>
                  <a:lnTo>
                    <a:pt x="34920" y="34921"/>
                  </a:lnTo>
                  <a:lnTo>
                    <a:pt x="34920" y="0"/>
                  </a:lnTo>
                  <a:close/>
                </a:path>
              </a:pathLst>
            </a:custGeom>
            <a:solidFill>
              <a:schemeClr val="accent3"/>
            </a:solidFill>
            <a:ln w="9525">
              <a:solidFill>
                <a:srgbClr val="f1c232"/>
              </a:solidFill>
              <a:round/>
            </a:ln>
          </p:spPr>
          <p:style>
            <a:lnRef idx="0"/>
            <a:fillRef idx="0"/>
            <a:effectRef idx="0"/>
            <a:fontRef idx="minor"/>
          </p:style>
        </p:sp>
        <p:sp>
          <p:nvSpPr>
            <p:cNvPr id="1802" name="Google Shape;5569;p29"/>
            <p:cNvSpPr/>
            <p:nvPr/>
          </p:nvSpPr>
          <p:spPr>
            <a:xfrm>
              <a:off x="6078600" y="1372320"/>
              <a:ext cx="131760" cy="131760"/>
            </a:xfrm>
            <a:custGeom>
              <a:avLst/>
              <a:gdLst/>
              <a:ahLst/>
              <a:rect l="l" t="t" r="r" b="b"/>
              <a:pathLst>
                <a:path w="34923" h="34921">
                  <a:moveTo>
                    <a:pt x="1" y="0"/>
                  </a:moveTo>
                  <a:lnTo>
                    <a:pt x="1" y="34921"/>
                  </a:lnTo>
                  <a:lnTo>
                    <a:pt x="34923" y="34921"/>
                  </a:lnTo>
                  <a:lnTo>
                    <a:pt x="34923" y="0"/>
                  </a:lnTo>
                  <a:close/>
                </a:path>
              </a:pathLst>
            </a:custGeom>
            <a:solidFill>
              <a:schemeClr val="accent3"/>
            </a:solidFill>
            <a:ln w="9525">
              <a:solidFill>
                <a:srgbClr val="f1c232"/>
              </a:solidFill>
              <a:round/>
            </a:ln>
          </p:spPr>
          <p:style>
            <a:lnRef idx="0"/>
            <a:fillRef idx="0"/>
            <a:effectRef idx="0"/>
            <a:fontRef idx="minor"/>
          </p:style>
        </p:sp>
        <p:sp>
          <p:nvSpPr>
            <p:cNvPr id="1803" name="Google Shape;5570;p29"/>
            <p:cNvSpPr/>
            <p:nvPr/>
          </p:nvSpPr>
          <p:spPr>
            <a:xfrm>
              <a:off x="5418360" y="1504440"/>
              <a:ext cx="131760" cy="13176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1804" name="Google Shape;5571;p29"/>
            <p:cNvSpPr/>
            <p:nvPr/>
          </p:nvSpPr>
          <p:spPr>
            <a:xfrm>
              <a:off x="5550480" y="1504440"/>
              <a:ext cx="131760" cy="131760"/>
            </a:xfrm>
            <a:custGeom>
              <a:avLst/>
              <a:gdLst/>
              <a:ahLst/>
              <a:rect l="l" t="t" r="r" b="b"/>
              <a:pathLst>
                <a:path w="34920" h="34925">
                  <a:moveTo>
                    <a:pt x="0" y="1"/>
                  </a:moveTo>
                  <a:lnTo>
                    <a:pt x="0" y="34924"/>
                  </a:lnTo>
                  <a:lnTo>
                    <a:pt x="34919" y="34924"/>
                  </a:lnTo>
                  <a:lnTo>
                    <a:pt x="34919" y="1"/>
                  </a:lnTo>
                  <a:close/>
                </a:path>
              </a:pathLst>
            </a:custGeom>
            <a:solidFill>
              <a:schemeClr val="accent1"/>
            </a:solidFill>
            <a:ln w="9525">
              <a:solidFill>
                <a:srgbClr val="ffd966"/>
              </a:solidFill>
              <a:round/>
            </a:ln>
          </p:spPr>
          <p:style>
            <a:lnRef idx="0"/>
            <a:fillRef idx="0"/>
            <a:effectRef idx="0"/>
            <a:fontRef idx="minor"/>
          </p:style>
        </p:sp>
        <p:sp>
          <p:nvSpPr>
            <p:cNvPr id="1805" name="Google Shape;5572;p29"/>
            <p:cNvSpPr/>
            <p:nvPr/>
          </p:nvSpPr>
          <p:spPr>
            <a:xfrm>
              <a:off x="5682600" y="1504440"/>
              <a:ext cx="131760" cy="13176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1806" name="Google Shape;5573;p29"/>
            <p:cNvSpPr/>
            <p:nvPr/>
          </p:nvSpPr>
          <p:spPr>
            <a:xfrm>
              <a:off x="5814360" y="1504440"/>
              <a:ext cx="131760" cy="131760"/>
            </a:xfrm>
            <a:custGeom>
              <a:avLst/>
              <a:gdLst/>
              <a:ahLst/>
              <a:rect l="l" t="t" r="r" b="b"/>
              <a:pathLst>
                <a:path w="34919" h="34925">
                  <a:moveTo>
                    <a:pt x="0" y="1"/>
                  </a:moveTo>
                  <a:lnTo>
                    <a:pt x="0" y="34924"/>
                  </a:lnTo>
                  <a:lnTo>
                    <a:pt x="34918" y="34924"/>
                  </a:lnTo>
                  <a:lnTo>
                    <a:pt x="34918" y="1"/>
                  </a:lnTo>
                  <a:close/>
                </a:path>
              </a:pathLst>
            </a:custGeom>
            <a:solidFill>
              <a:schemeClr val="accent3"/>
            </a:solidFill>
            <a:ln w="9525">
              <a:solidFill>
                <a:srgbClr val="f1c232"/>
              </a:solidFill>
              <a:round/>
            </a:ln>
          </p:spPr>
          <p:style>
            <a:lnRef idx="0"/>
            <a:fillRef idx="0"/>
            <a:effectRef idx="0"/>
            <a:fontRef idx="minor"/>
          </p:style>
        </p:sp>
        <p:sp>
          <p:nvSpPr>
            <p:cNvPr id="1807" name="Google Shape;5574;p29"/>
            <p:cNvSpPr/>
            <p:nvPr/>
          </p:nvSpPr>
          <p:spPr>
            <a:xfrm>
              <a:off x="5946480" y="1504440"/>
              <a:ext cx="131760" cy="131760"/>
            </a:xfrm>
            <a:custGeom>
              <a:avLst/>
              <a:gdLst/>
              <a:ahLst/>
              <a:rect l="l" t="t" r="r" b="b"/>
              <a:pathLst>
                <a:path w="34920" h="34925">
                  <a:moveTo>
                    <a:pt x="0" y="1"/>
                  </a:moveTo>
                  <a:lnTo>
                    <a:pt x="0" y="34924"/>
                  </a:lnTo>
                  <a:lnTo>
                    <a:pt x="34920" y="34924"/>
                  </a:lnTo>
                  <a:lnTo>
                    <a:pt x="34920" y="1"/>
                  </a:lnTo>
                  <a:close/>
                </a:path>
              </a:pathLst>
            </a:custGeom>
            <a:solidFill>
              <a:schemeClr val="accent3"/>
            </a:solidFill>
            <a:ln w="9525">
              <a:solidFill>
                <a:srgbClr val="f1c232"/>
              </a:solidFill>
              <a:round/>
            </a:ln>
          </p:spPr>
          <p:style>
            <a:lnRef idx="0"/>
            <a:fillRef idx="0"/>
            <a:effectRef idx="0"/>
            <a:fontRef idx="minor"/>
          </p:style>
        </p:sp>
        <p:sp>
          <p:nvSpPr>
            <p:cNvPr id="1808" name="Google Shape;5575;p29"/>
            <p:cNvSpPr/>
            <p:nvPr/>
          </p:nvSpPr>
          <p:spPr>
            <a:xfrm>
              <a:off x="5550480" y="1636560"/>
              <a:ext cx="131760" cy="131760"/>
            </a:xfrm>
            <a:custGeom>
              <a:avLst/>
              <a:gdLst/>
              <a:ahLst/>
              <a:rect l="l" t="t" r="r" b="b"/>
              <a:pathLst>
                <a:path w="34920" h="34919">
                  <a:moveTo>
                    <a:pt x="0" y="1"/>
                  </a:moveTo>
                  <a:lnTo>
                    <a:pt x="0" y="34919"/>
                  </a:lnTo>
                  <a:lnTo>
                    <a:pt x="34919" y="34919"/>
                  </a:lnTo>
                  <a:lnTo>
                    <a:pt x="34919" y="1"/>
                  </a:lnTo>
                  <a:close/>
                </a:path>
              </a:pathLst>
            </a:custGeom>
            <a:solidFill>
              <a:schemeClr val="accent3"/>
            </a:solidFill>
            <a:ln w="9525">
              <a:solidFill>
                <a:srgbClr val="f1c232"/>
              </a:solidFill>
              <a:round/>
            </a:ln>
          </p:spPr>
          <p:style>
            <a:lnRef idx="0"/>
            <a:fillRef idx="0"/>
            <a:effectRef idx="0"/>
            <a:fontRef idx="minor"/>
          </p:style>
        </p:sp>
        <p:sp>
          <p:nvSpPr>
            <p:cNvPr id="1809" name="Google Shape;5576;p29"/>
            <p:cNvSpPr/>
            <p:nvPr/>
          </p:nvSpPr>
          <p:spPr>
            <a:xfrm>
              <a:off x="5682600" y="1636560"/>
              <a:ext cx="131760" cy="131760"/>
            </a:xfrm>
            <a:custGeom>
              <a:avLst/>
              <a:gdLst/>
              <a:ahLst/>
              <a:rect l="l" t="t" r="r" b="b"/>
              <a:pathLst>
                <a:path w="34923" h="34919">
                  <a:moveTo>
                    <a:pt x="0" y="1"/>
                  </a:moveTo>
                  <a:lnTo>
                    <a:pt x="0" y="34919"/>
                  </a:lnTo>
                  <a:lnTo>
                    <a:pt x="34922" y="34919"/>
                  </a:lnTo>
                  <a:lnTo>
                    <a:pt x="34922" y="1"/>
                  </a:lnTo>
                  <a:close/>
                </a:path>
              </a:pathLst>
            </a:custGeom>
            <a:solidFill>
              <a:schemeClr val="accent3"/>
            </a:solidFill>
            <a:ln w="9525">
              <a:solidFill>
                <a:srgbClr val="f1c232"/>
              </a:solidFill>
              <a:round/>
            </a:ln>
          </p:spPr>
          <p:style>
            <a:lnRef idx="0"/>
            <a:fillRef idx="0"/>
            <a:effectRef idx="0"/>
            <a:fontRef idx="minor"/>
          </p:style>
        </p:sp>
        <p:sp>
          <p:nvSpPr>
            <p:cNvPr id="1810" name="Google Shape;5577;p29"/>
            <p:cNvSpPr/>
            <p:nvPr/>
          </p:nvSpPr>
          <p:spPr>
            <a:xfrm>
              <a:off x="5814360" y="1636560"/>
              <a:ext cx="131760" cy="131760"/>
            </a:xfrm>
            <a:custGeom>
              <a:avLst/>
              <a:gdLst/>
              <a:ahLst/>
              <a:rect l="l" t="t" r="r" b="b"/>
              <a:pathLst>
                <a:path w="34919" h="34919">
                  <a:moveTo>
                    <a:pt x="0" y="1"/>
                  </a:moveTo>
                  <a:lnTo>
                    <a:pt x="0" y="34919"/>
                  </a:lnTo>
                  <a:lnTo>
                    <a:pt x="34918" y="34919"/>
                  </a:lnTo>
                  <a:lnTo>
                    <a:pt x="34918" y="1"/>
                  </a:lnTo>
                  <a:close/>
                </a:path>
              </a:pathLst>
            </a:custGeom>
            <a:solidFill>
              <a:schemeClr val="accent3"/>
            </a:solidFill>
            <a:ln w="9525">
              <a:solidFill>
                <a:srgbClr val="f1c232"/>
              </a:solidFill>
              <a:round/>
            </a:ln>
          </p:spPr>
          <p:style>
            <a:lnRef idx="0"/>
            <a:fillRef idx="0"/>
            <a:effectRef idx="0"/>
            <a:fontRef idx="minor"/>
          </p:style>
        </p:sp>
        <p:sp>
          <p:nvSpPr>
            <p:cNvPr id="1811" name="Google Shape;5578;p29"/>
            <p:cNvSpPr/>
            <p:nvPr/>
          </p:nvSpPr>
          <p:spPr>
            <a:xfrm>
              <a:off x="5682600" y="1768680"/>
              <a:ext cx="131760" cy="131760"/>
            </a:xfrm>
            <a:custGeom>
              <a:avLst/>
              <a:gdLst/>
              <a:ahLst/>
              <a:rect l="l" t="t" r="r" b="b"/>
              <a:pathLst>
                <a:path w="34923" h="34923">
                  <a:moveTo>
                    <a:pt x="0" y="1"/>
                  </a:moveTo>
                  <a:lnTo>
                    <a:pt x="0" y="34923"/>
                  </a:lnTo>
                  <a:lnTo>
                    <a:pt x="34922" y="34923"/>
                  </a:lnTo>
                  <a:lnTo>
                    <a:pt x="34922" y="1"/>
                  </a:lnTo>
                  <a:close/>
                </a:path>
              </a:pathLst>
            </a:custGeom>
            <a:solidFill>
              <a:schemeClr val="accent3"/>
            </a:solidFill>
            <a:ln w="9525">
              <a:solidFill>
                <a:srgbClr val="f1c232"/>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8" name="Google Shape;5718;p33"/>
          <p:cNvSpPr/>
          <p:nvPr/>
        </p:nvSpPr>
        <p:spPr>
          <a:xfrm>
            <a:off x="460800" y="992520"/>
            <a:ext cx="8243280" cy="3763440"/>
          </a:xfrm>
          <a:prstGeom prst="rect">
            <a:avLst/>
          </a:prstGeom>
          <a:noFill/>
          <a:ln w="28575">
            <a:solidFill>
              <a:srgbClr val="ffd966"/>
            </a:solidFill>
            <a:round/>
          </a:ln>
        </p:spPr>
        <p:style>
          <a:lnRef idx="0"/>
          <a:fillRef idx="0"/>
          <a:effectRef idx="0"/>
          <a:fontRef idx="minor"/>
        </p:style>
      </p:sp>
      <p:sp>
        <p:nvSpPr>
          <p:cNvPr id="2079" name="PlaceHolder 1"/>
          <p:cNvSpPr>
            <a:spLocks noGrp="1"/>
          </p:cNvSpPr>
          <p:nvPr>
            <p:ph type="title"/>
          </p:nvPr>
        </p:nvSpPr>
        <p:spPr>
          <a:xfrm>
            <a:off x="311760" y="292680"/>
            <a:ext cx="8520120" cy="572400"/>
          </a:xfrm>
          <a:prstGeom prst="rect">
            <a:avLst/>
          </a:prstGeom>
          <a:noFill/>
          <a:ln w="0">
            <a:noFill/>
          </a:ln>
        </p:spPr>
        <p:txBody>
          <a:bodyPr tIns="91440" bIns="91440" anchor="b">
            <a:noAutofit/>
          </a:bodyPr>
          <a:p>
            <a:pPr algn="ctr">
              <a:lnSpc>
                <a:spcPct val="100000"/>
              </a:lnSpc>
              <a:buNone/>
              <a:tabLst>
                <a:tab algn="l" pos="0"/>
              </a:tabLst>
            </a:pPr>
            <a:r>
              <a:rPr b="0" lang="fr-FR" sz="2100" spc="-1" strike="noStrike">
                <a:solidFill>
                  <a:srgbClr val="ffd966"/>
                </a:solidFill>
                <a:latin typeface="Orbitron ExtraBold"/>
                <a:ea typeface="Orbitron ExtraBold"/>
              </a:rPr>
              <a:t>NOS CLASSES</a:t>
            </a:r>
            <a:endParaRPr b="0" lang="en-US" sz="2100" spc="-1" strike="noStrike">
              <a:solidFill>
                <a:srgbClr val="000000"/>
              </a:solidFill>
              <a:latin typeface="Arial"/>
            </a:endParaRPr>
          </a:p>
        </p:txBody>
      </p:sp>
      <p:sp>
        <p:nvSpPr>
          <p:cNvPr id="2080" name="PlaceHolder 2"/>
          <p:cNvSpPr>
            <a:spLocks noGrp="1"/>
          </p:cNvSpPr>
          <p:nvPr>
            <p:ph/>
          </p:nvPr>
        </p:nvSpPr>
        <p:spPr>
          <a:xfrm>
            <a:off x="567000" y="1223280"/>
            <a:ext cx="8016480" cy="3185280"/>
          </a:xfrm>
          <a:prstGeom prst="rect">
            <a:avLst/>
          </a:prstGeom>
          <a:noFill/>
          <a:ln w="0">
            <a:noFill/>
          </a:ln>
        </p:spPr>
        <p:txBody>
          <a:bodyPr tIns="91440" bIns="91440" anchor="t">
            <a:noAutofit/>
          </a:bodyPr>
          <a:p>
            <a:pPr marL="127080">
              <a:lnSpc>
                <a:spcPct val="100000"/>
              </a:lnSpc>
              <a:buNone/>
              <a:tabLst>
                <a:tab algn="l" pos="0"/>
              </a:tabLst>
            </a:pPr>
            <a:r>
              <a:rPr b="0" lang="fr-FR" sz="1600" spc="-1" strike="noStrike">
                <a:solidFill>
                  <a:srgbClr val="ffffff"/>
                </a:solidFill>
                <a:latin typeface="Advent Pro Medium"/>
                <a:ea typeface="Advent Pro Medium"/>
              </a:rPr>
              <a:t>Clas</a:t>
            </a:r>
            <a:r>
              <a:rPr b="0" lang="fr-FR" sz="1600" spc="-1" strike="noStrike" u="sng">
                <a:solidFill>
                  <a:srgbClr val="ffffff"/>
                </a:solidFill>
                <a:uFillTx/>
                <a:latin typeface="Advent Pro Medium"/>
                <a:ea typeface="Advent Pro Medium"/>
              </a:rPr>
              <a:t>s</a:t>
            </a:r>
            <a:r>
              <a:rPr b="0" lang="fr-FR" sz="1600" spc="-1" strike="noStrike">
                <a:solidFill>
                  <a:srgbClr val="ffffff"/>
                </a:solidFill>
                <a:latin typeface="Advent Pro Medium"/>
                <a:ea typeface="Advent Pro Medium"/>
              </a:rPr>
              <a:t>e </a:t>
            </a:r>
            <a:r>
              <a:rPr b="0" lang="fr-FR" sz="1600" spc="-1" strike="noStrike" u="sng">
                <a:solidFill>
                  <a:srgbClr val="ffffff"/>
                </a:solidFill>
                <a:uFillTx/>
                <a:latin typeface="Advent Pro Medium"/>
                <a:ea typeface="Advent Pro Medium"/>
              </a:rPr>
              <a:t>coin_b:</a:t>
            </a:r>
            <a:endParaRPr b="0" lang="en-US" sz="1600" spc="-1" strike="noStrike">
              <a:solidFill>
                <a:srgbClr val="000000"/>
              </a:solidFill>
              <a:latin typeface="Arial"/>
            </a:endParaRPr>
          </a:p>
          <a:p>
            <a:pPr marL="127080">
              <a:lnSpc>
                <a:spcPct val="100000"/>
              </a:lnSpc>
              <a:buNone/>
              <a:tabLst>
                <a:tab algn="l" pos="0"/>
              </a:tabLst>
            </a:pPr>
            <a:r>
              <a:rPr b="0" lang="fr-FR" sz="1600" spc="-1" strike="noStrike">
                <a:solidFill>
                  <a:srgbClr val="ffffff"/>
                </a:solidFill>
                <a:latin typeface="Advent Pro Medium"/>
                <a:ea typeface="Advent Pro Medium"/>
              </a:rPr>
              <a:t> </a:t>
            </a:r>
            <a:endParaRPr b="0" lang="en-US" sz="1600" spc="-1" strike="noStrike">
              <a:solidFill>
                <a:srgbClr val="000000"/>
              </a:solidFill>
              <a:latin typeface="Arial"/>
            </a:endParaRPr>
          </a:p>
        </p:txBody>
      </p:sp>
      <p:grpSp>
        <p:nvGrpSpPr>
          <p:cNvPr id="2081" name="Google Shape;5721;p33"/>
          <p:cNvGrpSpPr/>
          <p:nvPr/>
        </p:nvGrpSpPr>
        <p:grpSpPr>
          <a:xfrm>
            <a:off x="2178000" y="495360"/>
            <a:ext cx="161640" cy="242280"/>
            <a:chOff x="2178000" y="495360"/>
            <a:chExt cx="161640" cy="242280"/>
          </a:xfrm>
        </p:grpSpPr>
        <p:sp>
          <p:nvSpPr>
            <p:cNvPr id="2082" name="Google Shape;5722;p33"/>
            <p:cNvSpPr/>
            <p:nvPr/>
          </p:nvSpPr>
          <p:spPr>
            <a:xfrm rot="16200000">
              <a:off x="2178000" y="657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083" name="Google Shape;5723;p33"/>
            <p:cNvSpPr/>
            <p:nvPr/>
          </p:nvSpPr>
          <p:spPr>
            <a:xfrm rot="16200000">
              <a:off x="217800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084" name="Google Shape;5724;p33"/>
            <p:cNvSpPr/>
            <p:nvPr/>
          </p:nvSpPr>
          <p:spPr>
            <a:xfrm rot="16200000">
              <a:off x="2178000" y="49536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085" name="Google Shape;5725;p33"/>
            <p:cNvSpPr/>
            <p:nvPr/>
          </p:nvSpPr>
          <p:spPr>
            <a:xfrm rot="16200000">
              <a:off x="225900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grpSp>
        <p:nvGrpSpPr>
          <p:cNvPr id="2086" name="Google Shape;5726;p33"/>
          <p:cNvGrpSpPr/>
          <p:nvPr/>
        </p:nvGrpSpPr>
        <p:grpSpPr>
          <a:xfrm>
            <a:off x="6804360" y="495000"/>
            <a:ext cx="161640" cy="242280"/>
            <a:chOff x="6804360" y="495000"/>
            <a:chExt cx="161640" cy="242280"/>
          </a:xfrm>
        </p:grpSpPr>
        <p:sp>
          <p:nvSpPr>
            <p:cNvPr id="2087" name="Google Shape;5727;p33"/>
            <p:cNvSpPr/>
            <p:nvPr/>
          </p:nvSpPr>
          <p:spPr>
            <a:xfrm rot="5400000">
              <a:off x="6885360" y="495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088" name="Google Shape;5728;p33"/>
            <p:cNvSpPr/>
            <p:nvPr/>
          </p:nvSpPr>
          <p:spPr>
            <a:xfrm rot="5400000">
              <a:off x="688536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089" name="Google Shape;5729;p33"/>
            <p:cNvSpPr/>
            <p:nvPr/>
          </p:nvSpPr>
          <p:spPr>
            <a:xfrm rot="5400000">
              <a:off x="6885360" y="65664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090" name="Google Shape;5730;p33"/>
            <p:cNvSpPr/>
            <p:nvPr/>
          </p:nvSpPr>
          <p:spPr>
            <a:xfrm rot="5400000">
              <a:off x="680436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sp>
        <p:nvSpPr>
          <p:cNvPr id="2091" name="Google Shape;5732;p33"/>
          <p:cNvSpPr/>
          <p:nvPr/>
        </p:nvSpPr>
        <p:spPr>
          <a:xfrm rot="17998800">
            <a:off x="7156800" y="4038840"/>
            <a:ext cx="161640" cy="139680"/>
          </a:xfrm>
          <a:prstGeom prst="triangle">
            <a:avLst>
              <a:gd name="adj" fmla="val 50000"/>
            </a:avLst>
          </a:prstGeom>
          <a:solidFill>
            <a:schemeClr val="accent1"/>
          </a:solidFill>
          <a:ln w="0">
            <a:noFill/>
          </a:ln>
        </p:spPr>
        <p:style>
          <a:lnRef idx="0"/>
          <a:fillRef idx="0"/>
          <a:effectRef idx="0"/>
          <a:fontRef idx="minor"/>
        </p:style>
      </p:sp>
      <p:sp>
        <p:nvSpPr>
          <p:cNvPr id="2092" name="Rectangle 1"/>
          <p:cNvSpPr/>
          <p:nvPr/>
        </p:nvSpPr>
        <p:spPr>
          <a:xfrm>
            <a:off x="762120" y="1275480"/>
            <a:ext cx="7814160" cy="3103920"/>
          </a:xfrm>
          <a:prstGeom prst="rect">
            <a:avLst/>
          </a:prstGeom>
          <a:solidFill>
            <a:srgbClr val="1c4587"/>
          </a:solidFill>
          <a:ln w="0">
            <a:noFill/>
          </a:ln>
        </p:spPr>
        <p:style>
          <a:lnRef idx="0"/>
          <a:fillRef idx="0"/>
          <a:effectRef idx="0"/>
          <a:fontRef idx="minor"/>
        </p:style>
        <p:txBody>
          <a:bodyPr numCol="1" spcCol="0" lIns="0" rIns="0" tIns="198360" bIns="198360" anchor="ctr">
            <a:spAutoFit/>
          </a:bodyPr>
          <a:p>
            <a:pPr>
              <a:lnSpc>
                <a:spcPct val="100000"/>
              </a:lnSpc>
              <a:buNone/>
              <a:tabLst>
                <a:tab algn="l" pos="0"/>
              </a:tabLst>
            </a:pPr>
            <a:endParaRPr b="0" lang="en-US" sz="1600" spc="-1" strike="noStrike">
              <a:latin typeface="Arial"/>
            </a:endParaRPr>
          </a:p>
          <a:p>
            <a:pPr>
              <a:lnSpc>
                <a:spcPct val="100000"/>
              </a:lnSpc>
              <a:buClr>
                <a:srgbClr val="ececec"/>
              </a:buClr>
              <a:buFont typeface="Arial"/>
              <a:buChar char="•"/>
              <a:tabLst>
                <a:tab algn="l" pos="0"/>
              </a:tabLst>
            </a:pPr>
            <a:r>
              <a:rPr b="0" lang="fr-FR" sz="1600" spc="-1" strike="noStrike">
                <a:solidFill>
                  <a:srgbClr val="ececec"/>
                </a:solidFill>
                <a:latin typeface="Söhne"/>
                <a:ea typeface="Arial"/>
              </a:rPr>
              <a:t>Le constructeur </a:t>
            </a:r>
            <a:r>
              <a:rPr b="1" lang="fr-FR" sz="1600" spc="-1" strike="noStrike">
                <a:solidFill>
                  <a:srgbClr val="ececec"/>
                </a:solidFill>
                <a:latin typeface="Söhne Mono"/>
                <a:ea typeface="Arial"/>
              </a:rPr>
              <a:t>Coins_b::Coins_b()</a:t>
            </a:r>
            <a:r>
              <a:rPr b="0" lang="fr-FR" sz="1600" spc="-1" strike="noStrike">
                <a:solidFill>
                  <a:srgbClr val="ececec"/>
                </a:solidFill>
                <a:latin typeface="Söhne"/>
                <a:ea typeface="Arial"/>
              </a:rPr>
              <a:t> initialise les coordonnées et les dimensions de la pièce.</a:t>
            </a:r>
            <a:endParaRPr b="0" lang="en-US" sz="1600" spc="-1" strike="noStrike">
              <a:latin typeface="Arial"/>
            </a:endParaRPr>
          </a:p>
          <a:p>
            <a:pPr>
              <a:lnSpc>
                <a:spcPct val="100000"/>
              </a:lnSpc>
              <a:buClr>
                <a:srgbClr val="ececec"/>
              </a:buClr>
              <a:buFont typeface="Arial"/>
              <a:buChar char="•"/>
              <a:tabLst>
                <a:tab algn="l" pos="0"/>
              </a:tabLst>
            </a:pPr>
            <a:r>
              <a:rPr b="0" lang="fr-FR" sz="1600" spc="-1" strike="noStrike">
                <a:solidFill>
                  <a:srgbClr val="ececec"/>
                </a:solidFill>
                <a:latin typeface="Söhne"/>
                <a:ea typeface="Arial"/>
              </a:rPr>
              <a:t>L'opérateur de pré-incrémentation </a:t>
            </a:r>
            <a:r>
              <a:rPr b="1" lang="fr-FR" sz="1600" spc="-1" strike="noStrike">
                <a:solidFill>
                  <a:srgbClr val="ececec"/>
                </a:solidFill>
                <a:latin typeface="Söhne Mono"/>
                <a:ea typeface="Arial"/>
              </a:rPr>
              <a:t>Coins_b::operator++()</a:t>
            </a:r>
            <a:r>
              <a:rPr b="0" lang="fr-FR" sz="1600" spc="-1" strike="noStrike">
                <a:solidFill>
                  <a:srgbClr val="ececec"/>
                </a:solidFill>
                <a:latin typeface="Söhne"/>
                <a:ea typeface="Arial"/>
              </a:rPr>
              <a:t> incrémente le compteur de pièces.</a:t>
            </a:r>
            <a:endParaRPr b="0" lang="en-US" sz="1600" spc="-1" strike="noStrike">
              <a:latin typeface="Arial"/>
            </a:endParaRPr>
          </a:p>
          <a:p>
            <a:pPr>
              <a:lnSpc>
                <a:spcPct val="100000"/>
              </a:lnSpc>
              <a:buClr>
                <a:srgbClr val="ececec"/>
              </a:buClr>
              <a:buFont typeface="Arial"/>
              <a:buChar char="•"/>
              <a:tabLst>
                <a:tab algn="l" pos="0"/>
              </a:tabLst>
            </a:pPr>
            <a:r>
              <a:rPr b="0" lang="fr-FR" sz="1600" spc="-1" strike="noStrike">
                <a:solidFill>
                  <a:srgbClr val="ececec"/>
                </a:solidFill>
                <a:latin typeface="Söhne"/>
                <a:ea typeface="Arial"/>
              </a:rPr>
              <a:t>La méthode </a:t>
            </a:r>
            <a:r>
              <a:rPr b="1" lang="fr-FR" sz="1600" spc="-1" strike="noStrike">
                <a:solidFill>
                  <a:srgbClr val="ececec"/>
                </a:solidFill>
                <a:latin typeface="Söhne Mono"/>
                <a:ea typeface="Arial"/>
              </a:rPr>
              <a:t>Coins_b::draw()</a:t>
            </a:r>
            <a:r>
              <a:rPr b="0" lang="fr-FR" sz="1600" spc="-1" strike="noStrike">
                <a:solidFill>
                  <a:srgbClr val="ececec"/>
                </a:solidFill>
                <a:latin typeface="Söhne"/>
                <a:ea typeface="Arial"/>
              </a:rPr>
              <a:t> dessine la pièce à l'écran en utilisant le rendu SDL. Elle prend en compte le nombre de pièces à dessiner en fonction du compteur.</a:t>
            </a:r>
            <a:endParaRPr b="0" lang="en-US" sz="1600" spc="-1" strike="noStrike">
              <a:latin typeface="Arial"/>
            </a:endParaRPr>
          </a:p>
          <a:p>
            <a:pPr>
              <a:lnSpc>
                <a:spcPct val="100000"/>
              </a:lnSpc>
              <a:buClr>
                <a:srgbClr val="ececec"/>
              </a:buClr>
              <a:buFont typeface="Arial"/>
              <a:buChar char="•"/>
              <a:tabLst>
                <a:tab algn="l" pos="0"/>
              </a:tabLst>
            </a:pPr>
            <a:r>
              <a:rPr b="0" lang="fr-FR" sz="1600" spc="-1" strike="noStrike">
                <a:solidFill>
                  <a:srgbClr val="ececec"/>
                </a:solidFill>
                <a:latin typeface="Söhne"/>
                <a:ea typeface="Arial"/>
              </a:rPr>
              <a:t>Le destructeur </a:t>
            </a:r>
            <a:r>
              <a:rPr b="1" lang="fr-FR" sz="1600" spc="-1" strike="noStrike">
                <a:solidFill>
                  <a:srgbClr val="ececec"/>
                </a:solidFill>
                <a:latin typeface="Söhne Mono"/>
                <a:ea typeface="Arial"/>
              </a:rPr>
              <a:t>Coins_b::~Coins_b()</a:t>
            </a:r>
            <a:r>
              <a:rPr b="0" lang="fr-FR" sz="1600" spc="-1" strike="noStrike">
                <a:solidFill>
                  <a:srgbClr val="ececec"/>
                </a:solidFill>
                <a:latin typeface="Söhne"/>
                <a:ea typeface="Arial"/>
              </a:rPr>
              <a:t> ne fait rien de spécial, car il n'y a pas de mémoire à libérer explicitement.</a:t>
            </a:r>
            <a:endParaRPr b="0" lang="en-US" sz="1600" spc="-1" strike="noStrike">
              <a:latin typeface="Arial"/>
            </a:endParaRPr>
          </a:p>
          <a:p>
            <a:pPr>
              <a:lnSpc>
                <a:spcPct val="100000"/>
              </a:lnSpc>
              <a:buNone/>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3" name="Google Shape;5718;p33"/>
          <p:cNvSpPr/>
          <p:nvPr/>
        </p:nvSpPr>
        <p:spPr>
          <a:xfrm>
            <a:off x="460800" y="992520"/>
            <a:ext cx="8243280" cy="3763440"/>
          </a:xfrm>
          <a:prstGeom prst="rect">
            <a:avLst/>
          </a:prstGeom>
          <a:noFill/>
          <a:ln w="28575">
            <a:solidFill>
              <a:srgbClr val="ffd966"/>
            </a:solidFill>
            <a:round/>
          </a:ln>
        </p:spPr>
        <p:style>
          <a:lnRef idx="0"/>
          <a:fillRef idx="0"/>
          <a:effectRef idx="0"/>
          <a:fontRef idx="minor"/>
        </p:style>
      </p:sp>
      <p:sp>
        <p:nvSpPr>
          <p:cNvPr id="2094" name="PlaceHolder 1"/>
          <p:cNvSpPr>
            <a:spLocks noGrp="1"/>
          </p:cNvSpPr>
          <p:nvPr>
            <p:ph type="title"/>
          </p:nvPr>
        </p:nvSpPr>
        <p:spPr>
          <a:xfrm>
            <a:off x="311760" y="292680"/>
            <a:ext cx="8520120" cy="572400"/>
          </a:xfrm>
          <a:prstGeom prst="rect">
            <a:avLst/>
          </a:prstGeom>
          <a:noFill/>
          <a:ln w="0">
            <a:noFill/>
          </a:ln>
        </p:spPr>
        <p:txBody>
          <a:bodyPr tIns="91440" bIns="91440" anchor="b">
            <a:noAutofit/>
          </a:bodyPr>
          <a:p>
            <a:pPr algn="ctr">
              <a:lnSpc>
                <a:spcPct val="100000"/>
              </a:lnSpc>
              <a:buNone/>
              <a:tabLst>
                <a:tab algn="l" pos="0"/>
              </a:tabLst>
            </a:pPr>
            <a:r>
              <a:rPr b="0" lang="fr-FR" sz="2100" spc="-1" strike="noStrike">
                <a:solidFill>
                  <a:srgbClr val="ffd966"/>
                </a:solidFill>
                <a:latin typeface="Orbitron ExtraBold"/>
                <a:ea typeface="Orbitron ExtraBold"/>
              </a:rPr>
              <a:t>NOS CLASSES</a:t>
            </a:r>
            <a:endParaRPr b="0" lang="en-US" sz="2100" spc="-1" strike="noStrike">
              <a:solidFill>
                <a:srgbClr val="000000"/>
              </a:solidFill>
              <a:latin typeface="Arial"/>
            </a:endParaRPr>
          </a:p>
        </p:txBody>
      </p:sp>
      <p:sp>
        <p:nvSpPr>
          <p:cNvPr id="2095" name="PlaceHolder 2"/>
          <p:cNvSpPr>
            <a:spLocks noGrp="1"/>
          </p:cNvSpPr>
          <p:nvPr>
            <p:ph/>
          </p:nvPr>
        </p:nvSpPr>
        <p:spPr>
          <a:xfrm>
            <a:off x="567000" y="1223280"/>
            <a:ext cx="8016480" cy="3185280"/>
          </a:xfrm>
          <a:prstGeom prst="rect">
            <a:avLst/>
          </a:prstGeom>
          <a:noFill/>
          <a:ln w="0">
            <a:noFill/>
          </a:ln>
        </p:spPr>
        <p:txBody>
          <a:bodyPr tIns="91440" bIns="91440" anchor="t">
            <a:noAutofit/>
          </a:bodyPr>
          <a:p>
            <a:pPr marL="127080">
              <a:lnSpc>
                <a:spcPct val="100000"/>
              </a:lnSpc>
              <a:buNone/>
              <a:tabLst>
                <a:tab algn="l" pos="0"/>
              </a:tabLst>
            </a:pPr>
            <a:r>
              <a:rPr b="0" lang="fr-FR" sz="1600" spc="-1" strike="noStrike" u="sng">
                <a:solidFill>
                  <a:srgbClr val="ffffff"/>
                </a:solidFill>
                <a:uFillTx/>
                <a:latin typeface="Advent Pro Medium"/>
                <a:ea typeface="Advent Pro Medium"/>
              </a:rPr>
              <a:t>Classe</a:t>
            </a:r>
            <a:r>
              <a:rPr b="0" lang="fr-FR" sz="1600" spc="-1" strike="noStrike">
                <a:solidFill>
                  <a:srgbClr val="ffffff"/>
                </a:solidFill>
                <a:latin typeface="Advent Pro Medium"/>
                <a:ea typeface="Advent Pro Medium"/>
              </a:rPr>
              <a:t> </a:t>
            </a:r>
            <a:r>
              <a:rPr b="0" lang="fr-FR" sz="1600" spc="-1" strike="noStrike" u="sng">
                <a:solidFill>
                  <a:srgbClr val="ffffff"/>
                </a:solidFill>
                <a:uFillTx/>
                <a:latin typeface="Advent Pro Medium"/>
                <a:ea typeface="Advent Pro Medium"/>
              </a:rPr>
              <a:t>gameSDL</a:t>
            </a:r>
            <a:r>
              <a:rPr b="0" lang="fr-FR" sz="1600" spc="-1" strike="noStrike">
                <a:solidFill>
                  <a:srgbClr val="ffffff"/>
                </a:solidFill>
                <a:latin typeface="Advent Pro Medium"/>
                <a:ea typeface="Advent Pro Medium"/>
              </a:rPr>
              <a:t>: </a:t>
            </a:r>
            <a:endParaRPr b="0" lang="en-US" sz="1600" spc="-1" strike="noStrike">
              <a:solidFill>
                <a:srgbClr val="000000"/>
              </a:solidFill>
              <a:latin typeface="Arial"/>
            </a:endParaRPr>
          </a:p>
          <a:p>
            <a:pPr marL="127080">
              <a:lnSpc>
                <a:spcPct val="100000"/>
              </a:lnSpc>
              <a:buNone/>
              <a:tabLst>
                <a:tab algn="l" pos="0"/>
              </a:tabLst>
            </a:pPr>
            <a:endParaRPr b="0" lang="en-US" sz="1600" spc="-1" strike="noStrike">
              <a:solidFill>
                <a:srgbClr val="000000"/>
              </a:solidFill>
              <a:latin typeface="Arial"/>
            </a:endParaRPr>
          </a:p>
        </p:txBody>
      </p:sp>
      <p:grpSp>
        <p:nvGrpSpPr>
          <p:cNvPr id="2096" name="Google Shape;5721;p33"/>
          <p:cNvGrpSpPr/>
          <p:nvPr/>
        </p:nvGrpSpPr>
        <p:grpSpPr>
          <a:xfrm>
            <a:off x="2178000" y="495360"/>
            <a:ext cx="161640" cy="242280"/>
            <a:chOff x="2178000" y="495360"/>
            <a:chExt cx="161640" cy="242280"/>
          </a:xfrm>
        </p:grpSpPr>
        <p:sp>
          <p:nvSpPr>
            <p:cNvPr id="2097" name="Google Shape;5722;p33"/>
            <p:cNvSpPr/>
            <p:nvPr/>
          </p:nvSpPr>
          <p:spPr>
            <a:xfrm rot="16200000">
              <a:off x="2178000" y="657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098" name="Google Shape;5723;p33"/>
            <p:cNvSpPr/>
            <p:nvPr/>
          </p:nvSpPr>
          <p:spPr>
            <a:xfrm rot="16200000">
              <a:off x="217800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099" name="Google Shape;5724;p33"/>
            <p:cNvSpPr/>
            <p:nvPr/>
          </p:nvSpPr>
          <p:spPr>
            <a:xfrm rot="16200000">
              <a:off x="2178000" y="49536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100" name="Google Shape;5725;p33"/>
            <p:cNvSpPr/>
            <p:nvPr/>
          </p:nvSpPr>
          <p:spPr>
            <a:xfrm rot="16200000">
              <a:off x="225900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grpSp>
        <p:nvGrpSpPr>
          <p:cNvPr id="2101" name="Google Shape;5726;p33"/>
          <p:cNvGrpSpPr/>
          <p:nvPr/>
        </p:nvGrpSpPr>
        <p:grpSpPr>
          <a:xfrm>
            <a:off x="6804360" y="495000"/>
            <a:ext cx="161640" cy="242280"/>
            <a:chOff x="6804360" y="495000"/>
            <a:chExt cx="161640" cy="242280"/>
          </a:xfrm>
        </p:grpSpPr>
        <p:sp>
          <p:nvSpPr>
            <p:cNvPr id="2102" name="Google Shape;5727;p33"/>
            <p:cNvSpPr/>
            <p:nvPr/>
          </p:nvSpPr>
          <p:spPr>
            <a:xfrm rot="5400000">
              <a:off x="6885360" y="495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103" name="Google Shape;5728;p33"/>
            <p:cNvSpPr/>
            <p:nvPr/>
          </p:nvSpPr>
          <p:spPr>
            <a:xfrm rot="5400000">
              <a:off x="688536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104" name="Google Shape;5729;p33"/>
            <p:cNvSpPr/>
            <p:nvPr/>
          </p:nvSpPr>
          <p:spPr>
            <a:xfrm rot="5400000">
              <a:off x="6885360" y="65664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105" name="Google Shape;5730;p33"/>
            <p:cNvSpPr/>
            <p:nvPr/>
          </p:nvSpPr>
          <p:spPr>
            <a:xfrm rot="5400000">
              <a:off x="680436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sp>
        <p:nvSpPr>
          <p:cNvPr id="2106" name="Google Shape;5732;p33"/>
          <p:cNvSpPr/>
          <p:nvPr/>
        </p:nvSpPr>
        <p:spPr>
          <a:xfrm rot="17998800">
            <a:off x="7156800" y="4038840"/>
            <a:ext cx="161640" cy="139680"/>
          </a:xfrm>
          <a:prstGeom prst="triangle">
            <a:avLst>
              <a:gd name="adj" fmla="val 50000"/>
            </a:avLst>
          </a:prstGeom>
          <a:solidFill>
            <a:schemeClr val="accent1"/>
          </a:solidFill>
          <a:ln w="0">
            <a:noFill/>
          </a:ln>
        </p:spPr>
        <p:style>
          <a:lnRef idx="0"/>
          <a:fillRef idx="0"/>
          <a:effectRef idx="0"/>
          <a:fontRef idx="minor"/>
        </p:style>
      </p:sp>
      <p:sp>
        <p:nvSpPr>
          <p:cNvPr id="2107" name="Rectangle 1"/>
          <p:cNvSpPr/>
          <p:nvPr/>
        </p:nvSpPr>
        <p:spPr>
          <a:xfrm flipV="1" rot="10800000">
            <a:off x="545040" y="1358640"/>
            <a:ext cx="8016480" cy="3562200"/>
          </a:xfrm>
          <a:prstGeom prst="rect">
            <a:avLst/>
          </a:prstGeom>
          <a:solidFill>
            <a:srgbClr val="1c4587"/>
          </a:solidFill>
          <a:ln w="0">
            <a:noFill/>
          </a:ln>
        </p:spPr>
        <p:style>
          <a:lnRef idx="0"/>
          <a:fillRef idx="0"/>
          <a:effectRef idx="0"/>
          <a:fontRef idx="minor"/>
        </p:style>
        <p:txBody>
          <a:bodyPr numCol="1" spcCol="0" lIns="0" rIns="0" tIns="198360" bIns="198360" anchor="ctr">
            <a:spAutoFit/>
          </a:bodyPr>
          <a:p>
            <a:pPr>
              <a:lnSpc>
                <a:spcPct val="100000"/>
              </a:lnSpc>
              <a:buNone/>
              <a:tabLst>
                <a:tab algn="l" pos="0"/>
              </a:tabLst>
            </a:pPr>
            <a:endParaRPr b="0" lang="en-US" sz="1800" spc="-1" strike="noStrike">
              <a:latin typeface="Arial"/>
            </a:endParaRPr>
          </a:p>
          <a:p>
            <a:pPr>
              <a:lnSpc>
                <a:spcPct val="100000"/>
              </a:lnSpc>
              <a:buClr>
                <a:srgbClr val="ececec"/>
              </a:buClr>
              <a:buFont typeface="Arial"/>
              <a:buChar char="•"/>
              <a:tabLst>
                <a:tab algn="l" pos="0"/>
              </a:tabLst>
            </a:pPr>
            <a:r>
              <a:rPr b="0" lang="fr-FR" sz="1200" spc="-1" strike="noStrike">
                <a:solidFill>
                  <a:srgbClr val="ececec"/>
                </a:solidFill>
                <a:latin typeface="Söhne"/>
                <a:ea typeface="Arial"/>
              </a:rPr>
              <a:t>La classe </a:t>
            </a:r>
            <a:r>
              <a:rPr b="1" lang="fr-FR" sz="1400" spc="-1" strike="noStrike">
                <a:solidFill>
                  <a:srgbClr val="ececec"/>
                </a:solidFill>
                <a:latin typeface="Söhne Mono"/>
                <a:ea typeface="Arial"/>
              </a:rPr>
              <a:t>GameSDL</a:t>
            </a:r>
            <a:r>
              <a:rPr b="0" lang="fr-FR" sz="1200" spc="-1" strike="noStrike">
                <a:solidFill>
                  <a:srgbClr val="ececec"/>
                </a:solidFill>
                <a:latin typeface="Söhne"/>
                <a:ea typeface="Arial"/>
              </a:rPr>
              <a:t> gère l'initialisation et l'exécution du jeu.</a:t>
            </a:r>
            <a:endParaRPr b="0" lang="en-US" sz="1200" spc="-1" strike="noStrike">
              <a:latin typeface="Arial"/>
            </a:endParaRPr>
          </a:p>
          <a:p>
            <a:pPr>
              <a:lnSpc>
                <a:spcPct val="100000"/>
              </a:lnSpc>
              <a:buClr>
                <a:srgbClr val="ececec"/>
              </a:buClr>
              <a:buFont typeface="Arial"/>
              <a:buChar char="•"/>
              <a:tabLst>
                <a:tab algn="l" pos="0"/>
              </a:tabLst>
            </a:pPr>
            <a:r>
              <a:rPr b="0" lang="fr-FR" sz="1200" spc="-1" strike="noStrike">
                <a:solidFill>
                  <a:srgbClr val="ececec"/>
                </a:solidFill>
                <a:latin typeface="Söhne"/>
                <a:ea typeface="Arial"/>
              </a:rPr>
              <a:t>La méthode </a:t>
            </a:r>
            <a:r>
              <a:rPr b="1" lang="fr-FR" sz="1400" spc="-1" strike="noStrike">
                <a:solidFill>
                  <a:srgbClr val="ececec"/>
                </a:solidFill>
                <a:latin typeface="Söhne Mono"/>
                <a:ea typeface="Arial"/>
              </a:rPr>
              <a:t>GameSDL::init()</a:t>
            </a:r>
            <a:r>
              <a:rPr b="0" lang="fr-FR" sz="1200" spc="-1" strike="noStrike">
                <a:solidFill>
                  <a:srgbClr val="ececec"/>
                </a:solidFill>
                <a:latin typeface="Söhne"/>
                <a:ea typeface="Arial"/>
              </a:rPr>
              <a:t> initialise SDL et crée la fenêtre du jeu.</a:t>
            </a:r>
            <a:endParaRPr b="0" lang="en-US" sz="1200" spc="-1" strike="noStrike">
              <a:latin typeface="Arial"/>
            </a:endParaRPr>
          </a:p>
          <a:p>
            <a:pPr>
              <a:lnSpc>
                <a:spcPct val="100000"/>
              </a:lnSpc>
              <a:buClr>
                <a:srgbClr val="ececec"/>
              </a:buClr>
              <a:buFont typeface="Arial"/>
              <a:buChar char="•"/>
              <a:tabLst>
                <a:tab algn="l" pos="0"/>
              </a:tabLst>
            </a:pPr>
            <a:r>
              <a:rPr b="0" lang="fr-FR" sz="1200" spc="-1" strike="noStrike">
                <a:solidFill>
                  <a:srgbClr val="ececec"/>
                </a:solidFill>
                <a:latin typeface="Söhne"/>
                <a:ea typeface="Arial"/>
              </a:rPr>
              <a:t>La méthode </a:t>
            </a:r>
            <a:r>
              <a:rPr b="1" lang="fr-FR" sz="1400" spc="-1" strike="noStrike">
                <a:solidFill>
                  <a:srgbClr val="ececec"/>
                </a:solidFill>
                <a:latin typeface="Söhne Mono"/>
                <a:ea typeface="Arial"/>
              </a:rPr>
              <a:t>GameSDL::loadMedia()</a:t>
            </a:r>
            <a:r>
              <a:rPr b="0" lang="fr-FR" sz="1200" spc="-1" strike="noStrike">
                <a:solidFill>
                  <a:srgbClr val="ececec"/>
                </a:solidFill>
                <a:latin typeface="Söhne"/>
                <a:ea typeface="Arial"/>
              </a:rPr>
              <a:t> charge les ressources du jeu, comme les textures et la musique.</a:t>
            </a:r>
            <a:endParaRPr b="0" lang="en-US" sz="1200" spc="-1" strike="noStrike">
              <a:latin typeface="Arial"/>
            </a:endParaRPr>
          </a:p>
          <a:p>
            <a:pPr>
              <a:lnSpc>
                <a:spcPct val="100000"/>
              </a:lnSpc>
              <a:buClr>
                <a:srgbClr val="ececec"/>
              </a:buClr>
              <a:buFont typeface="Arial"/>
              <a:buChar char="•"/>
              <a:tabLst>
                <a:tab algn="l" pos="0"/>
              </a:tabLst>
            </a:pPr>
            <a:r>
              <a:rPr b="0" lang="fr-FR" sz="1200" spc="-1" strike="noStrike">
                <a:solidFill>
                  <a:srgbClr val="ececec"/>
                </a:solidFill>
                <a:latin typeface="Söhne"/>
                <a:ea typeface="Arial"/>
              </a:rPr>
              <a:t>Les méthodes </a:t>
            </a:r>
            <a:r>
              <a:rPr b="1" lang="fr-FR" sz="1400" spc="-1" strike="noStrike">
                <a:solidFill>
                  <a:srgbClr val="ececec"/>
                </a:solidFill>
                <a:latin typeface="Söhne Mono"/>
                <a:ea typeface="Arial"/>
              </a:rPr>
              <a:t>GameSDL::loadIns()</a:t>
            </a:r>
            <a:r>
              <a:rPr b="0" lang="fr-FR" sz="1200" spc="-1" strike="noStrike">
                <a:solidFill>
                  <a:srgbClr val="ececec"/>
                </a:solidFill>
                <a:latin typeface="Söhne"/>
                <a:ea typeface="Arial"/>
              </a:rPr>
              <a:t>, </a:t>
            </a:r>
            <a:r>
              <a:rPr b="1" lang="fr-FR" sz="1400" spc="-1" strike="noStrike">
                <a:solidFill>
                  <a:srgbClr val="ececec"/>
                </a:solidFill>
                <a:latin typeface="Söhne Mono"/>
                <a:ea typeface="Arial"/>
              </a:rPr>
              <a:t>GameSDL::loadWIN()</a:t>
            </a:r>
            <a:r>
              <a:rPr b="0" lang="fr-FR" sz="1200" spc="-1" strike="noStrike">
                <a:solidFill>
                  <a:srgbClr val="ececec"/>
                </a:solidFill>
                <a:latin typeface="Söhne"/>
                <a:ea typeface="Arial"/>
              </a:rPr>
              <a:t>, et </a:t>
            </a:r>
            <a:r>
              <a:rPr b="1" lang="fr-FR" sz="1400" spc="-1" strike="noStrike">
                <a:solidFill>
                  <a:srgbClr val="ececec"/>
                </a:solidFill>
                <a:latin typeface="Söhne Mono"/>
                <a:ea typeface="Arial"/>
              </a:rPr>
              <a:t>GameSDL::loadLOST()</a:t>
            </a:r>
            <a:r>
              <a:rPr b="0" lang="fr-FR" sz="1200" spc="-1" strike="noStrike">
                <a:solidFill>
                  <a:srgbClr val="ececec"/>
                </a:solidFill>
                <a:latin typeface="Söhne"/>
                <a:ea typeface="Arial"/>
              </a:rPr>
              <a:t> chargent respectivement les textures pour les instructions, l'écran de victoire et l'écran de défaite.</a:t>
            </a:r>
            <a:endParaRPr b="0" lang="en-US" sz="1200" spc="-1" strike="noStrike">
              <a:latin typeface="Arial"/>
            </a:endParaRPr>
          </a:p>
          <a:p>
            <a:pPr>
              <a:lnSpc>
                <a:spcPct val="100000"/>
              </a:lnSpc>
              <a:buClr>
                <a:srgbClr val="ececec"/>
              </a:buClr>
              <a:buFont typeface="Arial"/>
              <a:buChar char="•"/>
              <a:tabLst>
                <a:tab algn="l" pos="0"/>
              </a:tabLst>
            </a:pPr>
            <a:r>
              <a:rPr b="0" lang="fr-FR" sz="1200" spc="-1" strike="noStrike">
                <a:solidFill>
                  <a:srgbClr val="ececec"/>
                </a:solidFill>
                <a:latin typeface="Söhne"/>
                <a:ea typeface="Arial"/>
              </a:rPr>
              <a:t>La méthode </a:t>
            </a:r>
            <a:r>
              <a:rPr b="1" lang="fr-FR" sz="1400" spc="-1" strike="noStrike">
                <a:solidFill>
                  <a:srgbClr val="ececec"/>
                </a:solidFill>
                <a:latin typeface="Söhne Mono"/>
                <a:ea typeface="Arial"/>
              </a:rPr>
              <a:t>GameSDL::close()</a:t>
            </a:r>
            <a:r>
              <a:rPr b="0" lang="fr-FR" sz="1200" spc="-1" strike="noStrike">
                <a:solidFill>
                  <a:srgbClr val="ececec"/>
                </a:solidFill>
                <a:latin typeface="Söhne"/>
                <a:ea typeface="Arial"/>
              </a:rPr>
              <a:t> libère les ressources allouées.</a:t>
            </a:r>
            <a:endParaRPr b="0" lang="en-US" sz="1200" spc="-1" strike="noStrike">
              <a:latin typeface="Arial"/>
            </a:endParaRPr>
          </a:p>
          <a:p>
            <a:pPr>
              <a:lnSpc>
                <a:spcPct val="100000"/>
              </a:lnSpc>
              <a:buClr>
                <a:srgbClr val="ececec"/>
              </a:buClr>
              <a:buFont typeface="Arial"/>
              <a:buChar char="•"/>
              <a:tabLst>
                <a:tab algn="l" pos="0"/>
              </a:tabLst>
            </a:pPr>
            <a:r>
              <a:rPr b="0" lang="fr-FR" sz="1200" spc="-1" strike="noStrike">
                <a:solidFill>
                  <a:srgbClr val="ececec"/>
                </a:solidFill>
                <a:latin typeface="Söhne"/>
                <a:ea typeface="Arial"/>
              </a:rPr>
              <a:t>La méthode </a:t>
            </a:r>
            <a:r>
              <a:rPr b="1" lang="fr-FR" sz="1400" spc="-1" strike="noStrike">
                <a:solidFill>
                  <a:srgbClr val="ececec"/>
                </a:solidFill>
                <a:latin typeface="Söhne Mono"/>
                <a:ea typeface="Arial"/>
              </a:rPr>
              <a:t>GameSDL::loadTexture(std::string path)</a:t>
            </a:r>
            <a:r>
              <a:rPr b="0" lang="fr-FR" sz="1200" spc="-1" strike="noStrike">
                <a:solidFill>
                  <a:srgbClr val="ececec"/>
                </a:solidFill>
                <a:latin typeface="Söhne"/>
                <a:ea typeface="Arial"/>
              </a:rPr>
              <a:t> charge une texture à partir d'un fichier image.</a:t>
            </a:r>
            <a:endParaRPr b="0" lang="en-US" sz="1200" spc="-1" strike="noStrike">
              <a:latin typeface="Arial"/>
            </a:endParaRPr>
          </a:p>
          <a:p>
            <a:pPr>
              <a:lnSpc>
                <a:spcPct val="100000"/>
              </a:lnSpc>
              <a:buClr>
                <a:srgbClr val="ececec"/>
              </a:buClr>
              <a:buFont typeface="Arial"/>
              <a:buChar char="•"/>
              <a:tabLst>
                <a:tab algn="l" pos="0"/>
              </a:tabLst>
            </a:pPr>
            <a:r>
              <a:rPr b="0" lang="fr-FR" sz="1200" spc="-1" strike="noStrike">
                <a:solidFill>
                  <a:srgbClr val="ececec"/>
                </a:solidFill>
                <a:latin typeface="Söhne"/>
                <a:ea typeface="Arial"/>
              </a:rPr>
              <a:t>La méthode </a:t>
            </a:r>
            <a:r>
              <a:rPr b="1" lang="fr-FR" sz="1400" spc="-1" strike="noStrike">
                <a:solidFill>
                  <a:srgbClr val="ececec"/>
                </a:solidFill>
                <a:latin typeface="Söhne Mono"/>
                <a:ea typeface="Arial"/>
              </a:rPr>
              <a:t>GameSDL::run()</a:t>
            </a:r>
            <a:r>
              <a:rPr b="0" lang="fr-FR" sz="1200" spc="-1" strike="noStrike">
                <a:solidFill>
                  <a:srgbClr val="ececec"/>
                </a:solidFill>
                <a:latin typeface="Söhne"/>
                <a:ea typeface="Arial"/>
              </a:rPr>
              <a:t> gère la boucle principale du jeu, écoute les événements de l'utilisateur et met à jour l'état du jeu en conséquence.</a:t>
            </a:r>
            <a:endParaRPr b="0" lang="en-US" sz="1200" spc="-1" strike="noStrike">
              <a:latin typeface="Arial"/>
            </a:endParaRPr>
          </a:p>
          <a:p>
            <a:pPr>
              <a:lnSpc>
                <a:spcPct val="100000"/>
              </a:lnSpc>
              <a:buClr>
                <a:srgbClr val="ececec"/>
              </a:buClr>
              <a:buFont typeface="Arial"/>
              <a:buChar char="•"/>
              <a:tabLst>
                <a:tab algn="l" pos="0"/>
              </a:tabLst>
            </a:pPr>
            <a:r>
              <a:rPr b="0" lang="fr-FR" sz="1200" spc="-1" strike="noStrike">
                <a:solidFill>
                  <a:srgbClr val="ececec"/>
                </a:solidFill>
                <a:latin typeface="Söhne"/>
                <a:ea typeface="Arial"/>
              </a:rPr>
              <a:t>La classe </a:t>
            </a:r>
            <a:r>
              <a:rPr b="1" lang="fr-FR" sz="1400" spc="-1" strike="noStrike">
                <a:solidFill>
                  <a:srgbClr val="ececec"/>
                </a:solidFill>
                <a:latin typeface="Söhne Mono"/>
                <a:ea typeface="Arial"/>
              </a:rPr>
              <a:t>RunningPlayer</a:t>
            </a:r>
            <a:r>
              <a:rPr b="0" lang="fr-FR" sz="1200" spc="-1" strike="noStrike">
                <a:solidFill>
                  <a:srgbClr val="ececec"/>
                </a:solidFill>
                <a:latin typeface="Söhne"/>
                <a:ea typeface="Arial"/>
              </a:rPr>
              <a:t> gère la logique du joueur en cours d'exécution, y compris la création d'objets et la vérification des conditions de victoire ou de défaite.</a:t>
            </a:r>
            <a:endParaRPr b="0" lang="en-US" sz="1200" spc="-1" strike="noStrike">
              <a:latin typeface="Arial"/>
            </a:endParaRPr>
          </a:p>
          <a:p>
            <a:pPr>
              <a:lnSpc>
                <a:spcPct val="100000"/>
              </a:lnSpc>
              <a:buNone/>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8" name="Google Shape;5718;p33"/>
          <p:cNvSpPr/>
          <p:nvPr/>
        </p:nvSpPr>
        <p:spPr>
          <a:xfrm>
            <a:off x="460800" y="992520"/>
            <a:ext cx="8243280" cy="3763440"/>
          </a:xfrm>
          <a:prstGeom prst="rect">
            <a:avLst/>
          </a:prstGeom>
          <a:noFill/>
          <a:ln w="28575">
            <a:solidFill>
              <a:srgbClr val="ffd966"/>
            </a:solidFill>
            <a:round/>
          </a:ln>
        </p:spPr>
        <p:style>
          <a:lnRef idx="0"/>
          <a:fillRef idx="0"/>
          <a:effectRef idx="0"/>
          <a:fontRef idx="minor"/>
        </p:style>
      </p:sp>
      <p:sp>
        <p:nvSpPr>
          <p:cNvPr id="2109" name="PlaceHolder 1"/>
          <p:cNvSpPr>
            <a:spLocks noGrp="1"/>
          </p:cNvSpPr>
          <p:nvPr>
            <p:ph type="title"/>
          </p:nvPr>
        </p:nvSpPr>
        <p:spPr>
          <a:xfrm>
            <a:off x="311760" y="292680"/>
            <a:ext cx="8520120" cy="572400"/>
          </a:xfrm>
          <a:prstGeom prst="rect">
            <a:avLst/>
          </a:prstGeom>
          <a:noFill/>
          <a:ln w="0">
            <a:noFill/>
          </a:ln>
        </p:spPr>
        <p:txBody>
          <a:bodyPr tIns="91440" bIns="91440" anchor="b">
            <a:noAutofit/>
          </a:bodyPr>
          <a:p>
            <a:pPr algn="ctr">
              <a:lnSpc>
                <a:spcPct val="100000"/>
              </a:lnSpc>
              <a:buNone/>
              <a:tabLst>
                <a:tab algn="l" pos="0"/>
              </a:tabLst>
            </a:pPr>
            <a:r>
              <a:rPr b="0" lang="fr-FR" sz="2100" spc="-1" strike="noStrike">
                <a:solidFill>
                  <a:srgbClr val="ffd966"/>
                </a:solidFill>
                <a:latin typeface="Orbitron ExtraBold"/>
                <a:ea typeface="Orbitron ExtraBold"/>
              </a:rPr>
              <a:t>NOS CLASSES</a:t>
            </a:r>
            <a:endParaRPr b="0" lang="en-US" sz="2100" spc="-1" strike="noStrike">
              <a:solidFill>
                <a:srgbClr val="000000"/>
              </a:solidFill>
              <a:latin typeface="Arial"/>
            </a:endParaRPr>
          </a:p>
        </p:txBody>
      </p:sp>
      <p:sp>
        <p:nvSpPr>
          <p:cNvPr id="2110" name="PlaceHolder 2"/>
          <p:cNvSpPr>
            <a:spLocks noGrp="1"/>
          </p:cNvSpPr>
          <p:nvPr>
            <p:ph/>
          </p:nvPr>
        </p:nvSpPr>
        <p:spPr>
          <a:xfrm>
            <a:off x="567000" y="1223280"/>
            <a:ext cx="8016480" cy="3185280"/>
          </a:xfrm>
          <a:prstGeom prst="rect">
            <a:avLst/>
          </a:prstGeom>
          <a:noFill/>
          <a:ln w="0">
            <a:noFill/>
          </a:ln>
        </p:spPr>
        <p:txBody>
          <a:bodyPr tIns="91440" bIns="91440" anchor="t">
            <a:noAutofit/>
          </a:bodyPr>
          <a:p>
            <a:pPr marL="127080">
              <a:lnSpc>
                <a:spcPct val="100000"/>
              </a:lnSpc>
              <a:buNone/>
              <a:tabLst>
                <a:tab algn="l" pos="0"/>
              </a:tabLst>
            </a:pPr>
            <a:r>
              <a:rPr b="0" lang="fr-FR" sz="1600" spc="-1" strike="noStrike" u="sng">
                <a:solidFill>
                  <a:srgbClr val="ffffff"/>
                </a:solidFill>
                <a:uFillTx/>
                <a:latin typeface="Advent Pro Medium"/>
                <a:ea typeface="Advent Pro Medium"/>
              </a:rPr>
              <a:t>Classe</a:t>
            </a:r>
            <a:r>
              <a:rPr b="0" lang="fr-FR" sz="1600" spc="-1" strike="noStrike">
                <a:solidFill>
                  <a:srgbClr val="ffffff"/>
                </a:solidFill>
                <a:latin typeface="Advent Pro Medium"/>
                <a:ea typeface="Advent Pro Medium"/>
              </a:rPr>
              <a:t> </a:t>
            </a:r>
            <a:r>
              <a:rPr b="0" lang="fr-FR" sz="1600" spc="-1" strike="noStrike" u="sng">
                <a:solidFill>
                  <a:srgbClr val="ffffff"/>
                </a:solidFill>
                <a:uFillTx/>
                <a:latin typeface="Advent Pro Medium"/>
                <a:ea typeface="Advent Pro Medium"/>
              </a:rPr>
              <a:t>mainSDL</a:t>
            </a:r>
            <a:r>
              <a:rPr b="0" lang="fr-FR" sz="1600" spc="-1" strike="noStrike">
                <a:solidFill>
                  <a:srgbClr val="ffffff"/>
                </a:solidFill>
                <a:latin typeface="Advent Pro Medium"/>
                <a:ea typeface="Advent Pro Medium"/>
              </a:rPr>
              <a:t> :</a:t>
            </a:r>
            <a:endParaRPr b="0" lang="en-US" sz="1600" spc="-1" strike="noStrike">
              <a:solidFill>
                <a:srgbClr val="000000"/>
              </a:solidFill>
              <a:latin typeface="Arial"/>
            </a:endParaRPr>
          </a:p>
          <a:p>
            <a:pPr marL="127080">
              <a:lnSpc>
                <a:spcPct val="100000"/>
              </a:lnSpc>
              <a:buNone/>
              <a:tabLst>
                <a:tab algn="l" pos="0"/>
              </a:tabLst>
            </a:pPr>
            <a:endParaRPr b="0" lang="en-US" sz="1600" spc="-1" strike="noStrike">
              <a:solidFill>
                <a:srgbClr val="000000"/>
              </a:solidFill>
              <a:latin typeface="Arial"/>
            </a:endParaRPr>
          </a:p>
        </p:txBody>
      </p:sp>
      <p:grpSp>
        <p:nvGrpSpPr>
          <p:cNvPr id="2111" name="Google Shape;5721;p33"/>
          <p:cNvGrpSpPr/>
          <p:nvPr/>
        </p:nvGrpSpPr>
        <p:grpSpPr>
          <a:xfrm>
            <a:off x="2178000" y="495360"/>
            <a:ext cx="161640" cy="242280"/>
            <a:chOff x="2178000" y="495360"/>
            <a:chExt cx="161640" cy="242280"/>
          </a:xfrm>
        </p:grpSpPr>
        <p:sp>
          <p:nvSpPr>
            <p:cNvPr id="2112" name="Google Shape;5722;p33"/>
            <p:cNvSpPr/>
            <p:nvPr/>
          </p:nvSpPr>
          <p:spPr>
            <a:xfrm rot="16200000">
              <a:off x="2178000" y="657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113" name="Google Shape;5723;p33"/>
            <p:cNvSpPr/>
            <p:nvPr/>
          </p:nvSpPr>
          <p:spPr>
            <a:xfrm rot="16200000">
              <a:off x="217800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114" name="Google Shape;5724;p33"/>
            <p:cNvSpPr/>
            <p:nvPr/>
          </p:nvSpPr>
          <p:spPr>
            <a:xfrm rot="16200000">
              <a:off x="2178000" y="49536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115" name="Google Shape;5725;p33"/>
            <p:cNvSpPr/>
            <p:nvPr/>
          </p:nvSpPr>
          <p:spPr>
            <a:xfrm rot="16200000">
              <a:off x="225900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grpSp>
        <p:nvGrpSpPr>
          <p:cNvPr id="2116" name="Google Shape;5726;p33"/>
          <p:cNvGrpSpPr/>
          <p:nvPr/>
        </p:nvGrpSpPr>
        <p:grpSpPr>
          <a:xfrm>
            <a:off x="6804360" y="495000"/>
            <a:ext cx="161640" cy="242280"/>
            <a:chOff x="6804360" y="495000"/>
            <a:chExt cx="161640" cy="242280"/>
          </a:xfrm>
        </p:grpSpPr>
        <p:sp>
          <p:nvSpPr>
            <p:cNvPr id="2117" name="Google Shape;5727;p33"/>
            <p:cNvSpPr/>
            <p:nvPr/>
          </p:nvSpPr>
          <p:spPr>
            <a:xfrm rot="5400000">
              <a:off x="6885360" y="495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118" name="Google Shape;5728;p33"/>
            <p:cNvSpPr/>
            <p:nvPr/>
          </p:nvSpPr>
          <p:spPr>
            <a:xfrm rot="5400000">
              <a:off x="688536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119" name="Google Shape;5729;p33"/>
            <p:cNvSpPr/>
            <p:nvPr/>
          </p:nvSpPr>
          <p:spPr>
            <a:xfrm rot="5400000">
              <a:off x="6885360" y="65664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120" name="Google Shape;5730;p33"/>
            <p:cNvSpPr/>
            <p:nvPr/>
          </p:nvSpPr>
          <p:spPr>
            <a:xfrm rot="5400000">
              <a:off x="680436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sp>
        <p:nvSpPr>
          <p:cNvPr id="2121" name="Google Shape;5732;p33"/>
          <p:cNvSpPr/>
          <p:nvPr/>
        </p:nvSpPr>
        <p:spPr>
          <a:xfrm rot="17998800">
            <a:off x="7156800" y="4038840"/>
            <a:ext cx="161640" cy="139680"/>
          </a:xfrm>
          <a:prstGeom prst="triangle">
            <a:avLst>
              <a:gd name="adj" fmla="val 50000"/>
            </a:avLst>
          </a:prstGeom>
          <a:solidFill>
            <a:schemeClr val="accent1"/>
          </a:solidFill>
          <a:ln w="0">
            <a:noFill/>
          </a:ln>
        </p:spPr>
        <p:style>
          <a:lnRef idx="0"/>
          <a:fillRef idx="0"/>
          <a:effectRef idx="0"/>
          <a:fontRef idx="minor"/>
        </p:style>
      </p:sp>
      <p:sp>
        <p:nvSpPr>
          <p:cNvPr id="2122" name="Rectangle 1"/>
          <p:cNvSpPr/>
          <p:nvPr/>
        </p:nvSpPr>
        <p:spPr>
          <a:xfrm>
            <a:off x="599400" y="1611360"/>
            <a:ext cx="7984440" cy="2862720"/>
          </a:xfrm>
          <a:prstGeom prst="rect">
            <a:avLst/>
          </a:prstGeom>
          <a:solidFill>
            <a:srgbClr val="1c4587"/>
          </a:solidFill>
          <a:ln w="0">
            <a:noFill/>
          </a:ln>
        </p:spPr>
        <p:style>
          <a:lnRef idx="0"/>
          <a:fillRef idx="0"/>
          <a:effectRef idx="0"/>
          <a:fontRef idx="minor"/>
        </p:style>
        <p:txBody>
          <a:bodyPr numCol="1" spcCol="0" lIns="0" rIns="0" tIns="198360" bIns="198360" anchor="ctr">
            <a:spAutoFit/>
          </a:bodyPr>
          <a:p>
            <a:pPr>
              <a:lnSpc>
                <a:spcPct val="100000"/>
              </a:lnSpc>
              <a:buNone/>
              <a:tabLst>
                <a:tab algn="l" pos="0"/>
              </a:tabLst>
            </a:pPr>
            <a:endParaRPr b="0" lang="en-US" sz="1800" spc="-1" strike="noStrike">
              <a:latin typeface="Arial"/>
            </a:endParaRPr>
          </a:p>
          <a:p>
            <a:pPr>
              <a:lnSpc>
                <a:spcPct val="100000"/>
              </a:lnSpc>
              <a:buClr>
                <a:srgbClr val="ececec"/>
              </a:buClr>
              <a:buFont typeface="Arial"/>
              <a:buChar char="•"/>
              <a:tabLst>
                <a:tab algn="l" pos="0"/>
              </a:tabLst>
            </a:pPr>
            <a:r>
              <a:rPr b="0" lang="fr-FR" sz="1400" spc="-1" strike="noStrike">
                <a:solidFill>
                  <a:srgbClr val="ececec"/>
                </a:solidFill>
                <a:latin typeface="Söhne"/>
                <a:ea typeface="Arial"/>
              </a:rPr>
              <a:t>Il crée une instance de la classe </a:t>
            </a:r>
            <a:r>
              <a:rPr b="1" lang="fr-FR" sz="1400" spc="-1" strike="noStrike">
                <a:solidFill>
                  <a:srgbClr val="ececec"/>
                </a:solidFill>
                <a:latin typeface="Söhne Mono"/>
                <a:ea typeface="Arial"/>
              </a:rPr>
              <a:t>GameSDL</a:t>
            </a:r>
            <a:r>
              <a:rPr b="0" lang="fr-FR" sz="1400" spc="-1" strike="noStrike">
                <a:solidFill>
                  <a:srgbClr val="ececec"/>
                </a:solidFill>
                <a:latin typeface="Söhne"/>
                <a:ea typeface="Arial"/>
              </a:rPr>
              <a:t>.</a:t>
            </a:r>
            <a:endParaRPr b="0" lang="en-US" sz="1400" spc="-1" strike="noStrike">
              <a:latin typeface="Arial"/>
            </a:endParaRPr>
          </a:p>
          <a:p>
            <a:pPr>
              <a:lnSpc>
                <a:spcPct val="100000"/>
              </a:lnSpc>
              <a:buClr>
                <a:srgbClr val="ececec"/>
              </a:buClr>
              <a:buFont typeface="Arial"/>
              <a:buChar char="•"/>
              <a:tabLst>
                <a:tab algn="l" pos="0"/>
              </a:tabLst>
            </a:pPr>
            <a:r>
              <a:rPr b="0" lang="fr-FR" sz="1400" spc="-1" strike="noStrike">
                <a:solidFill>
                  <a:srgbClr val="ececec"/>
                </a:solidFill>
                <a:latin typeface="Söhne"/>
                <a:ea typeface="Arial"/>
              </a:rPr>
              <a:t>Initialise le générateur de nombres aléatoires.</a:t>
            </a:r>
            <a:endParaRPr b="0" lang="en-US" sz="1400" spc="-1" strike="noStrike">
              <a:latin typeface="Arial"/>
            </a:endParaRPr>
          </a:p>
          <a:p>
            <a:pPr>
              <a:lnSpc>
                <a:spcPct val="100000"/>
              </a:lnSpc>
              <a:buClr>
                <a:srgbClr val="ececec"/>
              </a:buClr>
              <a:buFont typeface="Arial"/>
              <a:buChar char="•"/>
              <a:tabLst>
                <a:tab algn="l" pos="0"/>
              </a:tabLst>
            </a:pPr>
            <a:r>
              <a:rPr b="0" lang="fr-FR" sz="1400" spc="-1" strike="noStrike">
                <a:solidFill>
                  <a:srgbClr val="ececec"/>
                </a:solidFill>
                <a:latin typeface="Söhne"/>
                <a:ea typeface="Arial"/>
              </a:rPr>
              <a:t>Appelle la méthode </a:t>
            </a:r>
            <a:r>
              <a:rPr b="1" lang="fr-FR" sz="1400" spc="-1" strike="noStrike">
                <a:solidFill>
                  <a:srgbClr val="ececec"/>
                </a:solidFill>
                <a:latin typeface="Söhne Mono"/>
                <a:ea typeface="Arial"/>
              </a:rPr>
              <a:t>loadMedia()</a:t>
            </a:r>
            <a:r>
              <a:rPr b="0" lang="fr-FR" sz="1400" spc="-1" strike="noStrike">
                <a:solidFill>
                  <a:srgbClr val="ececec"/>
                </a:solidFill>
                <a:latin typeface="Söhne"/>
                <a:ea typeface="Arial"/>
              </a:rPr>
              <a:t> de l'objet </a:t>
            </a:r>
            <a:r>
              <a:rPr b="1" lang="fr-FR" sz="1400" spc="-1" strike="noStrike">
                <a:solidFill>
                  <a:srgbClr val="ececec"/>
                </a:solidFill>
                <a:latin typeface="Söhne Mono"/>
                <a:ea typeface="Arial"/>
              </a:rPr>
              <a:t>game</a:t>
            </a:r>
            <a:r>
              <a:rPr b="0" lang="fr-FR" sz="1400" spc="-1" strike="noStrike">
                <a:solidFill>
                  <a:srgbClr val="ececec"/>
                </a:solidFill>
                <a:latin typeface="Söhne"/>
                <a:ea typeface="Arial"/>
              </a:rPr>
              <a:t> pour charger les ressources du jeu. Si le chargement échoue, il affiche un message d'erreur et quitte le programme.</a:t>
            </a:r>
            <a:endParaRPr b="0" lang="en-US" sz="1400" spc="-1" strike="noStrike">
              <a:latin typeface="Arial"/>
            </a:endParaRPr>
          </a:p>
          <a:p>
            <a:pPr>
              <a:lnSpc>
                <a:spcPct val="100000"/>
              </a:lnSpc>
              <a:buClr>
                <a:srgbClr val="ececec"/>
              </a:buClr>
              <a:buFont typeface="Arial"/>
              <a:buChar char="•"/>
              <a:tabLst>
                <a:tab algn="l" pos="0"/>
              </a:tabLst>
            </a:pPr>
            <a:r>
              <a:rPr b="0" lang="fr-FR" sz="1400" spc="-1" strike="noStrike">
                <a:solidFill>
                  <a:srgbClr val="ececec"/>
                </a:solidFill>
                <a:latin typeface="Söhne"/>
                <a:ea typeface="Arial"/>
              </a:rPr>
              <a:t>Appelle la méthode </a:t>
            </a:r>
            <a:r>
              <a:rPr b="1" lang="fr-FR" sz="1400" spc="-1" strike="noStrike">
                <a:solidFill>
                  <a:srgbClr val="ececec"/>
                </a:solidFill>
                <a:latin typeface="Söhne Mono"/>
                <a:ea typeface="Arial"/>
              </a:rPr>
              <a:t>run()</a:t>
            </a:r>
            <a:r>
              <a:rPr b="0" lang="fr-FR" sz="1400" spc="-1" strike="noStrike">
                <a:solidFill>
                  <a:srgbClr val="ececec"/>
                </a:solidFill>
                <a:latin typeface="Söhne"/>
                <a:ea typeface="Arial"/>
              </a:rPr>
              <a:t> de l'objet </a:t>
            </a:r>
            <a:r>
              <a:rPr b="1" lang="fr-FR" sz="1400" spc="-1" strike="noStrike">
                <a:solidFill>
                  <a:srgbClr val="ececec"/>
                </a:solidFill>
                <a:latin typeface="Söhne Mono"/>
                <a:ea typeface="Arial"/>
              </a:rPr>
              <a:t>game</a:t>
            </a:r>
            <a:r>
              <a:rPr b="0" lang="fr-FR" sz="1400" spc="-1" strike="noStrike">
                <a:solidFill>
                  <a:srgbClr val="ececec"/>
                </a:solidFill>
                <a:latin typeface="Söhne"/>
                <a:ea typeface="Arial"/>
              </a:rPr>
              <a:t> pour lancer la boucle principale du jeu.</a:t>
            </a:r>
            <a:endParaRPr b="0" lang="en-US" sz="1400" spc="-1" strike="noStrike">
              <a:latin typeface="Arial"/>
            </a:endParaRPr>
          </a:p>
          <a:p>
            <a:pPr>
              <a:lnSpc>
                <a:spcPct val="100000"/>
              </a:lnSpc>
              <a:buClr>
                <a:srgbClr val="ececec"/>
              </a:buClr>
              <a:buFont typeface="Arial"/>
              <a:buChar char="•"/>
              <a:tabLst>
                <a:tab algn="l" pos="0"/>
              </a:tabLst>
            </a:pPr>
            <a:r>
              <a:rPr b="0" lang="fr-FR" sz="1400" spc="-1" strike="noStrike">
                <a:solidFill>
                  <a:srgbClr val="ececec"/>
                </a:solidFill>
                <a:latin typeface="Söhne"/>
                <a:ea typeface="Arial"/>
              </a:rPr>
              <a:t>Appelle la méthode </a:t>
            </a:r>
            <a:r>
              <a:rPr b="1" lang="fr-FR" sz="1400" spc="-1" strike="noStrike">
                <a:solidFill>
                  <a:srgbClr val="ececec"/>
                </a:solidFill>
                <a:latin typeface="Söhne Mono"/>
                <a:ea typeface="Arial"/>
              </a:rPr>
              <a:t>init()</a:t>
            </a:r>
            <a:r>
              <a:rPr b="0" lang="fr-FR" sz="1400" spc="-1" strike="noStrike">
                <a:solidFill>
                  <a:srgbClr val="ececec"/>
                </a:solidFill>
                <a:latin typeface="Söhne"/>
                <a:ea typeface="Arial"/>
              </a:rPr>
              <a:t> de l'objet </a:t>
            </a:r>
            <a:r>
              <a:rPr b="1" lang="fr-FR" sz="1400" spc="-1" strike="noStrike">
                <a:solidFill>
                  <a:srgbClr val="ececec"/>
                </a:solidFill>
                <a:latin typeface="Söhne Mono"/>
                <a:ea typeface="Arial"/>
              </a:rPr>
              <a:t>game</a:t>
            </a:r>
            <a:r>
              <a:rPr b="0" lang="fr-FR" sz="1400" spc="-1" strike="noStrike">
                <a:solidFill>
                  <a:srgbClr val="ececec"/>
                </a:solidFill>
                <a:latin typeface="Söhne"/>
                <a:ea typeface="Arial"/>
              </a:rPr>
              <a:t> pour initialiser le jeu. Si l'initialisation échoue, il affiche un message d'erreur et quitte le programme.</a:t>
            </a:r>
            <a:endParaRPr b="0" lang="en-US" sz="1400" spc="-1" strike="noStrike">
              <a:latin typeface="Arial"/>
            </a:endParaRPr>
          </a:p>
          <a:p>
            <a:pPr>
              <a:lnSpc>
                <a:spcPct val="100000"/>
              </a:lnSpc>
              <a:buClr>
                <a:srgbClr val="ececec"/>
              </a:buClr>
              <a:buFont typeface="Arial"/>
              <a:buChar char="•"/>
              <a:tabLst>
                <a:tab algn="l" pos="0"/>
              </a:tabLst>
            </a:pPr>
            <a:r>
              <a:rPr b="0" lang="fr-FR" sz="1400" spc="-1" strike="noStrike">
                <a:solidFill>
                  <a:srgbClr val="ececec"/>
                </a:solidFill>
                <a:latin typeface="Söhne"/>
                <a:ea typeface="Arial"/>
              </a:rPr>
              <a:t>Une fois la boucle terminée, il appelle la méthode </a:t>
            </a:r>
            <a:r>
              <a:rPr b="1" lang="fr-FR" sz="1400" spc="-1" strike="noStrike">
                <a:solidFill>
                  <a:srgbClr val="ececec"/>
                </a:solidFill>
                <a:latin typeface="Söhne Mono"/>
                <a:ea typeface="Arial"/>
              </a:rPr>
              <a:t>close()</a:t>
            </a:r>
            <a:r>
              <a:rPr b="0" lang="fr-FR" sz="1400" spc="-1" strike="noStrike">
                <a:solidFill>
                  <a:srgbClr val="ececec"/>
                </a:solidFill>
                <a:latin typeface="Söhne"/>
                <a:ea typeface="Arial"/>
              </a:rPr>
              <a:t> de l'objet </a:t>
            </a:r>
            <a:r>
              <a:rPr b="1" lang="fr-FR" sz="1400" spc="-1" strike="noStrike">
                <a:solidFill>
                  <a:srgbClr val="ececec"/>
                </a:solidFill>
                <a:latin typeface="Söhne Mono"/>
                <a:ea typeface="Arial"/>
              </a:rPr>
              <a:t>game</a:t>
            </a:r>
            <a:r>
              <a:rPr b="0" lang="fr-FR" sz="1400" spc="-1" strike="noStrike">
                <a:solidFill>
                  <a:srgbClr val="ececec"/>
                </a:solidFill>
                <a:latin typeface="Söhne"/>
                <a:ea typeface="Arial"/>
              </a:rPr>
              <a:t> pour libérer les ressources allouées avant de quitter le programme.</a:t>
            </a:r>
            <a:endParaRPr b="0" lang="en-US" sz="1400" spc="-1" strike="noStrike">
              <a:latin typeface="Arial"/>
            </a:endParaRPr>
          </a:p>
          <a:p>
            <a:pPr>
              <a:lnSpc>
                <a:spcPct val="100000"/>
              </a:lnSpc>
              <a:buNone/>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3" name="Google Shape;5718;p33"/>
          <p:cNvSpPr/>
          <p:nvPr/>
        </p:nvSpPr>
        <p:spPr>
          <a:xfrm>
            <a:off x="460800" y="992520"/>
            <a:ext cx="8243280" cy="3763440"/>
          </a:xfrm>
          <a:prstGeom prst="rect">
            <a:avLst/>
          </a:prstGeom>
          <a:noFill/>
          <a:ln w="28575">
            <a:solidFill>
              <a:srgbClr val="ffd966"/>
            </a:solidFill>
            <a:round/>
          </a:ln>
        </p:spPr>
        <p:style>
          <a:lnRef idx="0"/>
          <a:fillRef idx="0"/>
          <a:effectRef idx="0"/>
          <a:fontRef idx="minor"/>
        </p:style>
      </p:sp>
      <p:sp>
        <p:nvSpPr>
          <p:cNvPr id="2124" name="PlaceHolder 1"/>
          <p:cNvSpPr>
            <a:spLocks noGrp="1"/>
          </p:cNvSpPr>
          <p:nvPr>
            <p:ph type="title"/>
          </p:nvPr>
        </p:nvSpPr>
        <p:spPr>
          <a:xfrm>
            <a:off x="311760" y="292680"/>
            <a:ext cx="8520120" cy="572400"/>
          </a:xfrm>
          <a:prstGeom prst="rect">
            <a:avLst/>
          </a:prstGeom>
          <a:noFill/>
          <a:ln w="0">
            <a:noFill/>
          </a:ln>
        </p:spPr>
        <p:txBody>
          <a:bodyPr tIns="91440" bIns="91440" anchor="b">
            <a:noAutofit/>
          </a:bodyPr>
          <a:p>
            <a:pPr algn="ctr">
              <a:lnSpc>
                <a:spcPct val="100000"/>
              </a:lnSpc>
              <a:buNone/>
              <a:tabLst>
                <a:tab algn="l" pos="0"/>
              </a:tabLst>
            </a:pPr>
            <a:r>
              <a:rPr b="0" lang="fr-FR" sz="2100" spc="-1" strike="noStrike">
                <a:solidFill>
                  <a:srgbClr val="ffd966"/>
                </a:solidFill>
                <a:latin typeface="Orbitron ExtraBold"/>
                <a:ea typeface="Orbitron ExtraBold"/>
              </a:rPr>
              <a:t>NOS CLASSES</a:t>
            </a:r>
            <a:endParaRPr b="0" lang="en-US" sz="2100" spc="-1" strike="noStrike">
              <a:solidFill>
                <a:srgbClr val="000000"/>
              </a:solidFill>
              <a:latin typeface="Arial"/>
            </a:endParaRPr>
          </a:p>
        </p:txBody>
      </p:sp>
      <p:sp>
        <p:nvSpPr>
          <p:cNvPr id="2125" name="PlaceHolder 2"/>
          <p:cNvSpPr>
            <a:spLocks noGrp="1"/>
          </p:cNvSpPr>
          <p:nvPr>
            <p:ph/>
          </p:nvPr>
        </p:nvSpPr>
        <p:spPr>
          <a:xfrm>
            <a:off x="567000" y="1223280"/>
            <a:ext cx="8016480" cy="3185280"/>
          </a:xfrm>
          <a:prstGeom prst="rect">
            <a:avLst/>
          </a:prstGeom>
          <a:noFill/>
          <a:ln w="0">
            <a:noFill/>
          </a:ln>
        </p:spPr>
        <p:txBody>
          <a:bodyPr tIns="91440" bIns="91440" anchor="t">
            <a:noAutofit/>
          </a:bodyPr>
          <a:p>
            <a:pPr marL="127080">
              <a:lnSpc>
                <a:spcPct val="100000"/>
              </a:lnSpc>
              <a:buNone/>
              <a:tabLst>
                <a:tab algn="l" pos="0"/>
              </a:tabLst>
            </a:pPr>
            <a:r>
              <a:rPr b="0" lang="fr-FR" sz="1600" spc="-1" strike="noStrike" u="sng">
                <a:solidFill>
                  <a:srgbClr val="ffffff"/>
                </a:solidFill>
                <a:uFillTx/>
                <a:latin typeface="Advent Pro Medium"/>
                <a:ea typeface="Advent Pro Medium"/>
              </a:rPr>
              <a:t>Classe</a:t>
            </a:r>
            <a:r>
              <a:rPr b="0" lang="fr-FR" sz="1600" spc="-1" strike="noStrike">
                <a:solidFill>
                  <a:srgbClr val="ffffff"/>
                </a:solidFill>
                <a:latin typeface="Advent Pro Medium"/>
                <a:ea typeface="Advent Pro Medium"/>
              </a:rPr>
              <a:t> </a:t>
            </a:r>
            <a:r>
              <a:rPr b="0" lang="fr-FR" sz="1600" spc="-1" strike="noStrike" u="sng">
                <a:solidFill>
                  <a:srgbClr val="ffffff"/>
                </a:solidFill>
                <a:uFillTx/>
                <a:latin typeface="Advent Pro Medium"/>
                <a:ea typeface="Advent Pro Medium"/>
              </a:rPr>
              <a:t>PlayerSDL</a:t>
            </a:r>
            <a:r>
              <a:rPr b="0" lang="fr-FR" sz="1600" spc="-1" strike="noStrike">
                <a:solidFill>
                  <a:srgbClr val="ffffff"/>
                </a:solidFill>
                <a:latin typeface="Advent Pro Medium"/>
                <a:ea typeface="Advent Pro Medium"/>
              </a:rPr>
              <a:t> :</a:t>
            </a:r>
            <a:endParaRPr b="0" lang="en-US" sz="1600" spc="-1" strike="noStrike">
              <a:solidFill>
                <a:srgbClr val="000000"/>
              </a:solidFill>
              <a:latin typeface="Arial"/>
            </a:endParaRPr>
          </a:p>
          <a:p>
            <a:pPr marL="127080">
              <a:lnSpc>
                <a:spcPct val="100000"/>
              </a:lnSpc>
              <a:buNone/>
              <a:tabLst>
                <a:tab algn="l" pos="0"/>
              </a:tabLst>
            </a:pPr>
            <a:endParaRPr b="0" lang="en-US" sz="1600" spc="-1" strike="noStrike">
              <a:solidFill>
                <a:srgbClr val="000000"/>
              </a:solidFill>
              <a:latin typeface="Arial"/>
            </a:endParaRPr>
          </a:p>
        </p:txBody>
      </p:sp>
      <p:grpSp>
        <p:nvGrpSpPr>
          <p:cNvPr id="2126" name="Google Shape;5721;p33"/>
          <p:cNvGrpSpPr/>
          <p:nvPr/>
        </p:nvGrpSpPr>
        <p:grpSpPr>
          <a:xfrm>
            <a:off x="2178000" y="495360"/>
            <a:ext cx="161640" cy="242280"/>
            <a:chOff x="2178000" y="495360"/>
            <a:chExt cx="161640" cy="242280"/>
          </a:xfrm>
        </p:grpSpPr>
        <p:sp>
          <p:nvSpPr>
            <p:cNvPr id="2127" name="Google Shape;5722;p33"/>
            <p:cNvSpPr/>
            <p:nvPr/>
          </p:nvSpPr>
          <p:spPr>
            <a:xfrm rot="16200000">
              <a:off x="2178000" y="657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128" name="Google Shape;5723;p33"/>
            <p:cNvSpPr/>
            <p:nvPr/>
          </p:nvSpPr>
          <p:spPr>
            <a:xfrm rot="16200000">
              <a:off x="217800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129" name="Google Shape;5724;p33"/>
            <p:cNvSpPr/>
            <p:nvPr/>
          </p:nvSpPr>
          <p:spPr>
            <a:xfrm rot="16200000">
              <a:off x="2178000" y="49536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130" name="Google Shape;5725;p33"/>
            <p:cNvSpPr/>
            <p:nvPr/>
          </p:nvSpPr>
          <p:spPr>
            <a:xfrm rot="16200000">
              <a:off x="225900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grpSp>
        <p:nvGrpSpPr>
          <p:cNvPr id="2131" name="Google Shape;5726;p33"/>
          <p:cNvGrpSpPr/>
          <p:nvPr/>
        </p:nvGrpSpPr>
        <p:grpSpPr>
          <a:xfrm>
            <a:off x="6804360" y="495000"/>
            <a:ext cx="161640" cy="242280"/>
            <a:chOff x="6804360" y="495000"/>
            <a:chExt cx="161640" cy="242280"/>
          </a:xfrm>
        </p:grpSpPr>
        <p:sp>
          <p:nvSpPr>
            <p:cNvPr id="2132" name="Google Shape;5727;p33"/>
            <p:cNvSpPr/>
            <p:nvPr/>
          </p:nvSpPr>
          <p:spPr>
            <a:xfrm rot="5400000">
              <a:off x="6885360" y="495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133" name="Google Shape;5728;p33"/>
            <p:cNvSpPr/>
            <p:nvPr/>
          </p:nvSpPr>
          <p:spPr>
            <a:xfrm rot="5400000">
              <a:off x="688536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134" name="Google Shape;5729;p33"/>
            <p:cNvSpPr/>
            <p:nvPr/>
          </p:nvSpPr>
          <p:spPr>
            <a:xfrm rot="5400000">
              <a:off x="6885360" y="65664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135" name="Google Shape;5730;p33"/>
            <p:cNvSpPr/>
            <p:nvPr/>
          </p:nvSpPr>
          <p:spPr>
            <a:xfrm rot="5400000">
              <a:off x="680436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sp>
        <p:nvSpPr>
          <p:cNvPr id="2136" name="Google Shape;5732;p33"/>
          <p:cNvSpPr/>
          <p:nvPr/>
        </p:nvSpPr>
        <p:spPr>
          <a:xfrm rot="17998800">
            <a:off x="7156800" y="4038840"/>
            <a:ext cx="161640" cy="139680"/>
          </a:xfrm>
          <a:prstGeom prst="triangle">
            <a:avLst>
              <a:gd name="adj" fmla="val 50000"/>
            </a:avLst>
          </a:prstGeom>
          <a:solidFill>
            <a:schemeClr val="accent1"/>
          </a:solidFill>
          <a:ln w="0">
            <a:noFill/>
          </a:ln>
        </p:spPr>
        <p:style>
          <a:lnRef idx="0"/>
          <a:fillRef idx="0"/>
          <a:effectRef idx="0"/>
          <a:fontRef idx="minor"/>
        </p:style>
      </p:sp>
      <p:sp>
        <p:nvSpPr>
          <p:cNvPr id="2137" name="Rectangle 1"/>
          <p:cNvSpPr/>
          <p:nvPr/>
        </p:nvSpPr>
        <p:spPr>
          <a:xfrm>
            <a:off x="599400" y="2703960"/>
            <a:ext cx="7984440" cy="677160"/>
          </a:xfrm>
          <a:prstGeom prst="rect">
            <a:avLst/>
          </a:prstGeom>
          <a:solidFill>
            <a:srgbClr val="1c4587"/>
          </a:solidFill>
          <a:ln w="0">
            <a:noFill/>
          </a:ln>
        </p:spPr>
        <p:style>
          <a:lnRef idx="0"/>
          <a:fillRef idx="0"/>
          <a:effectRef idx="0"/>
          <a:fontRef idx="minor"/>
        </p:style>
      </p:sp>
      <p:sp>
        <p:nvSpPr>
          <p:cNvPr id="2138" name="Rectangle 1"/>
          <p:cNvSpPr/>
          <p:nvPr/>
        </p:nvSpPr>
        <p:spPr>
          <a:xfrm flipV="1" rot="10800000">
            <a:off x="599760" y="1899000"/>
            <a:ext cx="7745040" cy="2801520"/>
          </a:xfrm>
          <a:prstGeom prst="rect">
            <a:avLst/>
          </a:prstGeom>
          <a:solidFill>
            <a:srgbClr val="1c4587"/>
          </a:solidFill>
          <a:ln w="0">
            <a:noFill/>
          </a:ln>
        </p:spPr>
        <p:style>
          <a:lnRef idx="0"/>
          <a:fillRef idx="0"/>
          <a:effectRef idx="0"/>
          <a:fontRef idx="minor"/>
        </p:style>
        <p:txBody>
          <a:bodyPr numCol="1" spcCol="0" lIns="0" rIns="0" tIns="198360" bIns="198360" anchor="ctr">
            <a:spAutoFit/>
          </a:bodyPr>
          <a:p>
            <a:pPr>
              <a:lnSpc>
                <a:spcPct val="100000"/>
              </a:lnSpc>
              <a:buNone/>
              <a:tabLst>
                <a:tab algn="l" pos="0"/>
              </a:tabLst>
            </a:pPr>
            <a:endParaRPr b="0" lang="en-US" sz="1400" spc="-1" strike="noStrike">
              <a:latin typeface="Arial"/>
            </a:endParaRPr>
          </a:p>
          <a:p>
            <a:pPr>
              <a:lnSpc>
                <a:spcPct val="100000"/>
              </a:lnSpc>
              <a:buClr>
                <a:srgbClr val="ececec"/>
              </a:buClr>
              <a:buFont typeface="Arial"/>
              <a:buChar char="•"/>
              <a:tabLst>
                <a:tab algn="l" pos="0"/>
              </a:tabLst>
            </a:pPr>
            <a:r>
              <a:rPr b="0" lang="fr-FR" sz="1400" spc="-1" strike="noStrike">
                <a:solidFill>
                  <a:srgbClr val="ececec"/>
                </a:solidFill>
                <a:latin typeface="Söhne"/>
                <a:ea typeface="Arial"/>
              </a:rPr>
              <a:t>La méthode </a:t>
            </a:r>
            <a:r>
              <a:rPr b="1" lang="fr-FR" sz="1400" spc="-1" strike="noStrike">
                <a:solidFill>
                  <a:srgbClr val="ececec"/>
                </a:solidFill>
                <a:latin typeface="Söhne Mono"/>
                <a:ea typeface="Arial"/>
              </a:rPr>
              <a:t>PlayerSDL::draw()</a:t>
            </a:r>
            <a:r>
              <a:rPr b="0" lang="fr-FR" sz="1400" spc="-1" strike="noStrike">
                <a:solidFill>
                  <a:srgbClr val="ececec"/>
                </a:solidFill>
                <a:latin typeface="Söhne"/>
                <a:ea typeface="Arial"/>
              </a:rPr>
              <a:t> dessine le joueur sur l'écran en utilisant la fonction </a:t>
            </a:r>
            <a:r>
              <a:rPr b="1" lang="fr-FR" sz="1400" spc="-1" strike="noStrike">
                <a:solidFill>
                  <a:srgbClr val="ececec"/>
                </a:solidFill>
                <a:latin typeface="Söhne Mono"/>
                <a:ea typeface="Arial"/>
              </a:rPr>
              <a:t>SDL_RenderCopy</a:t>
            </a:r>
            <a:r>
              <a:rPr b="0" lang="fr-FR" sz="1400" spc="-1" strike="noStrike">
                <a:solidFill>
                  <a:srgbClr val="ececec"/>
                </a:solidFill>
                <a:latin typeface="Söhne"/>
                <a:ea typeface="Arial"/>
              </a:rPr>
              <a:t>.</a:t>
            </a:r>
            <a:endParaRPr b="0" lang="en-US" sz="1400" spc="-1" strike="noStrike">
              <a:latin typeface="Arial"/>
            </a:endParaRPr>
          </a:p>
          <a:p>
            <a:pPr>
              <a:lnSpc>
                <a:spcPct val="100000"/>
              </a:lnSpc>
              <a:buClr>
                <a:srgbClr val="ececec"/>
              </a:buClr>
              <a:buFont typeface="Arial"/>
              <a:buChar char="•"/>
              <a:tabLst>
                <a:tab algn="l" pos="0"/>
              </a:tabLst>
            </a:pPr>
            <a:r>
              <a:rPr b="0" lang="fr-FR" sz="1400" spc="-1" strike="noStrike">
                <a:solidFill>
                  <a:srgbClr val="ececec"/>
                </a:solidFill>
                <a:latin typeface="Söhne"/>
                <a:ea typeface="Arial"/>
              </a:rPr>
              <a:t>La méthode </a:t>
            </a:r>
            <a:r>
              <a:rPr b="1" lang="fr-FR" sz="1400" spc="-1" strike="noStrike">
                <a:solidFill>
                  <a:srgbClr val="ececec"/>
                </a:solidFill>
                <a:latin typeface="Söhne Mono"/>
                <a:ea typeface="Arial"/>
              </a:rPr>
              <a:t>PlayerSDL::jump()</a:t>
            </a:r>
            <a:r>
              <a:rPr b="0" lang="fr-FR" sz="1400" spc="-1" strike="noStrike">
                <a:solidFill>
                  <a:srgbClr val="ececec"/>
                </a:solidFill>
                <a:latin typeface="Söhne"/>
                <a:ea typeface="Arial"/>
              </a:rPr>
              <a:t> anime le joueur lorsqu'il saute. Elle met à jour les coordonnées du joueur pour simuler le mouvement de saut.</a:t>
            </a:r>
            <a:endParaRPr b="0" lang="en-US" sz="1400" spc="-1" strike="noStrike">
              <a:latin typeface="Arial"/>
            </a:endParaRPr>
          </a:p>
          <a:p>
            <a:pPr>
              <a:lnSpc>
                <a:spcPct val="100000"/>
              </a:lnSpc>
              <a:buClr>
                <a:srgbClr val="ececec"/>
              </a:buClr>
              <a:buFont typeface="Arial"/>
              <a:buChar char="•"/>
              <a:tabLst>
                <a:tab algn="l" pos="0"/>
              </a:tabLst>
            </a:pPr>
            <a:r>
              <a:rPr b="0" lang="fr-FR" sz="1400" spc="-1" strike="noStrike">
                <a:solidFill>
                  <a:srgbClr val="ececec"/>
                </a:solidFill>
                <a:latin typeface="Söhne"/>
                <a:ea typeface="Arial"/>
              </a:rPr>
              <a:t>La méthode </a:t>
            </a:r>
            <a:r>
              <a:rPr b="1" lang="fr-FR" sz="1400" spc="-1" strike="noStrike">
                <a:solidFill>
                  <a:srgbClr val="ececec"/>
                </a:solidFill>
                <a:latin typeface="Söhne Mono"/>
                <a:ea typeface="Arial"/>
              </a:rPr>
              <a:t>PlayerSDL::moving()</a:t>
            </a:r>
            <a:r>
              <a:rPr b="0" lang="fr-FR" sz="1400" spc="-1" strike="noStrike">
                <a:solidFill>
                  <a:srgbClr val="ececec"/>
                </a:solidFill>
                <a:latin typeface="Söhne"/>
                <a:ea typeface="Arial"/>
              </a:rPr>
              <a:t> anime le joueur lorsqu'il se déplace horizontalement. Elle met à jour les coordonnées du joueur pour simuler le mouvement horizontal.</a:t>
            </a:r>
            <a:endParaRPr b="0" lang="en-US" sz="1400" spc="-1" strike="noStrike">
              <a:latin typeface="Arial"/>
            </a:endParaRPr>
          </a:p>
          <a:p>
            <a:pPr>
              <a:lnSpc>
                <a:spcPct val="100000"/>
              </a:lnSpc>
              <a:buClr>
                <a:srgbClr val="ececec"/>
              </a:buClr>
              <a:buFont typeface="Arial"/>
              <a:buChar char="•"/>
              <a:tabLst>
                <a:tab algn="l" pos="0"/>
              </a:tabLst>
            </a:pPr>
            <a:r>
              <a:rPr b="0" lang="fr-FR" sz="1400" spc="-1" strike="noStrike">
                <a:solidFill>
                  <a:srgbClr val="ececec"/>
                </a:solidFill>
                <a:latin typeface="Söhne"/>
                <a:ea typeface="Arial"/>
              </a:rPr>
              <a:t>Le destructeur </a:t>
            </a:r>
            <a:r>
              <a:rPr b="1" lang="fr-FR" sz="1400" spc="-1" strike="noStrike">
                <a:solidFill>
                  <a:srgbClr val="ececec"/>
                </a:solidFill>
                <a:latin typeface="Söhne Mono"/>
                <a:ea typeface="Arial"/>
              </a:rPr>
              <a:t>PlayerSDL::~PlayerSDL()</a:t>
            </a:r>
            <a:r>
              <a:rPr b="0" lang="fr-FR" sz="1400" spc="-1" strike="noStrike">
                <a:solidFill>
                  <a:srgbClr val="ececec"/>
                </a:solidFill>
                <a:latin typeface="Söhne"/>
                <a:ea typeface="Arial"/>
              </a:rPr>
              <a:t> ne fait rien car il n'y a pas de ressources à libérer explicitement pour cette classe.</a:t>
            </a:r>
            <a:endParaRPr b="0" lang="en-US" sz="1400" spc="-1" strike="noStrike">
              <a:latin typeface="Arial"/>
            </a:endParaRPr>
          </a:p>
          <a:p>
            <a:pPr>
              <a:lnSpc>
                <a:spcPct val="100000"/>
              </a:lnSpc>
              <a:buNone/>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9" name="Google Shape;5718;p33"/>
          <p:cNvSpPr/>
          <p:nvPr/>
        </p:nvSpPr>
        <p:spPr>
          <a:xfrm>
            <a:off x="460800" y="992520"/>
            <a:ext cx="8243280" cy="3763440"/>
          </a:xfrm>
          <a:prstGeom prst="rect">
            <a:avLst/>
          </a:prstGeom>
          <a:noFill/>
          <a:ln w="28575">
            <a:solidFill>
              <a:srgbClr val="ffd966"/>
            </a:solidFill>
            <a:round/>
          </a:ln>
        </p:spPr>
        <p:style>
          <a:lnRef idx="0"/>
          <a:fillRef idx="0"/>
          <a:effectRef idx="0"/>
          <a:fontRef idx="minor"/>
        </p:style>
      </p:sp>
      <p:sp>
        <p:nvSpPr>
          <p:cNvPr id="2140" name="PlaceHolder 1"/>
          <p:cNvSpPr>
            <a:spLocks noGrp="1"/>
          </p:cNvSpPr>
          <p:nvPr>
            <p:ph type="title"/>
          </p:nvPr>
        </p:nvSpPr>
        <p:spPr>
          <a:xfrm>
            <a:off x="311760" y="292680"/>
            <a:ext cx="8520120" cy="572400"/>
          </a:xfrm>
          <a:prstGeom prst="rect">
            <a:avLst/>
          </a:prstGeom>
          <a:noFill/>
          <a:ln w="0">
            <a:noFill/>
          </a:ln>
        </p:spPr>
        <p:txBody>
          <a:bodyPr tIns="91440" bIns="91440" anchor="b">
            <a:noAutofit/>
          </a:bodyPr>
          <a:p>
            <a:pPr algn="ctr">
              <a:lnSpc>
                <a:spcPct val="100000"/>
              </a:lnSpc>
              <a:buNone/>
              <a:tabLst>
                <a:tab algn="l" pos="0"/>
              </a:tabLst>
            </a:pPr>
            <a:r>
              <a:rPr b="0" lang="fr-FR" sz="2100" spc="-1" strike="noStrike">
                <a:solidFill>
                  <a:srgbClr val="ffd966"/>
                </a:solidFill>
                <a:latin typeface="Orbitron ExtraBold"/>
                <a:ea typeface="Orbitron ExtraBold"/>
              </a:rPr>
              <a:t>NOS CLASSES</a:t>
            </a:r>
            <a:endParaRPr b="0" lang="en-US" sz="2100" spc="-1" strike="noStrike">
              <a:solidFill>
                <a:srgbClr val="000000"/>
              </a:solidFill>
              <a:latin typeface="Arial"/>
            </a:endParaRPr>
          </a:p>
        </p:txBody>
      </p:sp>
      <p:sp>
        <p:nvSpPr>
          <p:cNvPr id="2141" name="PlaceHolder 2"/>
          <p:cNvSpPr>
            <a:spLocks noGrp="1"/>
          </p:cNvSpPr>
          <p:nvPr>
            <p:ph/>
          </p:nvPr>
        </p:nvSpPr>
        <p:spPr>
          <a:xfrm>
            <a:off x="567000" y="1223280"/>
            <a:ext cx="8016480" cy="3185280"/>
          </a:xfrm>
          <a:prstGeom prst="rect">
            <a:avLst/>
          </a:prstGeom>
          <a:noFill/>
          <a:ln w="0">
            <a:noFill/>
          </a:ln>
        </p:spPr>
        <p:txBody>
          <a:bodyPr tIns="91440" bIns="91440" anchor="t">
            <a:noAutofit/>
          </a:bodyPr>
          <a:p>
            <a:pPr marL="127080">
              <a:lnSpc>
                <a:spcPct val="100000"/>
              </a:lnSpc>
              <a:buNone/>
              <a:tabLst>
                <a:tab algn="l" pos="0"/>
              </a:tabLst>
            </a:pPr>
            <a:r>
              <a:rPr b="0" lang="fr-FR" sz="1600" spc="-1" strike="noStrike" u="sng">
                <a:solidFill>
                  <a:srgbClr val="ffffff"/>
                </a:solidFill>
                <a:uFillTx/>
                <a:latin typeface="Advent Pro Medium"/>
                <a:ea typeface="Advent Pro Medium"/>
              </a:rPr>
              <a:t>Classe</a:t>
            </a:r>
            <a:r>
              <a:rPr b="0" lang="fr-FR" sz="1600" spc="-1" strike="noStrike">
                <a:solidFill>
                  <a:srgbClr val="ffffff"/>
                </a:solidFill>
                <a:latin typeface="Advent Pro Medium"/>
                <a:ea typeface="Advent Pro Medium"/>
              </a:rPr>
              <a:t> </a:t>
            </a:r>
            <a:r>
              <a:rPr b="0" lang="fr-FR" sz="1600" spc="-1" strike="noStrike" u="sng">
                <a:solidFill>
                  <a:srgbClr val="ffffff"/>
                </a:solidFill>
                <a:uFillTx/>
                <a:latin typeface="Advent Pro Medium"/>
                <a:ea typeface="Advent Pro Medium"/>
              </a:rPr>
              <a:t>RunningPlayer</a:t>
            </a:r>
            <a:r>
              <a:rPr b="0" lang="fr-FR" sz="1600" spc="-1" strike="noStrike">
                <a:solidFill>
                  <a:srgbClr val="ffffff"/>
                </a:solidFill>
                <a:latin typeface="Advent Pro Medium"/>
                <a:ea typeface="Advent Pro Medium"/>
              </a:rPr>
              <a:t> :</a:t>
            </a:r>
            <a:endParaRPr b="0" lang="en-US" sz="1600" spc="-1" strike="noStrike">
              <a:solidFill>
                <a:srgbClr val="000000"/>
              </a:solidFill>
              <a:latin typeface="Arial"/>
            </a:endParaRPr>
          </a:p>
          <a:p>
            <a:pPr marL="127080">
              <a:lnSpc>
                <a:spcPct val="100000"/>
              </a:lnSpc>
              <a:buNone/>
              <a:tabLst>
                <a:tab algn="l" pos="0"/>
              </a:tabLst>
            </a:pPr>
            <a:endParaRPr b="0" lang="en-US" sz="1600" spc="-1" strike="noStrike">
              <a:solidFill>
                <a:srgbClr val="000000"/>
              </a:solidFill>
              <a:latin typeface="Arial"/>
            </a:endParaRPr>
          </a:p>
        </p:txBody>
      </p:sp>
      <p:grpSp>
        <p:nvGrpSpPr>
          <p:cNvPr id="2142" name="Google Shape;5721;p33"/>
          <p:cNvGrpSpPr/>
          <p:nvPr/>
        </p:nvGrpSpPr>
        <p:grpSpPr>
          <a:xfrm>
            <a:off x="2178000" y="495360"/>
            <a:ext cx="161640" cy="242280"/>
            <a:chOff x="2178000" y="495360"/>
            <a:chExt cx="161640" cy="242280"/>
          </a:xfrm>
        </p:grpSpPr>
        <p:sp>
          <p:nvSpPr>
            <p:cNvPr id="2143" name="Google Shape;5722;p33"/>
            <p:cNvSpPr/>
            <p:nvPr/>
          </p:nvSpPr>
          <p:spPr>
            <a:xfrm rot="16200000">
              <a:off x="2178000" y="657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144" name="Google Shape;5723;p33"/>
            <p:cNvSpPr/>
            <p:nvPr/>
          </p:nvSpPr>
          <p:spPr>
            <a:xfrm rot="16200000">
              <a:off x="217800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145" name="Google Shape;5724;p33"/>
            <p:cNvSpPr/>
            <p:nvPr/>
          </p:nvSpPr>
          <p:spPr>
            <a:xfrm rot="16200000">
              <a:off x="2178000" y="49536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146" name="Google Shape;5725;p33"/>
            <p:cNvSpPr/>
            <p:nvPr/>
          </p:nvSpPr>
          <p:spPr>
            <a:xfrm rot="16200000">
              <a:off x="225900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grpSp>
        <p:nvGrpSpPr>
          <p:cNvPr id="2147" name="Google Shape;5726;p33"/>
          <p:cNvGrpSpPr/>
          <p:nvPr/>
        </p:nvGrpSpPr>
        <p:grpSpPr>
          <a:xfrm>
            <a:off x="6804360" y="495000"/>
            <a:ext cx="161640" cy="242280"/>
            <a:chOff x="6804360" y="495000"/>
            <a:chExt cx="161640" cy="242280"/>
          </a:xfrm>
        </p:grpSpPr>
        <p:sp>
          <p:nvSpPr>
            <p:cNvPr id="2148" name="Google Shape;5727;p33"/>
            <p:cNvSpPr/>
            <p:nvPr/>
          </p:nvSpPr>
          <p:spPr>
            <a:xfrm rot="5400000">
              <a:off x="6885360" y="495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149" name="Google Shape;5728;p33"/>
            <p:cNvSpPr/>
            <p:nvPr/>
          </p:nvSpPr>
          <p:spPr>
            <a:xfrm rot="5400000">
              <a:off x="688536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150" name="Google Shape;5729;p33"/>
            <p:cNvSpPr/>
            <p:nvPr/>
          </p:nvSpPr>
          <p:spPr>
            <a:xfrm rot="5400000">
              <a:off x="6885360" y="65664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151" name="Google Shape;5730;p33"/>
            <p:cNvSpPr/>
            <p:nvPr/>
          </p:nvSpPr>
          <p:spPr>
            <a:xfrm rot="5400000">
              <a:off x="680436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sp>
        <p:nvSpPr>
          <p:cNvPr id="2152" name="Google Shape;5732;p33"/>
          <p:cNvSpPr/>
          <p:nvPr/>
        </p:nvSpPr>
        <p:spPr>
          <a:xfrm rot="17998800">
            <a:off x="7156800" y="4038840"/>
            <a:ext cx="161640" cy="139680"/>
          </a:xfrm>
          <a:prstGeom prst="triangle">
            <a:avLst>
              <a:gd name="adj" fmla="val 50000"/>
            </a:avLst>
          </a:prstGeom>
          <a:solidFill>
            <a:schemeClr val="accent1"/>
          </a:solidFill>
          <a:ln w="0">
            <a:noFill/>
          </a:ln>
        </p:spPr>
        <p:style>
          <a:lnRef idx="0"/>
          <a:fillRef idx="0"/>
          <a:effectRef idx="0"/>
          <a:fontRef idx="minor"/>
        </p:style>
      </p:sp>
      <p:sp>
        <p:nvSpPr>
          <p:cNvPr id="2153" name="Rectangle 1"/>
          <p:cNvSpPr/>
          <p:nvPr/>
        </p:nvSpPr>
        <p:spPr>
          <a:xfrm>
            <a:off x="599400" y="2703960"/>
            <a:ext cx="7984440" cy="677160"/>
          </a:xfrm>
          <a:prstGeom prst="rect">
            <a:avLst/>
          </a:prstGeom>
          <a:solidFill>
            <a:srgbClr val="1c4587"/>
          </a:solidFill>
          <a:ln w="0">
            <a:noFill/>
          </a:ln>
        </p:spPr>
        <p:style>
          <a:lnRef idx="0"/>
          <a:fillRef idx="0"/>
          <a:effectRef idx="0"/>
          <a:fontRef idx="minor"/>
        </p:style>
      </p:sp>
      <p:sp>
        <p:nvSpPr>
          <p:cNvPr id="2154" name="Rectangle 1"/>
          <p:cNvSpPr/>
          <p:nvPr/>
        </p:nvSpPr>
        <p:spPr>
          <a:xfrm flipV="1" rot="10800000">
            <a:off x="599760" y="2960640"/>
            <a:ext cx="7745040" cy="677160"/>
          </a:xfrm>
          <a:prstGeom prst="rect">
            <a:avLst/>
          </a:prstGeom>
          <a:solidFill>
            <a:srgbClr val="1c4587"/>
          </a:solidFill>
          <a:ln w="0">
            <a:noFill/>
          </a:ln>
        </p:spPr>
        <p:style>
          <a:lnRef idx="0"/>
          <a:fillRef idx="0"/>
          <a:effectRef idx="0"/>
          <a:fontRef idx="minor"/>
        </p:style>
      </p:sp>
      <p:sp>
        <p:nvSpPr>
          <p:cNvPr id="2155" name="Rectangle 1"/>
          <p:cNvSpPr/>
          <p:nvPr/>
        </p:nvSpPr>
        <p:spPr>
          <a:xfrm flipV="1" rot="10800000">
            <a:off x="599760" y="1947600"/>
            <a:ext cx="7745040" cy="2373840"/>
          </a:xfrm>
          <a:prstGeom prst="rect">
            <a:avLst/>
          </a:prstGeom>
          <a:solidFill>
            <a:srgbClr val="1c4587"/>
          </a:solidFill>
          <a:ln w="0">
            <a:noFill/>
          </a:ln>
        </p:spPr>
        <p:style>
          <a:lnRef idx="0"/>
          <a:fillRef idx="0"/>
          <a:effectRef idx="0"/>
          <a:fontRef idx="minor"/>
        </p:style>
        <p:txBody>
          <a:bodyPr numCol="1" spcCol="0" lIns="0" rIns="0" tIns="198360" bIns="198360" anchor="ctr">
            <a:spAutoFit/>
          </a:bodyPr>
          <a:p>
            <a:pPr>
              <a:lnSpc>
                <a:spcPct val="100000"/>
              </a:lnSpc>
              <a:buNone/>
              <a:tabLst>
                <a:tab algn="l" pos="0"/>
              </a:tabLst>
            </a:pPr>
            <a:endParaRPr b="0" lang="en-US" sz="1600" spc="-1" strike="noStrike">
              <a:latin typeface="Arial"/>
            </a:endParaRPr>
          </a:p>
          <a:p>
            <a:pPr>
              <a:lnSpc>
                <a:spcPct val="100000"/>
              </a:lnSpc>
              <a:buClr>
                <a:srgbClr val="ececec"/>
              </a:buClr>
              <a:buFont typeface="Arial"/>
              <a:buChar char="•"/>
              <a:tabLst>
                <a:tab algn="l" pos="0"/>
              </a:tabLst>
            </a:pPr>
            <a:r>
              <a:rPr b="0" lang="fr-FR" sz="1600" spc="-1" strike="noStrike">
                <a:solidFill>
                  <a:srgbClr val="ececec"/>
                </a:solidFill>
                <a:latin typeface="Söhne"/>
                <a:ea typeface="Arial"/>
              </a:rPr>
              <a:t>La méthode </a:t>
            </a:r>
            <a:r>
              <a:rPr b="1" lang="fr-FR" sz="1600" spc="-1" strike="noStrike">
                <a:solidFill>
                  <a:srgbClr val="ececec"/>
                </a:solidFill>
                <a:latin typeface="Söhne Mono"/>
                <a:ea typeface="Arial"/>
              </a:rPr>
              <a:t>RunningPlayer::createObject()</a:t>
            </a:r>
            <a:r>
              <a:rPr b="0" lang="fr-FR" sz="1600" spc="-1" strike="noStrike">
                <a:solidFill>
                  <a:srgbClr val="ececec"/>
                </a:solidFill>
                <a:latin typeface="Söhne"/>
                <a:ea typeface="Arial"/>
              </a:rPr>
              <a:t> crée de nouveaux objets dans le jeu, comme des ennemis ou des pièces, à des intervalles réguliers.</a:t>
            </a:r>
            <a:endParaRPr b="0" lang="en-US" sz="1600" spc="-1" strike="noStrike">
              <a:latin typeface="Arial"/>
            </a:endParaRPr>
          </a:p>
          <a:p>
            <a:pPr>
              <a:lnSpc>
                <a:spcPct val="100000"/>
              </a:lnSpc>
              <a:buClr>
                <a:srgbClr val="ececec"/>
              </a:buClr>
              <a:buFont typeface="Arial"/>
              <a:buChar char="•"/>
              <a:tabLst>
                <a:tab algn="l" pos="0"/>
              </a:tabLst>
            </a:pPr>
            <a:r>
              <a:rPr b="0" lang="fr-FR" sz="1600" spc="-1" strike="noStrike">
                <a:solidFill>
                  <a:srgbClr val="ececec"/>
                </a:solidFill>
                <a:latin typeface="Söhne"/>
                <a:ea typeface="Arial"/>
              </a:rPr>
              <a:t>La méthode </a:t>
            </a:r>
            <a:r>
              <a:rPr b="1" lang="fr-FR" sz="1600" spc="-1" strike="noStrike">
                <a:solidFill>
                  <a:srgbClr val="ececec"/>
                </a:solidFill>
                <a:latin typeface="Söhne Mono"/>
                <a:ea typeface="Arial"/>
              </a:rPr>
              <a:t>RunningPlayer::emptying()</a:t>
            </a:r>
            <a:r>
              <a:rPr b="0" lang="fr-FR" sz="1600" spc="-1" strike="noStrike">
                <a:solidFill>
                  <a:srgbClr val="ececec"/>
                </a:solidFill>
                <a:latin typeface="Söhne"/>
                <a:ea typeface="Arial"/>
              </a:rPr>
              <a:t> libère la mémoire utilisée par les objets créés pendant le jeu pour éviter les fuites de mémoire.</a:t>
            </a:r>
            <a:endParaRPr b="0" lang="en-US" sz="1600" spc="-1" strike="noStrike">
              <a:latin typeface="Arial"/>
            </a:endParaRPr>
          </a:p>
          <a:p>
            <a:pPr>
              <a:lnSpc>
                <a:spcPct val="100000"/>
              </a:lnSpc>
              <a:buClr>
                <a:srgbClr val="ececec"/>
              </a:buClr>
              <a:buFont typeface="Arial"/>
              <a:buChar char="•"/>
              <a:tabLst>
                <a:tab algn="l" pos="0"/>
              </a:tabLst>
            </a:pPr>
            <a:r>
              <a:rPr b="0" lang="fr-FR" sz="1600" spc="-1" strike="noStrike">
                <a:solidFill>
                  <a:srgbClr val="ececec"/>
                </a:solidFill>
                <a:latin typeface="Söhne"/>
                <a:ea typeface="Arial"/>
              </a:rPr>
              <a:t>Le destructeur </a:t>
            </a:r>
            <a:r>
              <a:rPr b="1" lang="fr-FR" sz="1600" spc="-1" strike="noStrike">
                <a:solidFill>
                  <a:srgbClr val="ececec"/>
                </a:solidFill>
                <a:latin typeface="Söhne Mono"/>
                <a:ea typeface="Arial"/>
              </a:rPr>
              <a:t>RunningPlayer::~RunningPlayer()</a:t>
            </a:r>
            <a:r>
              <a:rPr b="0" lang="fr-FR" sz="1600" spc="-1" strike="noStrike">
                <a:solidFill>
                  <a:srgbClr val="ececec"/>
                </a:solidFill>
                <a:latin typeface="Söhne"/>
                <a:ea typeface="Arial"/>
              </a:rPr>
              <a:t> ne fait rien car il n'y a pas de ressources à libérer explicitement pour cette classe.</a:t>
            </a:r>
            <a:endParaRPr b="0" lang="en-US" sz="1600" spc="-1" strike="noStrike">
              <a:latin typeface="Arial"/>
            </a:endParaRPr>
          </a:p>
          <a:p>
            <a:pPr>
              <a:lnSpc>
                <a:spcPct val="100000"/>
              </a:lnSpc>
              <a:buNone/>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6" name="PlaceHolder 1"/>
          <p:cNvSpPr>
            <a:spLocks noGrp="1"/>
          </p:cNvSpPr>
          <p:nvPr>
            <p:ph type="title"/>
          </p:nvPr>
        </p:nvSpPr>
        <p:spPr>
          <a:xfrm>
            <a:off x="311760" y="292680"/>
            <a:ext cx="8520120" cy="572400"/>
          </a:xfrm>
          <a:prstGeom prst="rect">
            <a:avLst/>
          </a:prstGeom>
          <a:noFill/>
          <a:ln w="0">
            <a:noFill/>
          </a:ln>
        </p:spPr>
        <p:txBody>
          <a:bodyPr tIns="91440" bIns="91440" anchor="b">
            <a:noAutofit/>
          </a:bodyPr>
          <a:p>
            <a:pPr algn="ctr">
              <a:lnSpc>
                <a:spcPct val="100000"/>
              </a:lnSpc>
              <a:buNone/>
              <a:tabLst>
                <a:tab algn="l" pos="0"/>
              </a:tabLst>
            </a:pPr>
            <a:r>
              <a:rPr b="0" lang="fr-FR" sz="2100" spc="-1" strike="noStrike">
                <a:solidFill>
                  <a:srgbClr val="ffd966"/>
                </a:solidFill>
                <a:latin typeface="Orbitron ExtraBold"/>
                <a:ea typeface="Orbitron ExtraBold"/>
              </a:rPr>
              <a:t>Affichage TXT</a:t>
            </a:r>
            <a:endParaRPr b="0" lang="en-US" sz="2100" spc="-1" strike="noStrike">
              <a:solidFill>
                <a:srgbClr val="000000"/>
              </a:solidFill>
              <a:latin typeface="Arial"/>
            </a:endParaRPr>
          </a:p>
        </p:txBody>
      </p:sp>
      <p:sp>
        <p:nvSpPr>
          <p:cNvPr id="2157" name="PlaceHolder 2"/>
          <p:cNvSpPr>
            <a:spLocks noGrp="1"/>
          </p:cNvSpPr>
          <p:nvPr>
            <p:ph type="title"/>
          </p:nvPr>
        </p:nvSpPr>
        <p:spPr>
          <a:xfrm>
            <a:off x="549360" y="3138120"/>
            <a:ext cx="3088440" cy="391320"/>
          </a:xfrm>
          <a:prstGeom prst="rect">
            <a:avLst/>
          </a:prstGeom>
          <a:noFill/>
          <a:ln w="0">
            <a:noFill/>
          </a:ln>
        </p:spPr>
        <p:txBody>
          <a:bodyPr tIns="91440" bIns="91440" anchor="b">
            <a:noAutofit/>
          </a:bodyPr>
          <a:p>
            <a:pPr algn="ctr">
              <a:lnSpc>
                <a:spcPct val="100000"/>
              </a:lnSpc>
              <a:buNone/>
              <a:tabLst>
                <a:tab algn="l" pos="0"/>
              </a:tabLst>
            </a:pPr>
            <a:r>
              <a:rPr b="0" lang="fr-FR" sz="1600" spc="-1" strike="noStrike">
                <a:solidFill>
                  <a:srgbClr val="ffd966"/>
                </a:solidFill>
                <a:latin typeface="Orbitron ExtraBold"/>
                <a:ea typeface="Orbitron ExtraBold"/>
              </a:rPr>
              <a:t>E</a:t>
            </a:r>
            <a:r>
              <a:rPr b="0" lang="en" sz="1600" spc="-1" strike="noStrike">
                <a:solidFill>
                  <a:srgbClr val="ffd966"/>
                </a:solidFill>
                <a:latin typeface="Orbitron ExtraBold"/>
                <a:ea typeface="Orbitron ExtraBold"/>
              </a:rPr>
              <a:t>xplication d’affichage</a:t>
            </a:r>
            <a:endParaRPr b="0" lang="en-US" sz="1600" spc="-1" strike="noStrike">
              <a:solidFill>
                <a:srgbClr val="000000"/>
              </a:solidFill>
              <a:latin typeface="Arial"/>
            </a:endParaRPr>
          </a:p>
        </p:txBody>
      </p:sp>
      <p:sp>
        <p:nvSpPr>
          <p:cNvPr id="2158" name="PlaceHolder 3"/>
          <p:cNvSpPr>
            <a:spLocks noGrp="1"/>
          </p:cNvSpPr>
          <p:nvPr>
            <p:ph type="subTitle"/>
          </p:nvPr>
        </p:nvSpPr>
        <p:spPr>
          <a:xfrm>
            <a:off x="795600" y="3621960"/>
            <a:ext cx="7369920" cy="1109160"/>
          </a:xfrm>
          <a:prstGeom prst="rect">
            <a:avLst/>
          </a:prstGeom>
          <a:noFill/>
          <a:ln w="0">
            <a:noFill/>
          </a:ln>
        </p:spPr>
        <p:txBody>
          <a:bodyPr tIns="91440" bIns="91440" anchor="t">
            <a:noAutofit/>
          </a:bodyPr>
          <a:p>
            <a:pPr algn="ctr">
              <a:lnSpc>
                <a:spcPct val="100000"/>
              </a:lnSpc>
              <a:buNone/>
              <a:tabLst>
                <a:tab algn="l" pos="0"/>
              </a:tabLst>
            </a:pPr>
            <a:r>
              <a:rPr b="0" lang="fr-FR" sz="1600" spc="-1" strike="noStrike">
                <a:solidFill>
                  <a:srgbClr val="ffd966"/>
                </a:solidFill>
                <a:latin typeface="Advent Pro Medium"/>
                <a:ea typeface="Advent Pro Medium"/>
              </a:rPr>
              <a:t>Dans le mode txt p représente le joueur et les points qui avances sont des obstacles </a:t>
            </a:r>
            <a:endParaRPr b="0" lang="en-US" sz="1600" spc="-1" strike="noStrike">
              <a:latin typeface="Arial"/>
            </a:endParaRPr>
          </a:p>
        </p:txBody>
      </p:sp>
      <p:grpSp>
        <p:nvGrpSpPr>
          <p:cNvPr id="2159" name="Google Shape;5742;p34"/>
          <p:cNvGrpSpPr/>
          <p:nvPr/>
        </p:nvGrpSpPr>
        <p:grpSpPr>
          <a:xfrm>
            <a:off x="2178000" y="495360"/>
            <a:ext cx="161640" cy="242280"/>
            <a:chOff x="2178000" y="495360"/>
            <a:chExt cx="161640" cy="242280"/>
          </a:xfrm>
        </p:grpSpPr>
        <p:sp>
          <p:nvSpPr>
            <p:cNvPr id="2160" name="Google Shape;5743;p34"/>
            <p:cNvSpPr/>
            <p:nvPr/>
          </p:nvSpPr>
          <p:spPr>
            <a:xfrm rot="16200000">
              <a:off x="2178000" y="657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161" name="Google Shape;5744;p34"/>
            <p:cNvSpPr/>
            <p:nvPr/>
          </p:nvSpPr>
          <p:spPr>
            <a:xfrm rot="16200000">
              <a:off x="217800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162" name="Google Shape;5745;p34"/>
            <p:cNvSpPr/>
            <p:nvPr/>
          </p:nvSpPr>
          <p:spPr>
            <a:xfrm rot="16200000">
              <a:off x="2178000" y="49536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163" name="Google Shape;5746;p34"/>
            <p:cNvSpPr/>
            <p:nvPr/>
          </p:nvSpPr>
          <p:spPr>
            <a:xfrm rot="16200000">
              <a:off x="225900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grpSp>
        <p:nvGrpSpPr>
          <p:cNvPr id="2164" name="Google Shape;5747;p34"/>
          <p:cNvGrpSpPr/>
          <p:nvPr/>
        </p:nvGrpSpPr>
        <p:grpSpPr>
          <a:xfrm>
            <a:off x="6804360" y="495000"/>
            <a:ext cx="161640" cy="242280"/>
            <a:chOff x="6804360" y="495000"/>
            <a:chExt cx="161640" cy="242280"/>
          </a:xfrm>
        </p:grpSpPr>
        <p:sp>
          <p:nvSpPr>
            <p:cNvPr id="2165" name="Google Shape;5748;p34"/>
            <p:cNvSpPr/>
            <p:nvPr/>
          </p:nvSpPr>
          <p:spPr>
            <a:xfrm rot="5400000">
              <a:off x="6885360" y="495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166" name="Google Shape;5749;p34"/>
            <p:cNvSpPr/>
            <p:nvPr/>
          </p:nvSpPr>
          <p:spPr>
            <a:xfrm rot="5400000">
              <a:off x="688536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167" name="Google Shape;5750;p34"/>
            <p:cNvSpPr/>
            <p:nvPr/>
          </p:nvSpPr>
          <p:spPr>
            <a:xfrm rot="5400000">
              <a:off x="6885360" y="65664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168" name="Google Shape;5751;p34"/>
            <p:cNvSpPr/>
            <p:nvPr/>
          </p:nvSpPr>
          <p:spPr>
            <a:xfrm rot="5400000">
              <a:off x="680436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sp>
        <p:nvSpPr>
          <p:cNvPr id="2169" name="Google Shape;5787;p34"/>
          <p:cNvSpPr/>
          <p:nvPr/>
        </p:nvSpPr>
        <p:spPr>
          <a:xfrm>
            <a:off x="554760" y="1128240"/>
            <a:ext cx="391320" cy="391320"/>
          </a:xfrm>
          <a:prstGeom prst="halfFrame">
            <a:avLst>
              <a:gd name="adj1" fmla="val 22223"/>
              <a:gd name="adj2" fmla="val 22223"/>
            </a:avLst>
          </a:prstGeom>
          <a:solidFill>
            <a:schemeClr val="accent1"/>
          </a:solidFill>
          <a:ln w="0">
            <a:noFill/>
          </a:ln>
        </p:spPr>
        <p:style>
          <a:lnRef idx="0"/>
          <a:fillRef idx="0"/>
          <a:effectRef idx="0"/>
          <a:fontRef idx="minor"/>
        </p:style>
      </p:sp>
      <p:sp>
        <p:nvSpPr>
          <p:cNvPr id="2170" name="Google Shape;5788;p34"/>
          <p:cNvSpPr/>
          <p:nvPr/>
        </p:nvSpPr>
        <p:spPr>
          <a:xfrm rot="10800000">
            <a:off x="7866720" y="2572200"/>
            <a:ext cx="391320" cy="391320"/>
          </a:xfrm>
          <a:prstGeom prst="halfFrame">
            <a:avLst>
              <a:gd name="adj1" fmla="val 22223"/>
              <a:gd name="adj2" fmla="val 22223"/>
            </a:avLst>
          </a:prstGeom>
          <a:solidFill>
            <a:schemeClr val="accent1"/>
          </a:solidFill>
          <a:ln w="0">
            <a:noFill/>
          </a:ln>
        </p:spPr>
        <p:style>
          <a:lnRef idx="0"/>
          <a:fillRef idx="0"/>
          <a:effectRef idx="0"/>
          <a:fontRef idx="minor"/>
        </p:style>
      </p:sp>
      <p:pic>
        <p:nvPicPr>
          <p:cNvPr id="2171" name="Image 2" descr=""/>
          <p:cNvPicPr/>
          <p:nvPr/>
        </p:nvPicPr>
        <p:blipFill>
          <a:blip r:embed="rId1"/>
          <a:stretch/>
        </p:blipFill>
        <p:spPr>
          <a:xfrm>
            <a:off x="1527480" y="1067760"/>
            <a:ext cx="5712120" cy="1900080"/>
          </a:xfrm>
          <a:prstGeom prst="rect">
            <a:avLst/>
          </a:prstGeom>
          <a:ln w="0">
            <a:noFill/>
          </a:ln>
        </p:spPr>
      </p:pic>
    </p:spTree>
  </p:cSld>
  <mc:AlternateContent>
    <mc:Choice Requires="p14">
      <p:transition spd="slow" p14:dur="2000"/>
    </mc:Choice>
    <mc:Fallback>
      <p:transition spd="slow"/>
    </mc:Fallback>
  </mc:AlternateContent>
  <p:timing>
    <p:tnLst>
      <p:par>
        <p:cTn id="24" dur="indefinite" restart="never" nodeType="tmRoot">
          <p:childTnLst>
            <p:seq>
              <p:cTn id="25" dur="indefinite" nodeType="mainSeq">
                <p:childTnLst>
                  <p:par>
                    <p:cTn id="26" fill="hold">
                      <p:stCondLst>
                        <p:cond delay="0"/>
                      </p:stCondLst>
                      <p:childTnLst>
                        <p:par>
                          <p:cTn id="27" fill="hold">
                            <p:stCondLst>
                              <p:cond delay="0"/>
                            </p:stCondLst>
                            <p:childTnLst>
                              <p:par>
                                <p:cTn id="28" nodeType="withEffect" fill="hold" presetClass="entr" presetID="2" presetSubtype="8">
                                  <p:stCondLst>
                                    <p:cond delay="0"/>
                                  </p:stCondLst>
                                  <p:childTnLst>
                                    <p:set>
                                      <p:cBhvr>
                                        <p:cTn id="29" dur="1" fill="hold">
                                          <p:stCondLst>
                                            <p:cond delay="0"/>
                                          </p:stCondLst>
                                        </p:cTn>
                                        <p:tgtEl>
                                          <p:spTgt spid="2169"/>
                                        </p:tgtEl>
                                        <p:attrNameLst>
                                          <p:attrName>style.visibility</p:attrName>
                                        </p:attrNameLst>
                                      </p:cBhvr>
                                      <p:to>
                                        <p:strVal val="visible"/>
                                      </p:to>
                                    </p:set>
                                    <p:anim calcmode="lin" valueType="num">
                                      <p:cBhvr additive="repl">
                                        <p:cTn id="30" dur="1000"/>
                                        <p:tgtEl>
                                          <p:spTgt spid="2169"/>
                                        </p:tgtEl>
                                        <p:attrNameLst>
                                          <p:attrName>ppt_x</p:attrName>
                                        </p:attrNameLst>
                                      </p:cBhvr>
                                      <p:tavLst>
                                        <p:tav tm="0">
                                          <p:val>
                                            <p:strVal val="#ppt_x-1"/>
                                          </p:val>
                                        </p:tav>
                                        <p:tav tm="100000">
                                          <p:val>
                                            <p:strVal val="#ppt_x"/>
                                          </p:val>
                                        </p:tav>
                                      </p:tavLst>
                                    </p:anim>
                                  </p:childTnLst>
                                </p:cTn>
                              </p:par>
                              <p:par>
                                <p:cTn id="31" nodeType="withEffect" fill="hold" presetClass="entr" presetID="2" presetSubtype="8">
                                  <p:stCondLst>
                                    <p:cond delay="0"/>
                                  </p:stCondLst>
                                  <p:childTnLst>
                                    <p:set>
                                      <p:cBhvr>
                                        <p:cTn id="32" dur="1" fill="hold">
                                          <p:stCondLst>
                                            <p:cond delay="0"/>
                                          </p:stCondLst>
                                        </p:cTn>
                                        <p:tgtEl>
                                          <p:spTgt spid="2170"/>
                                        </p:tgtEl>
                                        <p:attrNameLst>
                                          <p:attrName>style.visibility</p:attrName>
                                        </p:attrNameLst>
                                      </p:cBhvr>
                                      <p:to>
                                        <p:strVal val="visible"/>
                                      </p:to>
                                    </p:set>
                                    <p:anim calcmode="lin" valueType="num">
                                      <p:cBhvr additive="repl">
                                        <p:cTn id="33" dur="1000"/>
                                        <p:tgtEl>
                                          <p:spTgt spid="2170"/>
                                        </p:tgtEl>
                                        <p:attrNameLst>
                                          <p:attrName>ppt_x</p:attrName>
                                        </p:attrNameLst>
                                      </p:cBhvr>
                                      <p:tavLst>
                                        <p:tav tm="0">
                                          <p:val>
                                            <p:strVal val="#ppt_x-1"/>
                                          </p:val>
                                        </p:tav>
                                        <p:tav tm="100000">
                                          <p:val>
                                            <p:strVal val="#ppt_x"/>
                                          </p:val>
                                        </p:tav>
                                      </p:tavLst>
                                    </p:anim>
                                  </p:childTnLst>
                                </p:cTn>
                              </p:par>
                            </p:childTnLst>
                          </p:cTn>
                        </p:par>
                      </p:childTnLst>
                    </p:cTn>
                  </p:par>
                  <p:par>
                    <p:cTn id="34" fill="hold">
                      <p:stCondLst>
                        <p:cond delay="indefinite"/>
                      </p:stCondLst>
                      <p:childTnLst>
                        <p:par>
                          <p:cTn id="35" fill="hold">
                            <p:stCondLst>
                              <p:cond delay="0"/>
                            </p:stCondLst>
                            <p:childTnLst>
                              <p:par>
                                <p:cTn id="36" nodeType="clickEffect" fill="hold" presetClass="entr" presetID="2" presetSubtype="2">
                                  <p:stCondLst>
                                    <p:cond delay="0"/>
                                  </p:stCondLst>
                                  <p:childTnLst>
                                    <p:set>
                                      <p:cBhvr>
                                        <p:cTn id="37" dur="1" fill="hold">
                                          <p:stCondLst>
                                            <p:cond delay="0"/>
                                          </p:stCondLst>
                                        </p:cTn>
                                        <p:tgtEl>
                                          <p:spTgt spid="2157"/>
                                        </p:tgtEl>
                                        <p:attrNameLst>
                                          <p:attrName>style.visibility</p:attrName>
                                        </p:attrNameLst>
                                      </p:cBhvr>
                                      <p:to>
                                        <p:strVal val="visible"/>
                                      </p:to>
                                    </p:set>
                                    <p:anim calcmode="lin" valueType="num">
                                      <p:cBhvr additive="repl">
                                        <p:cTn id="38" dur="1000"/>
                                        <p:tgtEl>
                                          <p:spTgt spid="2157"/>
                                        </p:tgtEl>
                                        <p:attrNameLst>
                                          <p:attrName>ppt_x</p:attrName>
                                        </p:attrNameLst>
                                      </p:cBhvr>
                                      <p:tavLst>
                                        <p:tav tm="0">
                                          <p:val>
                                            <p:strVal val="#ppt_x+1"/>
                                          </p:val>
                                        </p:tav>
                                        <p:tav tm="100000">
                                          <p:val>
                                            <p:strVal val="#ppt_x"/>
                                          </p:val>
                                        </p:tav>
                                      </p:tavLst>
                                    </p:anim>
                                  </p:childTnLst>
                                </p:cTn>
                              </p:par>
                              <p:par>
                                <p:cTn id="39" nodeType="withEffect" fill="hold" presetClass="entr" presetID="2" presetSubtype="2">
                                  <p:stCondLst>
                                    <p:cond delay="0"/>
                                  </p:stCondLst>
                                  <p:childTnLst>
                                    <p:set>
                                      <p:cBhvr>
                                        <p:cTn id="40" dur="1" fill="hold">
                                          <p:stCondLst>
                                            <p:cond delay="0"/>
                                          </p:stCondLst>
                                        </p:cTn>
                                        <p:tgtEl>
                                          <p:spTgt spid="2158"/>
                                        </p:tgtEl>
                                        <p:attrNameLst>
                                          <p:attrName>style.visibility</p:attrName>
                                        </p:attrNameLst>
                                      </p:cBhvr>
                                      <p:to>
                                        <p:strVal val="visible"/>
                                      </p:to>
                                    </p:set>
                                    <p:anim calcmode="lin" valueType="num">
                                      <p:cBhvr additive="repl">
                                        <p:cTn id="41" dur="1000"/>
                                        <p:tgtEl>
                                          <p:spTgt spid="215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2" name="PlaceHolder 1"/>
          <p:cNvSpPr>
            <a:spLocks noGrp="1"/>
          </p:cNvSpPr>
          <p:nvPr>
            <p:ph type="title"/>
          </p:nvPr>
        </p:nvSpPr>
        <p:spPr>
          <a:xfrm>
            <a:off x="311760" y="292680"/>
            <a:ext cx="8520120" cy="572400"/>
          </a:xfrm>
          <a:prstGeom prst="rect">
            <a:avLst/>
          </a:prstGeom>
          <a:noFill/>
          <a:ln w="0">
            <a:noFill/>
          </a:ln>
        </p:spPr>
        <p:txBody>
          <a:bodyPr tIns="91440" bIns="91440" anchor="b">
            <a:noAutofit/>
          </a:bodyPr>
          <a:p>
            <a:pPr algn="ctr">
              <a:lnSpc>
                <a:spcPct val="100000"/>
              </a:lnSpc>
              <a:buNone/>
              <a:tabLst>
                <a:tab algn="l" pos="0"/>
              </a:tabLst>
            </a:pPr>
            <a:r>
              <a:rPr b="0" lang="fr-FR" sz="2100" spc="-1" strike="noStrike">
                <a:solidFill>
                  <a:srgbClr val="ffd966"/>
                </a:solidFill>
                <a:latin typeface="Orbitron ExtraBold"/>
                <a:ea typeface="Orbitron ExtraBold"/>
              </a:rPr>
              <a:t>Affichage SDL</a:t>
            </a:r>
            <a:endParaRPr b="0" lang="en-US" sz="2100" spc="-1" strike="noStrike">
              <a:solidFill>
                <a:srgbClr val="000000"/>
              </a:solidFill>
              <a:latin typeface="Arial"/>
            </a:endParaRPr>
          </a:p>
        </p:txBody>
      </p:sp>
      <p:sp>
        <p:nvSpPr>
          <p:cNvPr id="2173" name="PlaceHolder 2"/>
          <p:cNvSpPr>
            <a:spLocks noGrp="1"/>
          </p:cNvSpPr>
          <p:nvPr>
            <p:ph type="title"/>
          </p:nvPr>
        </p:nvSpPr>
        <p:spPr>
          <a:xfrm>
            <a:off x="554760" y="3561840"/>
            <a:ext cx="3088440" cy="391320"/>
          </a:xfrm>
          <a:prstGeom prst="rect">
            <a:avLst/>
          </a:prstGeom>
          <a:noFill/>
          <a:ln w="0">
            <a:noFill/>
          </a:ln>
        </p:spPr>
        <p:txBody>
          <a:bodyPr tIns="91440" bIns="91440" anchor="b">
            <a:noAutofit/>
          </a:bodyPr>
          <a:p>
            <a:pPr algn="ctr">
              <a:lnSpc>
                <a:spcPct val="100000"/>
              </a:lnSpc>
              <a:buNone/>
              <a:tabLst>
                <a:tab algn="l" pos="0"/>
              </a:tabLst>
            </a:pPr>
            <a:r>
              <a:rPr b="0" lang="fr-FR" sz="1600" spc="-1" strike="noStrike">
                <a:solidFill>
                  <a:srgbClr val="ffd966"/>
                </a:solidFill>
                <a:latin typeface="Orbitron ExtraBold"/>
                <a:ea typeface="Orbitron ExtraBold"/>
              </a:rPr>
              <a:t>E</a:t>
            </a:r>
            <a:r>
              <a:rPr b="0" lang="en" sz="1600" spc="-1" strike="noStrike">
                <a:solidFill>
                  <a:srgbClr val="ffd966"/>
                </a:solidFill>
                <a:latin typeface="Orbitron ExtraBold"/>
                <a:ea typeface="Orbitron ExtraBold"/>
              </a:rPr>
              <a:t>xplication d’affichage</a:t>
            </a:r>
            <a:endParaRPr b="0" lang="en-US" sz="1600" spc="-1" strike="noStrike">
              <a:solidFill>
                <a:srgbClr val="000000"/>
              </a:solidFill>
              <a:latin typeface="Arial"/>
            </a:endParaRPr>
          </a:p>
        </p:txBody>
      </p:sp>
      <p:sp>
        <p:nvSpPr>
          <p:cNvPr id="2174" name="PlaceHolder 3"/>
          <p:cNvSpPr>
            <a:spLocks noGrp="1"/>
          </p:cNvSpPr>
          <p:nvPr>
            <p:ph type="subTitle"/>
          </p:nvPr>
        </p:nvSpPr>
        <p:spPr>
          <a:xfrm>
            <a:off x="795600" y="4015440"/>
            <a:ext cx="7369920" cy="715680"/>
          </a:xfrm>
          <a:prstGeom prst="rect">
            <a:avLst/>
          </a:prstGeom>
          <a:noFill/>
          <a:ln w="0">
            <a:noFill/>
          </a:ln>
        </p:spPr>
        <p:txBody>
          <a:bodyPr tIns="91440" bIns="91440" anchor="t">
            <a:noAutofit/>
          </a:bodyPr>
          <a:p>
            <a:pPr algn="ctr">
              <a:lnSpc>
                <a:spcPct val="100000"/>
              </a:lnSpc>
              <a:buNone/>
              <a:tabLst>
                <a:tab algn="l" pos="0"/>
              </a:tabLst>
            </a:pPr>
            <a:r>
              <a:rPr b="0" lang="fr-FR" sz="1600" spc="-1" strike="noStrike">
                <a:solidFill>
                  <a:srgbClr val="ffd966"/>
                </a:solidFill>
                <a:latin typeface="Advent Pro Medium"/>
                <a:ea typeface="Advent Pro Medium"/>
              </a:rPr>
              <a:t>Pour l’affichage SDL on a un joueur qui a 3 vie et qui saute et avance dans le jeu en évitant les zombie et meteore </a:t>
            </a:r>
            <a:endParaRPr b="0" lang="en-US" sz="1600" spc="-1" strike="noStrike">
              <a:latin typeface="Arial"/>
            </a:endParaRPr>
          </a:p>
        </p:txBody>
      </p:sp>
      <p:grpSp>
        <p:nvGrpSpPr>
          <p:cNvPr id="2175" name="Google Shape;5742;p34"/>
          <p:cNvGrpSpPr/>
          <p:nvPr/>
        </p:nvGrpSpPr>
        <p:grpSpPr>
          <a:xfrm>
            <a:off x="2178000" y="495360"/>
            <a:ext cx="161640" cy="242280"/>
            <a:chOff x="2178000" y="495360"/>
            <a:chExt cx="161640" cy="242280"/>
          </a:xfrm>
        </p:grpSpPr>
        <p:sp>
          <p:nvSpPr>
            <p:cNvPr id="2176" name="Google Shape;5743;p34"/>
            <p:cNvSpPr/>
            <p:nvPr/>
          </p:nvSpPr>
          <p:spPr>
            <a:xfrm rot="16200000">
              <a:off x="2178000" y="657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177" name="Google Shape;5744;p34"/>
            <p:cNvSpPr/>
            <p:nvPr/>
          </p:nvSpPr>
          <p:spPr>
            <a:xfrm rot="16200000">
              <a:off x="217800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178" name="Google Shape;5745;p34"/>
            <p:cNvSpPr/>
            <p:nvPr/>
          </p:nvSpPr>
          <p:spPr>
            <a:xfrm rot="16200000">
              <a:off x="2178000" y="49536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179" name="Google Shape;5746;p34"/>
            <p:cNvSpPr/>
            <p:nvPr/>
          </p:nvSpPr>
          <p:spPr>
            <a:xfrm rot="16200000">
              <a:off x="225900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grpSp>
        <p:nvGrpSpPr>
          <p:cNvPr id="2180" name="Google Shape;5747;p34"/>
          <p:cNvGrpSpPr/>
          <p:nvPr/>
        </p:nvGrpSpPr>
        <p:grpSpPr>
          <a:xfrm>
            <a:off x="6804360" y="495000"/>
            <a:ext cx="161640" cy="242280"/>
            <a:chOff x="6804360" y="495000"/>
            <a:chExt cx="161640" cy="242280"/>
          </a:xfrm>
        </p:grpSpPr>
        <p:sp>
          <p:nvSpPr>
            <p:cNvPr id="2181" name="Google Shape;5748;p34"/>
            <p:cNvSpPr/>
            <p:nvPr/>
          </p:nvSpPr>
          <p:spPr>
            <a:xfrm rot="5400000">
              <a:off x="6885360" y="495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182" name="Google Shape;5749;p34"/>
            <p:cNvSpPr/>
            <p:nvPr/>
          </p:nvSpPr>
          <p:spPr>
            <a:xfrm rot="5400000">
              <a:off x="688536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183" name="Google Shape;5750;p34"/>
            <p:cNvSpPr/>
            <p:nvPr/>
          </p:nvSpPr>
          <p:spPr>
            <a:xfrm rot="5400000">
              <a:off x="6885360" y="65664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184" name="Google Shape;5751;p34"/>
            <p:cNvSpPr/>
            <p:nvPr/>
          </p:nvSpPr>
          <p:spPr>
            <a:xfrm rot="5400000">
              <a:off x="680436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pic>
        <p:nvPicPr>
          <p:cNvPr id="2185" name="Image 2" descr=""/>
          <p:cNvPicPr/>
          <p:nvPr/>
        </p:nvPicPr>
        <p:blipFill>
          <a:blip r:embed="rId1"/>
          <a:stretch/>
        </p:blipFill>
        <p:spPr>
          <a:xfrm>
            <a:off x="795600" y="858960"/>
            <a:ext cx="7143840" cy="2702520"/>
          </a:xfrm>
          <a:prstGeom prst="rect">
            <a:avLst/>
          </a:prstGeom>
          <a:ln w="0">
            <a:noFill/>
          </a:ln>
        </p:spPr>
      </p:pic>
    </p:spTree>
  </p:cSld>
  <mc:AlternateContent>
    <mc:Choice Requires="p14">
      <p:transition spd="slow" p14:dur="2000"/>
    </mc:Choice>
    <mc:Fallback>
      <p:transition spd="slow"/>
    </mc:Fallback>
  </mc:AlternateContent>
  <p:timing>
    <p:tnLst>
      <p:par>
        <p:cTn id="42" dur="indefinite" restart="never" nodeType="tmRoot">
          <p:childTnLst>
            <p:seq>
              <p:cTn id="43" dur="indefinite" nodeType="mainSeq">
                <p:childTnLst>
                  <p:par>
                    <p:cTn id="44" fill="hold">
                      <p:stCondLst>
                        <p:cond delay="indefinite"/>
                      </p:stCondLst>
                      <p:childTnLst>
                        <p:par>
                          <p:cTn id="45" fill="hold">
                            <p:stCondLst>
                              <p:cond delay="0"/>
                            </p:stCondLst>
                            <p:childTnLst>
                              <p:par>
                                <p:cTn id="46" nodeType="clickEffect" fill="hold" presetClass="entr" presetID="2" presetSubtype="2">
                                  <p:stCondLst>
                                    <p:cond delay="0"/>
                                  </p:stCondLst>
                                  <p:childTnLst>
                                    <p:set>
                                      <p:cBhvr>
                                        <p:cTn id="47" dur="1" fill="hold">
                                          <p:stCondLst>
                                            <p:cond delay="0"/>
                                          </p:stCondLst>
                                        </p:cTn>
                                        <p:tgtEl>
                                          <p:spTgt spid="2173"/>
                                        </p:tgtEl>
                                        <p:attrNameLst>
                                          <p:attrName>style.visibility</p:attrName>
                                        </p:attrNameLst>
                                      </p:cBhvr>
                                      <p:to>
                                        <p:strVal val="visible"/>
                                      </p:to>
                                    </p:set>
                                    <p:anim calcmode="lin" valueType="num">
                                      <p:cBhvr additive="repl">
                                        <p:cTn id="48" dur="1000"/>
                                        <p:tgtEl>
                                          <p:spTgt spid="2173"/>
                                        </p:tgtEl>
                                        <p:attrNameLst>
                                          <p:attrName>ppt_x</p:attrName>
                                        </p:attrNameLst>
                                      </p:cBhvr>
                                      <p:tavLst>
                                        <p:tav tm="0">
                                          <p:val>
                                            <p:strVal val="#ppt_x+1"/>
                                          </p:val>
                                        </p:tav>
                                        <p:tav tm="100000">
                                          <p:val>
                                            <p:strVal val="#ppt_x"/>
                                          </p:val>
                                        </p:tav>
                                      </p:tavLst>
                                    </p:anim>
                                  </p:childTnLst>
                                </p:cTn>
                              </p:par>
                              <p:par>
                                <p:cTn id="49" nodeType="withEffect" fill="hold" presetClass="entr" presetID="2" presetSubtype="2">
                                  <p:stCondLst>
                                    <p:cond delay="0"/>
                                  </p:stCondLst>
                                  <p:childTnLst>
                                    <p:set>
                                      <p:cBhvr>
                                        <p:cTn id="50" dur="1" fill="hold">
                                          <p:stCondLst>
                                            <p:cond delay="0"/>
                                          </p:stCondLst>
                                        </p:cTn>
                                        <p:tgtEl>
                                          <p:spTgt spid="2174"/>
                                        </p:tgtEl>
                                        <p:attrNameLst>
                                          <p:attrName>style.visibility</p:attrName>
                                        </p:attrNameLst>
                                      </p:cBhvr>
                                      <p:to>
                                        <p:strVal val="visible"/>
                                      </p:to>
                                    </p:set>
                                    <p:anim calcmode="lin" valueType="num">
                                      <p:cBhvr additive="repl">
                                        <p:cTn id="51" dur="1000"/>
                                        <p:tgtEl>
                                          <p:spTgt spid="217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6" name="PlaceHolder 1"/>
          <p:cNvSpPr>
            <a:spLocks noGrp="1"/>
          </p:cNvSpPr>
          <p:nvPr>
            <p:ph type="title"/>
          </p:nvPr>
        </p:nvSpPr>
        <p:spPr>
          <a:xfrm>
            <a:off x="311760" y="1106280"/>
            <a:ext cx="8520120" cy="710640"/>
          </a:xfrm>
          <a:prstGeom prst="rect">
            <a:avLst/>
          </a:prstGeom>
          <a:noFill/>
          <a:ln w="0">
            <a:noFill/>
          </a:ln>
        </p:spPr>
        <p:txBody>
          <a:bodyPr tIns="91440" bIns="91440" anchor="b">
            <a:noAutofit/>
          </a:bodyPr>
          <a:p>
            <a:pPr algn="ctr">
              <a:lnSpc>
                <a:spcPct val="100000"/>
              </a:lnSpc>
              <a:buNone/>
              <a:tabLst>
                <a:tab algn="l" pos="0"/>
              </a:tabLst>
            </a:pPr>
            <a:r>
              <a:rPr b="0" lang="en" sz="4800" spc="-1" strike="noStrike">
                <a:solidFill>
                  <a:srgbClr val="ffd966"/>
                </a:solidFill>
                <a:latin typeface="Orbitron ExtraBold"/>
                <a:ea typeface="Orbitron ExtraBold"/>
              </a:rPr>
              <a:t>03</a:t>
            </a:r>
            <a:endParaRPr b="0" lang="en-US" sz="4800" spc="-1" strike="noStrike">
              <a:solidFill>
                <a:srgbClr val="000000"/>
              </a:solidFill>
              <a:latin typeface="Arial"/>
            </a:endParaRPr>
          </a:p>
        </p:txBody>
      </p:sp>
      <p:sp>
        <p:nvSpPr>
          <p:cNvPr id="2187" name="PlaceHolder 2"/>
          <p:cNvSpPr>
            <a:spLocks noGrp="1"/>
          </p:cNvSpPr>
          <p:nvPr>
            <p:ph type="title"/>
          </p:nvPr>
        </p:nvSpPr>
        <p:spPr>
          <a:xfrm>
            <a:off x="1502640" y="1601280"/>
            <a:ext cx="6306120" cy="841320"/>
          </a:xfrm>
          <a:prstGeom prst="rect">
            <a:avLst/>
          </a:prstGeom>
          <a:noFill/>
          <a:ln w="0">
            <a:noFill/>
          </a:ln>
        </p:spPr>
        <p:txBody>
          <a:bodyPr tIns="91440" bIns="91440" anchor="ctr">
            <a:noAutofit/>
          </a:bodyPr>
          <a:p>
            <a:pPr algn="ctr">
              <a:lnSpc>
                <a:spcPct val="100000"/>
              </a:lnSpc>
              <a:buNone/>
              <a:tabLst>
                <a:tab algn="l" pos="0"/>
              </a:tabLst>
            </a:pPr>
            <a:r>
              <a:rPr b="0" lang="en" sz="3000" spc="-1" strike="noStrike">
                <a:solidFill>
                  <a:srgbClr val="ffd966"/>
                </a:solidFill>
                <a:latin typeface="Orbitron ExtraBold"/>
                <a:ea typeface="Orbitron ExtraBold"/>
              </a:rPr>
              <a:t>Cahier de Charge et Difficulté</a:t>
            </a:r>
            <a:endParaRPr b="0" lang="en-US" sz="3000" spc="-1" strike="noStrike">
              <a:solidFill>
                <a:srgbClr val="000000"/>
              </a:solidFill>
              <a:latin typeface="Arial"/>
            </a:endParaRPr>
          </a:p>
        </p:txBody>
      </p:sp>
      <p:sp>
        <p:nvSpPr>
          <p:cNvPr id="2188" name="PlaceHolder 3"/>
          <p:cNvSpPr>
            <a:spLocks noGrp="1"/>
          </p:cNvSpPr>
          <p:nvPr>
            <p:ph type="subTitle"/>
          </p:nvPr>
        </p:nvSpPr>
        <p:spPr>
          <a:xfrm>
            <a:off x="1753200" y="2370240"/>
            <a:ext cx="5637600" cy="792360"/>
          </a:xfrm>
          <a:prstGeom prst="rect">
            <a:avLst/>
          </a:prstGeom>
          <a:noFill/>
          <a:ln w="0">
            <a:noFill/>
          </a:ln>
        </p:spPr>
        <p:txBody>
          <a:bodyPr tIns="91440" bIns="91440" anchor="t">
            <a:noAutofit/>
          </a:bodyPr>
          <a:p>
            <a:pPr algn="ctr">
              <a:lnSpc>
                <a:spcPct val="100000"/>
              </a:lnSpc>
              <a:buNone/>
              <a:tabLst>
                <a:tab algn="l" pos="0"/>
              </a:tabLst>
            </a:pPr>
            <a:r>
              <a:rPr b="0" lang="en" sz="1800" spc="-1" strike="noStrike">
                <a:solidFill>
                  <a:srgbClr val="ffffff"/>
                </a:solidFill>
                <a:latin typeface="Advent Pro Medium"/>
                <a:ea typeface="Advent Pro Medium"/>
              </a:rPr>
              <a:t>You can enter a subtitle here if you need it</a:t>
            </a:r>
            <a:endParaRPr b="0" lang="en-US" sz="1800" spc="-1" strike="noStrike">
              <a:latin typeface="Arial"/>
            </a:endParaRPr>
          </a:p>
          <a:p>
            <a:pPr algn="ctr">
              <a:lnSpc>
                <a:spcPct val="100000"/>
              </a:lnSpc>
              <a:buNone/>
              <a:tabLst>
                <a:tab algn="l" pos="0"/>
              </a:tabLst>
            </a:pPr>
            <a:endParaRPr b="0" lang="en-US" sz="1800" spc="-1" strike="noStrike">
              <a:latin typeface="Arial"/>
            </a:endParaRPr>
          </a:p>
        </p:txBody>
      </p:sp>
      <p:grpSp>
        <p:nvGrpSpPr>
          <p:cNvPr id="2189" name="Google Shape;6027;p40"/>
          <p:cNvGrpSpPr/>
          <p:nvPr/>
        </p:nvGrpSpPr>
        <p:grpSpPr>
          <a:xfrm>
            <a:off x="8029080" y="154080"/>
            <a:ext cx="263880" cy="226080"/>
            <a:chOff x="8029080" y="154080"/>
            <a:chExt cx="263880" cy="226080"/>
          </a:xfrm>
        </p:grpSpPr>
        <p:sp>
          <p:nvSpPr>
            <p:cNvPr id="2190" name="Google Shape;6028;p40"/>
            <p:cNvSpPr/>
            <p:nvPr/>
          </p:nvSpPr>
          <p:spPr>
            <a:xfrm>
              <a:off x="8066880" y="154080"/>
              <a:ext cx="37440" cy="37440"/>
            </a:xfrm>
            <a:custGeom>
              <a:avLst/>
              <a:gdLst/>
              <a:ahLst/>
              <a:rect l="l" t="t" r="r" b="b"/>
              <a:pathLst>
                <a:path w="34923" h="34923">
                  <a:moveTo>
                    <a:pt x="0" y="0"/>
                  </a:moveTo>
                  <a:lnTo>
                    <a:pt x="0" y="34922"/>
                  </a:lnTo>
                  <a:lnTo>
                    <a:pt x="34922" y="34922"/>
                  </a:lnTo>
                  <a:lnTo>
                    <a:pt x="34922" y="0"/>
                  </a:lnTo>
                  <a:close/>
                </a:path>
              </a:pathLst>
            </a:custGeom>
            <a:solidFill>
              <a:schemeClr val="accent1"/>
            </a:solidFill>
            <a:ln w="9525">
              <a:solidFill>
                <a:srgbClr val="ffd966"/>
              </a:solidFill>
              <a:round/>
            </a:ln>
          </p:spPr>
          <p:style>
            <a:lnRef idx="0"/>
            <a:fillRef idx="0"/>
            <a:effectRef idx="0"/>
            <a:fontRef idx="minor"/>
          </p:style>
        </p:sp>
        <p:sp>
          <p:nvSpPr>
            <p:cNvPr id="2191" name="Google Shape;6029;p40"/>
            <p:cNvSpPr/>
            <p:nvPr/>
          </p:nvSpPr>
          <p:spPr>
            <a:xfrm>
              <a:off x="8104680" y="154080"/>
              <a:ext cx="37440" cy="37440"/>
            </a:xfrm>
            <a:custGeom>
              <a:avLst/>
              <a:gdLst/>
              <a:ahLst/>
              <a:rect l="l" t="t" r="r" b="b"/>
              <a:pathLst>
                <a:path w="34920" h="34923">
                  <a:moveTo>
                    <a:pt x="0" y="0"/>
                  </a:moveTo>
                  <a:lnTo>
                    <a:pt x="0" y="34922"/>
                  </a:lnTo>
                  <a:lnTo>
                    <a:pt x="34919" y="34922"/>
                  </a:lnTo>
                  <a:lnTo>
                    <a:pt x="34919" y="0"/>
                  </a:lnTo>
                  <a:close/>
                </a:path>
              </a:pathLst>
            </a:custGeom>
            <a:solidFill>
              <a:schemeClr val="accent1"/>
            </a:solidFill>
            <a:ln w="9525">
              <a:solidFill>
                <a:srgbClr val="ffd966"/>
              </a:solidFill>
              <a:round/>
            </a:ln>
          </p:spPr>
          <p:style>
            <a:lnRef idx="0"/>
            <a:fillRef idx="0"/>
            <a:effectRef idx="0"/>
            <a:fontRef idx="minor"/>
          </p:style>
        </p:sp>
        <p:sp>
          <p:nvSpPr>
            <p:cNvPr id="2192" name="Google Shape;6030;p40"/>
            <p:cNvSpPr/>
            <p:nvPr/>
          </p:nvSpPr>
          <p:spPr>
            <a:xfrm>
              <a:off x="8180280" y="154080"/>
              <a:ext cx="37440" cy="37440"/>
            </a:xfrm>
            <a:custGeom>
              <a:avLst/>
              <a:gdLst/>
              <a:ahLst/>
              <a:rect l="l" t="t" r="r" b="b"/>
              <a:pathLst>
                <a:path w="34919" h="34923">
                  <a:moveTo>
                    <a:pt x="0" y="0"/>
                  </a:moveTo>
                  <a:lnTo>
                    <a:pt x="0" y="34922"/>
                  </a:lnTo>
                  <a:lnTo>
                    <a:pt x="34918" y="34922"/>
                  </a:lnTo>
                  <a:lnTo>
                    <a:pt x="34918" y="0"/>
                  </a:lnTo>
                  <a:close/>
                </a:path>
              </a:pathLst>
            </a:custGeom>
            <a:solidFill>
              <a:schemeClr val="accent3"/>
            </a:solidFill>
            <a:ln w="9525">
              <a:solidFill>
                <a:srgbClr val="f1c232"/>
              </a:solidFill>
              <a:round/>
            </a:ln>
          </p:spPr>
          <p:style>
            <a:lnRef idx="0"/>
            <a:fillRef idx="0"/>
            <a:effectRef idx="0"/>
            <a:fontRef idx="minor"/>
          </p:style>
        </p:sp>
        <p:sp>
          <p:nvSpPr>
            <p:cNvPr id="2193" name="Google Shape;6031;p40"/>
            <p:cNvSpPr/>
            <p:nvPr/>
          </p:nvSpPr>
          <p:spPr>
            <a:xfrm>
              <a:off x="8217720" y="154080"/>
              <a:ext cx="37440" cy="37440"/>
            </a:xfrm>
            <a:custGeom>
              <a:avLst/>
              <a:gdLst/>
              <a:ahLst/>
              <a:rect l="l" t="t" r="r" b="b"/>
              <a:pathLst>
                <a:path w="34920" h="34923">
                  <a:moveTo>
                    <a:pt x="0" y="0"/>
                  </a:moveTo>
                  <a:lnTo>
                    <a:pt x="0" y="34922"/>
                  </a:lnTo>
                  <a:lnTo>
                    <a:pt x="34920" y="34922"/>
                  </a:lnTo>
                  <a:lnTo>
                    <a:pt x="34920" y="0"/>
                  </a:lnTo>
                  <a:close/>
                </a:path>
              </a:pathLst>
            </a:custGeom>
            <a:solidFill>
              <a:schemeClr val="accent3"/>
            </a:solidFill>
            <a:ln w="9525">
              <a:solidFill>
                <a:srgbClr val="f1c232"/>
              </a:solidFill>
              <a:round/>
            </a:ln>
          </p:spPr>
          <p:style>
            <a:lnRef idx="0"/>
            <a:fillRef idx="0"/>
            <a:effectRef idx="0"/>
            <a:fontRef idx="minor"/>
          </p:style>
        </p:sp>
        <p:sp>
          <p:nvSpPr>
            <p:cNvPr id="2194" name="Google Shape;6032;p40"/>
            <p:cNvSpPr/>
            <p:nvPr/>
          </p:nvSpPr>
          <p:spPr>
            <a:xfrm>
              <a:off x="802908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2195" name="Google Shape;6033;p40"/>
            <p:cNvSpPr/>
            <p:nvPr/>
          </p:nvSpPr>
          <p:spPr>
            <a:xfrm>
              <a:off x="806688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lt1"/>
            </a:solidFill>
            <a:ln w="9525">
              <a:solidFill>
                <a:srgbClr val="ffffff"/>
              </a:solidFill>
              <a:round/>
            </a:ln>
          </p:spPr>
          <p:style>
            <a:lnRef idx="0"/>
            <a:fillRef idx="0"/>
            <a:effectRef idx="0"/>
            <a:fontRef idx="minor"/>
          </p:style>
        </p:sp>
        <p:sp>
          <p:nvSpPr>
            <p:cNvPr id="2196" name="Google Shape;6034;p40"/>
            <p:cNvSpPr/>
            <p:nvPr/>
          </p:nvSpPr>
          <p:spPr>
            <a:xfrm>
              <a:off x="8104680" y="191880"/>
              <a:ext cx="37440" cy="37440"/>
            </a:xfrm>
            <a:custGeom>
              <a:avLst/>
              <a:gdLst/>
              <a:ahLst/>
              <a:rect l="l" t="t" r="r" b="b"/>
              <a:pathLst>
                <a:path w="34920" h="34917">
                  <a:moveTo>
                    <a:pt x="0" y="0"/>
                  </a:moveTo>
                  <a:lnTo>
                    <a:pt x="0" y="34917"/>
                  </a:lnTo>
                  <a:lnTo>
                    <a:pt x="34919" y="34917"/>
                  </a:lnTo>
                  <a:lnTo>
                    <a:pt x="34919" y="0"/>
                  </a:lnTo>
                  <a:close/>
                </a:path>
              </a:pathLst>
            </a:custGeom>
            <a:solidFill>
              <a:schemeClr val="accent4"/>
            </a:solidFill>
            <a:ln w="9525">
              <a:solidFill>
                <a:srgbClr val="ffe599"/>
              </a:solidFill>
              <a:round/>
            </a:ln>
          </p:spPr>
          <p:style>
            <a:lnRef idx="0"/>
            <a:fillRef idx="0"/>
            <a:effectRef idx="0"/>
            <a:fontRef idx="minor"/>
          </p:style>
        </p:sp>
        <p:sp>
          <p:nvSpPr>
            <p:cNvPr id="2197" name="Google Shape;6035;p40"/>
            <p:cNvSpPr/>
            <p:nvPr/>
          </p:nvSpPr>
          <p:spPr>
            <a:xfrm>
              <a:off x="814248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2198" name="Google Shape;6036;p40"/>
            <p:cNvSpPr/>
            <p:nvPr/>
          </p:nvSpPr>
          <p:spPr>
            <a:xfrm>
              <a:off x="8179920" y="191880"/>
              <a:ext cx="37440" cy="37440"/>
            </a:xfrm>
            <a:custGeom>
              <a:avLst/>
              <a:gdLst/>
              <a:ahLst/>
              <a:rect l="l" t="t" r="r" b="b"/>
              <a:pathLst>
                <a:path w="34919" h="34917">
                  <a:moveTo>
                    <a:pt x="0" y="0"/>
                  </a:moveTo>
                  <a:lnTo>
                    <a:pt x="0" y="34917"/>
                  </a:lnTo>
                  <a:lnTo>
                    <a:pt x="34918" y="34917"/>
                  </a:lnTo>
                  <a:lnTo>
                    <a:pt x="34918" y="0"/>
                  </a:lnTo>
                  <a:close/>
                </a:path>
              </a:pathLst>
            </a:custGeom>
            <a:solidFill>
              <a:schemeClr val="accent1"/>
            </a:solidFill>
            <a:ln w="9525">
              <a:solidFill>
                <a:srgbClr val="ffd966"/>
              </a:solidFill>
              <a:round/>
            </a:ln>
          </p:spPr>
          <p:style>
            <a:lnRef idx="0"/>
            <a:fillRef idx="0"/>
            <a:effectRef idx="0"/>
            <a:fontRef idx="minor"/>
          </p:style>
        </p:sp>
        <p:sp>
          <p:nvSpPr>
            <p:cNvPr id="2199" name="Google Shape;6037;p40"/>
            <p:cNvSpPr/>
            <p:nvPr/>
          </p:nvSpPr>
          <p:spPr>
            <a:xfrm>
              <a:off x="8217720" y="191880"/>
              <a:ext cx="37440" cy="37440"/>
            </a:xfrm>
            <a:custGeom>
              <a:avLst/>
              <a:gdLst/>
              <a:ahLst/>
              <a:rect l="l" t="t" r="r" b="b"/>
              <a:pathLst>
                <a:path w="34920" h="34917">
                  <a:moveTo>
                    <a:pt x="0" y="0"/>
                  </a:moveTo>
                  <a:lnTo>
                    <a:pt x="0" y="34917"/>
                  </a:lnTo>
                  <a:lnTo>
                    <a:pt x="34920" y="34917"/>
                  </a:lnTo>
                  <a:lnTo>
                    <a:pt x="34920" y="0"/>
                  </a:lnTo>
                  <a:close/>
                </a:path>
              </a:pathLst>
            </a:custGeom>
            <a:solidFill>
              <a:schemeClr val="accent3"/>
            </a:solidFill>
            <a:ln w="9525">
              <a:solidFill>
                <a:srgbClr val="f1c232"/>
              </a:solidFill>
              <a:round/>
            </a:ln>
          </p:spPr>
          <p:style>
            <a:lnRef idx="0"/>
            <a:fillRef idx="0"/>
            <a:effectRef idx="0"/>
            <a:fontRef idx="minor"/>
          </p:style>
        </p:sp>
        <p:sp>
          <p:nvSpPr>
            <p:cNvPr id="2200" name="Google Shape;6038;p40"/>
            <p:cNvSpPr/>
            <p:nvPr/>
          </p:nvSpPr>
          <p:spPr>
            <a:xfrm>
              <a:off x="8255520" y="191880"/>
              <a:ext cx="37440" cy="37440"/>
            </a:xfrm>
            <a:custGeom>
              <a:avLst/>
              <a:gdLst/>
              <a:ahLst/>
              <a:rect l="l" t="t" r="r" b="b"/>
              <a:pathLst>
                <a:path w="34923" h="34917">
                  <a:moveTo>
                    <a:pt x="1" y="0"/>
                  </a:moveTo>
                  <a:lnTo>
                    <a:pt x="1" y="34917"/>
                  </a:lnTo>
                  <a:lnTo>
                    <a:pt x="34923" y="34917"/>
                  </a:lnTo>
                  <a:lnTo>
                    <a:pt x="34923" y="0"/>
                  </a:lnTo>
                  <a:close/>
                </a:path>
              </a:pathLst>
            </a:custGeom>
            <a:solidFill>
              <a:schemeClr val="accent3"/>
            </a:solidFill>
            <a:ln w="9525">
              <a:solidFill>
                <a:srgbClr val="f1c232"/>
              </a:solidFill>
              <a:round/>
            </a:ln>
          </p:spPr>
          <p:style>
            <a:lnRef idx="0"/>
            <a:fillRef idx="0"/>
            <a:effectRef idx="0"/>
            <a:fontRef idx="minor"/>
          </p:style>
        </p:sp>
        <p:sp>
          <p:nvSpPr>
            <p:cNvPr id="2201" name="Google Shape;6039;p40"/>
            <p:cNvSpPr/>
            <p:nvPr/>
          </p:nvSpPr>
          <p:spPr>
            <a:xfrm>
              <a:off x="802908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2202" name="Google Shape;6040;p40"/>
            <p:cNvSpPr/>
            <p:nvPr/>
          </p:nvSpPr>
          <p:spPr>
            <a:xfrm>
              <a:off x="806688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4"/>
            </a:solidFill>
            <a:ln w="9525">
              <a:solidFill>
                <a:srgbClr val="ffe599"/>
              </a:solidFill>
              <a:round/>
            </a:ln>
          </p:spPr>
          <p:style>
            <a:lnRef idx="0"/>
            <a:fillRef idx="0"/>
            <a:effectRef idx="0"/>
            <a:fontRef idx="minor"/>
          </p:style>
        </p:sp>
        <p:sp>
          <p:nvSpPr>
            <p:cNvPr id="2203" name="Google Shape;6041;p40"/>
            <p:cNvSpPr/>
            <p:nvPr/>
          </p:nvSpPr>
          <p:spPr>
            <a:xfrm>
              <a:off x="8104680" y="229320"/>
              <a:ext cx="37440" cy="37440"/>
            </a:xfrm>
            <a:custGeom>
              <a:avLst/>
              <a:gdLst/>
              <a:ahLst/>
              <a:rect l="l" t="t" r="r" b="b"/>
              <a:pathLst>
                <a:path w="34920" h="34921">
                  <a:moveTo>
                    <a:pt x="0" y="0"/>
                  </a:moveTo>
                  <a:lnTo>
                    <a:pt x="0" y="34921"/>
                  </a:lnTo>
                  <a:lnTo>
                    <a:pt x="34919" y="34921"/>
                  </a:lnTo>
                  <a:lnTo>
                    <a:pt x="34919" y="0"/>
                  </a:lnTo>
                  <a:close/>
                </a:path>
              </a:pathLst>
            </a:custGeom>
            <a:solidFill>
              <a:schemeClr val="accent4"/>
            </a:solidFill>
            <a:ln w="9525">
              <a:solidFill>
                <a:srgbClr val="ffe599"/>
              </a:solidFill>
              <a:round/>
            </a:ln>
          </p:spPr>
          <p:style>
            <a:lnRef idx="0"/>
            <a:fillRef idx="0"/>
            <a:effectRef idx="0"/>
            <a:fontRef idx="minor"/>
          </p:style>
        </p:sp>
        <p:sp>
          <p:nvSpPr>
            <p:cNvPr id="2204" name="Google Shape;6042;p40"/>
            <p:cNvSpPr/>
            <p:nvPr/>
          </p:nvSpPr>
          <p:spPr>
            <a:xfrm>
              <a:off x="814248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2205" name="Google Shape;6043;p40"/>
            <p:cNvSpPr/>
            <p:nvPr/>
          </p:nvSpPr>
          <p:spPr>
            <a:xfrm>
              <a:off x="8179920" y="229320"/>
              <a:ext cx="37440" cy="37440"/>
            </a:xfrm>
            <a:custGeom>
              <a:avLst/>
              <a:gdLst/>
              <a:ahLst/>
              <a:rect l="l" t="t" r="r" b="b"/>
              <a:pathLst>
                <a:path w="34919" h="34921">
                  <a:moveTo>
                    <a:pt x="0" y="0"/>
                  </a:moveTo>
                  <a:lnTo>
                    <a:pt x="0" y="34921"/>
                  </a:lnTo>
                  <a:lnTo>
                    <a:pt x="34918" y="34921"/>
                  </a:lnTo>
                  <a:lnTo>
                    <a:pt x="34918" y="0"/>
                  </a:lnTo>
                  <a:close/>
                </a:path>
              </a:pathLst>
            </a:custGeom>
            <a:solidFill>
              <a:schemeClr val="accent1"/>
            </a:solidFill>
            <a:ln w="9525">
              <a:solidFill>
                <a:srgbClr val="ffd966"/>
              </a:solidFill>
              <a:round/>
            </a:ln>
          </p:spPr>
          <p:style>
            <a:lnRef idx="0"/>
            <a:fillRef idx="0"/>
            <a:effectRef idx="0"/>
            <a:fontRef idx="minor"/>
          </p:style>
        </p:sp>
        <p:sp>
          <p:nvSpPr>
            <p:cNvPr id="2206" name="Google Shape;6044;p40"/>
            <p:cNvSpPr/>
            <p:nvPr/>
          </p:nvSpPr>
          <p:spPr>
            <a:xfrm>
              <a:off x="8217720" y="229320"/>
              <a:ext cx="37440" cy="37440"/>
            </a:xfrm>
            <a:custGeom>
              <a:avLst/>
              <a:gdLst/>
              <a:ahLst/>
              <a:rect l="l" t="t" r="r" b="b"/>
              <a:pathLst>
                <a:path w="34920" h="34921">
                  <a:moveTo>
                    <a:pt x="0" y="0"/>
                  </a:moveTo>
                  <a:lnTo>
                    <a:pt x="0" y="34921"/>
                  </a:lnTo>
                  <a:lnTo>
                    <a:pt x="34920" y="34921"/>
                  </a:lnTo>
                  <a:lnTo>
                    <a:pt x="34920" y="0"/>
                  </a:lnTo>
                  <a:close/>
                </a:path>
              </a:pathLst>
            </a:custGeom>
            <a:solidFill>
              <a:schemeClr val="accent3"/>
            </a:solidFill>
            <a:ln w="9525">
              <a:solidFill>
                <a:srgbClr val="f1c232"/>
              </a:solidFill>
              <a:round/>
            </a:ln>
          </p:spPr>
          <p:style>
            <a:lnRef idx="0"/>
            <a:fillRef idx="0"/>
            <a:effectRef idx="0"/>
            <a:fontRef idx="minor"/>
          </p:style>
        </p:sp>
        <p:sp>
          <p:nvSpPr>
            <p:cNvPr id="2207" name="Google Shape;6045;p40"/>
            <p:cNvSpPr/>
            <p:nvPr/>
          </p:nvSpPr>
          <p:spPr>
            <a:xfrm>
              <a:off x="8255520" y="229320"/>
              <a:ext cx="37440" cy="37440"/>
            </a:xfrm>
            <a:custGeom>
              <a:avLst/>
              <a:gdLst/>
              <a:ahLst/>
              <a:rect l="l" t="t" r="r" b="b"/>
              <a:pathLst>
                <a:path w="34923" h="34921">
                  <a:moveTo>
                    <a:pt x="1" y="0"/>
                  </a:moveTo>
                  <a:lnTo>
                    <a:pt x="1" y="34921"/>
                  </a:lnTo>
                  <a:lnTo>
                    <a:pt x="34923" y="34921"/>
                  </a:lnTo>
                  <a:lnTo>
                    <a:pt x="34923" y="0"/>
                  </a:lnTo>
                  <a:close/>
                </a:path>
              </a:pathLst>
            </a:custGeom>
            <a:solidFill>
              <a:schemeClr val="accent3"/>
            </a:solidFill>
            <a:ln w="9525">
              <a:solidFill>
                <a:srgbClr val="f1c232"/>
              </a:solidFill>
              <a:round/>
            </a:ln>
          </p:spPr>
          <p:style>
            <a:lnRef idx="0"/>
            <a:fillRef idx="0"/>
            <a:effectRef idx="0"/>
            <a:fontRef idx="minor"/>
          </p:style>
        </p:sp>
        <p:sp>
          <p:nvSpPr>
            <p:cNvPr id="2208" name="Google Shape;6046;p40"/>
            <p:cNvSpPr/>
            <p:nvPr/>
          </p:nvSpPr>
          <p:spPr>
            <a:xfrm>
              <a:off x="8066880" y="26712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2209" name="Google Shape;6047;p40"/>
            <p:cNvSpPr/>
            <p:nvPr/>
          </p:nvSpPr>
          <p:spPr>
            <a:xfrm>
              <a:off x="8104680" y="267120"/>
              <a:ext cx="37440" cy="37440"/>
            </a:xfrm>
            <a:custGeom>
              <a:avLst/>
              <a:gdLst/>
              <a:ahLst/>
              <a:rect l="l" t="t" r="r" b="b"/>
              <a:pathLst>
                <a:path w="34920" h="34925">
                  <a:moveTo>
                    <a:pt x="0" y="1"/>
                  </a:moveTo>
                  <a:lnTo>
                    <a:pt x="0" y="34924"/>
                  </a:lnTo>
                  <a:lnTo>
                    <a:pt x="34919" y="34924"/>
                  </a:lnTo>
                  <a:lnTo>
                    <a:pt x="34919" y="1"/>
                  </a:lnTo>
                  <a:close/>
                </a:path>
              </a:pathLst>
            </a:custGeom>
            <a:solidFill>
              <a:schemeClr val="accent1"/>
            </a:solidFill>
            <a:ln w="9525">
              <a:solidFill>
                <a:srgbClr val="ffd966"/>
              </a:solidFill>
              <a:round/>
            </a:ln>
          </p:spPr>
          <p:style>
            <a:lnRef idx="0"/>
            <a:fillRef idx="0"/>
            <a:effectRef idx="0"/>
            <a:fontRef idx="minor"/>
          </p:style>
        </p:sp>
        <p:sp>
          <p:nvSpPr>
            <p:cNvPr id="2210" name="Google Shape;6048;p40"/>
            <p:cNvSpPr/>
            <p:nvPr/>
          </p:nvSpPr>
          <p:spPr>
            <a:xfrm>
              <a:off x="8142480" y="26712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2211" name="Google Shape;6049;p40"/>
            <p:cNvSpPr/>
            <p:nvPr/>
          </p:nvSpPr>
          <p:spPr>
            <a:xfrm>
              <a:off x="8180280" y="267120"/>
              <a:ext cx="37440" cy="37440"/>
            </a:xfrm>
            <a:custGeom>
              <a:avLst/>
              <a:gdLst/>
              <a:ahLst/>
              <a:rect l="l" t="t" r="r" b="b"/>
              <a:pathLst>
                <a:path w="34919" h="34925">
                  <a:moveTo>
                    <a:pt x="0" y="1"/>
                  </a:moveTo>
                  <a:lnTo>
                    <a:pt x="0" y="34924"/>
                  </a:lnTo>
                  <a:lnTo>
                    <a:pt x="34918" y="34924"/>
                  </a:lnTo>
                  <a:lnTo>
                    <a:pt x="34918" y="1"/>
                  </a:lnTo>
                  <a:close/>
                </a:path>
              </a:pathLst>
            </a:custGeom>
            <a:solidFill>
              <a:schemeClr val="accent3"/>
            </a:solidFill>
            <a:ln w="9525">
              <a:solidFill>
                <a:srgbClr val="f1c232"/>
              </a:solidFill>
              <a:round/>
            </a:ln>
          </p:spPr>
          <p:style>
            <a:lnRef idx="0"/>
            <a:fillRef idx="0"/>
            <a:effectRef idx="0"/>
            <a:fontRef idx="minor"/>
          </p:style>
        </p:sp>
        <p:sp>
          <p:nvSpPr>
            <p:cNvPr id="2212" name="Google Shape;6050;p40"/>
            <p:cNvSpPr/>
            <p:nvPr/>
          </p:nvSpPr>
          <p:spPr>
            <a:xfrm>
              <a:off x="8217720" y="267120"/>
              <a:ext cx="37440" cy="37440"/>
            </a:xfrm>
            <a:custGeom>
              <a:avLst/>
              <a:gdLst/>
              <a:ahLst/>
              <a:rect l="l" t="t" r="r" b="b"/>
              <a:pathLst>
                <a:path w="34920" h="34925">
                  <a:moveTo>
                    <a:pt x="0" y="1"/>
                  </a:moveTo>
                  <a:lnTo>
                    <a:pt x="0" y="34924"/>
                  </a:lnTo>
                  <a:lnTo>
                    <a:pt x="34920" y="34924"/>
                  </a:lnTo>
                  <a:lnTo>
                    <a:pt x="34920" y="1"/>
                  </a:lnTo>
                  <a:close/>
                </a:path>
              </a:pathLst>
            </a:custGeom>
            <a:solidFill>
              <a:schemeClr val="accent3"/>
            </a:solidFill>
            <a:ln w="9525">
              <a:solidFill>
                <a:srgbClr val="f1c232"/>
              </a:solidFill>
              <a:round/>
            </a:ln>
          </p:spPr>
          <p:style>
            <a:lnRef idx="0"/>
            <a:fillRef idx="0"/>
            <a:effectRef idx="0"/>
            <a:fontRef idx="minor"/>
          </p:style>
        </p:sp>
        <p:sp>
          <p:nvSpPr>
            <p:cNvPr id="2213" name="Google Shape;6051;p40"/>
            <p:cNvSpPr/>
            <p:nvPr/>
          </p:nvSpPr>
          <p:spPr>
            <a:xfrm>
              <a:off x="8104680" y="304920"/>
              <a:ext cx="37440" cy="37440"/>
            </a:xfrm>
            <a:custGeom>
              <a:avLst/>
              <a:gdLst/>
              <a:ahLst/>
              <a:rect l="l" t="t" r="r" b="b"/>
              <a:pathLst>
                <a:path w="34920" h="34919">
                  <a:moveTo>
                    <a:pt x="0" y="1"/>
                  </a:moveTo>
                  <a:lnTo>
                    <a:pt x="0" y="34919"/>
                  </a:lnTo>
                  <a:lnTo>
                    <a:pt x="34919" y="34919"/>
                  </a:lnTo>
                  <a:lnTo>
                    <a:pt x="34919" y="1"/>
                  </a:lnTo>
                  <a:close/>
                </a:path>
              </a:pathLst>
            </a:custGeom>
            <a:solidFill>
              <a:schemeClr val="accent3"/>
            </a:solidFill>
            <a:ln w="9525">
              <a:solidFill>
                <a:srgbClr val="f1c232"/>
              </a:solidFill>
              <a:round/>
            </a:ln>
          </p:spPr>
          <p:style>
            <a:lnRef idx="0"/>
            <a:fillRef idx="0"/>
            <a:effectRef idx="0"/>
            <a:fontRef idx="minor"/>
          </p:style>
        </p:sp>
        <p:sp>
          <p:nvSpPr>
            <p:cNvPr id="2214" name="Google Shape;6052;p40"/>
            <p:cNvSpPr/>
            <p:nvPr/>
          </p:nvSpPr>
          <p:spPr>
            <a:xfrm>
              <a:off x="8142480" y="304920"/>
              <a:ext cx="37440" cy="37440"/>
            </a:xfrm>
            <a:custGeom>
              <a:avLst/>
              <a:gdLst/>
              <a:ahLst/>
              <a:rect l="l" t="t" r="r" b="b"/>
              <a:pathLst>
                <a:path w="34923" h="34919">
                  <a:moveTo>
                    <a:pt x="0" y="1"/>
                  </a:moveTo>
                  <a:lnTo>
                    <a:pt x="0" y="34919"/>
                  </a:lnTo>
                  <a:lnTo>
                    <a:pt x="34922" y="34919"/>
                  </a:lnTo>
                  <a:lnTo>
                    <a:pt x="34922" y="1"/>
                  </a:lnTo>
                  <a:close/>
                </a:path>
              </a:pathLst>
            </a:custGeom>
            <a:solidFill>
              <a:schemeClr val="accent3"/>
            </a:solidFill>
            <a:ln w="9525">
              <a:solidFill>
                <a:srgbClr val="f1c232"/>
              </a:solidFill>
              <a:round/>
            </a:ln>
          </p:spPr>
          <p:style>
            <a:lnRef idx="0"/>
            <a:fillRef idx="0"/>
            <a:effectRef idx="0"/>
            <a:fontRef idx="minor"/>
          </p:style>
        </p:sp>
        <p:sp>
          <p:nvSpPr>
            <p:cNvPr id="2215" name="Google Shape;6053;p40"/>
            <p:cNvSpPr/>
            <p:nvPr/>
          </p:nvSpPr>
          <p:spPr>
            <a:xfrm>
              <a:off x="8180280" y="304920"/>
              <a:ext cx="37440" cy="37440"/>
            </a:xfrm>
            <a:custGeom>
              <a:avLst/>
              <a:gdLst/>
              <a:ahLst/>
              <a:rect l="l" t="t" r="r" b="b"/>
              <a:pathLst>
                <a:path w="34919" h="34919">
                  <a:moveTo>
                    <a:pt x="0" y="1"/>
                  </a:moveTo>
                  <a:lnTo>
                    <a:pt x="0" y="34919"/>
                  </a:lnTo>
                  <a:lnTo>
                    <a:pt x="34918" y="34919"/>
                  </a:lnTo>
                  <a:lnTo>
                    <a:pt x="34918" y="1"/>
                  </a:lnTo>
                  <a:close/>
                </a:path>
              </a:pathLst>
            </a:custGeom>
            <a:solidFill>
              <a:schemeClr val="accent3"/>
            </a:solidFill>
            <a:ln w="9525">
              <a:solidFill>
                <a:srgbClr val="f1c232"/>
              </a:solidFill>
              <a:round/>
            </a:ln>
          </p:spPr>
          <p:style>
            <a:lnRef idx="0"/>
            <a:fillRef idx="0"/>
            <a:effectRef idx="0"/>
            <a:fontRef idx="minor"/>
          </p:style>
        </p:sp>
        <p:sp>
          <p:nvSpPr>
            <p:cNvPr id="2216" name="Google Shape;6054;p40"/>
            <p:cNvSpPr/>
            <p:nvPr/>
          </p:nvSpPr>
          <p:spPr>
            <a:xfrm>
              <a:off x="8142480" y="342720"/>
              <a:ext cx="37440" cy="37440"/>
            </a:xfrm>
            <a:custGeom>
              <a:avLst/>
              <a:gdLst/>
              <a:ahLst/>
              <a:rect l="l" t="t" r="r" b="b"/>
              <a:pathLst>
                <a:path w="34923" h="34923">
                  <a:moveTo>
                    <a:pt x="0" y="1"/>
                  </a:moveTo>
                  <a:lnTo>
                    <a:pt x="0" y="34923"/>
                  </a:lnTo>
                  <a:lnTo>
                    <a:pt x="34922" y="34923"/>
                  </a:lnTo>
                  <a:lnTo>
                    <a:pt x="34922" y="1"/>
                  </a:lnTo>
                  <a:close/>
                </a:path>
              </a:pathLst>
            </a:custGeom>
            <a:solidFill>
              <a:schemeClr val="accent3"/>
            </a:solidFill>
            <a:ln w="9525">
              <a:solidFill>
                <a:srgbClr val="f1c232"/>
              </a:solidFill>
              <a:round/>
            </a:ln>
          </p:spPr>
          <p:style>
            <a:lnRef idx="0"/>
            <a:fillRef idx="0"/>
            <a:effectRef idx="0"/>
            <a:fontRef idx="minor"/>
          </p:style>
        </p:sp>
      </p:grpSp>
      <p:grpSp>
        <p:nvGrpSpPr>
          <p:cNvPr id="2217" name="Google Shape;6055;p40"/>
          <p:cNvGrpSpPr/>
          <p:nvPr/>
        </p:nvGrpSpPr>
        <p:grpSpPr>
          <a:xfrm>
            <a:off x="8365320" y="154080"/>
            <a:ext cx="263880" cy="226080"/>
            <a:chOff x="8365320" y="154080"/>
            <a:chExt cx="263880" cy="226080"/>
          </a:xfrm>
        </p:grpSpPr>
        <p:sp>
          <p:nvSpPr>
            <p:cNvPr id="2218" name="Google Shape;6056;p40"/>
            <p:cNvSpPr/>
            <p:nvPr/>
          </p:nvSpPr>
          <p:spPr>
            <a:xfrm>
              <a:off x="8403120" y="154080"/>
              <a:ext cx="37440" cy="37440"/>
            </a:xfrm>
            <a:custGeom>
              <a:avLst/>
              <a:gdLst/>
              <a:ahLst/>
              <a:rect l="l" t="t" r="r" b="b"/>
              <a:pathLst>
                <a:path w="34923" h="34923">
                  <a:moveTo>
                    <a:pt x="0" y="0"/>
                  </a:moveTo>
                  <a:lnTo>
                    <a:pt x="0" y="34922"/>
                  </a:lnTo>
                  <a:lnTo>
                    <a:pt x="34922" y="34922"/>
                  </a:lnTo>
                  <a:lnTo>
                    <a:pt x="34922" y="0"/>
                  </a:lnTo>
                  <a:close/>
                </a:path>
              </a:pathLst>
            </a:custGeom>
            <a:solidFill>
              <a:schemeClr val="accent1"/>
            </a:solidFill>
            <a:ln w="9525">
              <a:solidFill>
                <a:srgbClr val="ffd966"/>
              </a:solidFill>
              <a:round/>
            </a:ln>
          </p:spPr>
          <p:style>
            <a:lnRef idx="0"/>
            <a:fillRef idx="0"/>
            <a:effectRef idx="0"/>
            <a:fontRef idx="minor"/>
          </p:style>
        </p:sp>
        <p:sp>
          <p:nvSpPr>
            <p:cNvPr id="2219" name="Google Shape;6057;p40"/>
            <p:cNvSpPr/>
            <p:nvPr/>
          </p:nvSpPr>
          <p:spPr>
            <a:xfrm>
              <a:off x="8440920" y="154080"/>
              <a:ext cx="37440" cy="37440"/>
            </a:xfrm>
            <a:custGeom>
              <a:avLst/>
              <a:gdLst/>
              <a:ahLst/>
              <a:rect l="l" t="t" r="r" b="b"/>
              <a:pathLst>
                <a:path w="34920" h="34923">
                  <a:moveTo>
                    <a:pt x="0" y="0"/>
                  </a:moveTo>
                  <a:lnTo>
                    <a:pt x="0" y="34922"/>
                  </a:lnTo>
                  <a:lnTo>
                    <a:pt x="34919" y="34922"/>
                  </a:lnTo>
                  <a:lnTo>
                    <a:pt x="34919" y="0"/>
                  </a:lnTo>
                  <a:close/>
                </a:path>
              </a:pathLst>
            </a:custGeom>
            <a:solidFill>
              <a:schemeClr val="accent1"/>
            </a:solidFill>
            <a:ln w="9525">
              <a:solidFill>
                <a:srgbClr val="ffd966"/>
              </a:solidFill>
              <a:round/>
            </a:ln>
          </p:spPr>
          <p:style>
            <a:lnRef idx="0"/>
            <a:fillRef idx="0"/>
            <a:effectRef idx="0"/>
            <a:fontRef idx="minor"/>
          </p:style>
        </p:sp>
        <p:sp>
          <p:nvSpPr>
            <p:cNvPr id="2220" name="Google Shape;6058;p40"/>
            <p:cNvSpPr/>
            <p:nvPr/>
          </p:nvSpPr>
          <p:spPr>
            <a:xfrm>
              <a:off x="8516160" y="154080"/>
              <a:ext cx="37440" cy="37440"/>
            </a:xfrm>
            <a:custGeom>
              <a:avLst/>
              <a:gdLst/>
              <a:ahLst/>
              <a:rect l="l" t="t" r="r" b="b"/>
              <a:pathLst>
                <a:path w="34919" h="34923">
                  <a:moveTo>
                    <a:pt x="0" y="0"/>
                  </a:moveTo>
                  <a:lnTo>
                    <a:pt x="0" y="34922"/>
                  </a:lnTo>
                  <a:lnTo>
                    <a:pt x="34918" y="34922"/>
                  </a:lnTo>
                  <a:lnTo>
                    <a:pt x="34918" y="0"/>
                  </a:lnTo>
                  <a:close/>
                </a:path>
              </a:pathLst>
            </a:custGeom>
            <a:solidFill>
              <a:schemeClr val="accent3"/>
            </a:solidFill>
            <a:ln w="9525">
              <a:solidFill>
                <a:srgbClr val="f1c232"/>
              </a:solidFill>
              <a:round/>
            </a:ln>
          </p:spPr>
          <p:style>
            <a:lnRef idx="0"/>
            <a:fillRef idx="0"/>
            <a:effectRef idx="0"/>
            <a:fontRef idx="minor"/>
          </p:style>
        </p:sp>
        <p:sp>
          <p:nvSpPr>
            <p:cNvPr id="2221" name="Google Shape;6059;p40"/>
            <p:cNvSpPr/>
            <p:nvPr/>
          </p:nvSpPr>
          <p:spPr>
            <a:xfrm>
              <a:off x="8553960" y="154080"/>
              <a:ext cx="37440" cy="37440"/>
            </a:xfrm>
            <a:custGeom>
              <a:avLst/>
              <a:gdLst/>
              <a:ahLst/>
              <a:rect l="l" t="t" r="r" b="b"/>
              <a:pathLst>
                <a:path w="34920" h="34923">
                  <a:moveTo>
                    <a:pt x="0" y="0"/>
                  </a:moveTo>
                  <a:lnTo>
                    <a:pt x="0" y="34922"/>
                  </a:lnTo>
                  <a:lnTo>
                    <a:pt x="34920" y="34922"/>
                  </a:lnTo>
                  <a:lnTo>
                    <a:pt x="34920" y="0"/>
                  </a:lnTo>
                  <a:close/>
                </a:path>
              </a:pathLst>
            </a:custGeom>
            <a:solidFill>
              <a:schemeClr val="accent3"/>
            </a:solidFill>
            <a:ln w="9525">
              <a:solidFill>
                <a:srgbClr val="f1c232"/>
              </a:solidFill>
              <a:round/>
            </a:ln>
          </p:spPr>
          <p:style>
            <a:lnRef idx="0"/>
            <a:fillRef idx="0"/>
            <a:effectRef idx="0"/>
            <a:fontRef idx="minor"/>
          </p:style>
        </p:sp>
        <p:sp>
          <p:nvSpPr>
            <p:cNvPr id="2222" name="Google Shape;6060;p40"/>
            <p:cNvSpPr/>
            <p:nvPr/>
          </p:nvSpPr>
          <p:spPr>
            <a:xfrm>
              <a:off x="836532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2223" name="Google Shape;6061;p40"/>
            <p:cNvSpPr/>
            <p:nvPr/>
          </p:nvSpPr>
          <p:spPr>
            <a:xfrm>
              <a:off x="840312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lt1"/>
            </a:solidFill>
            <a:ln w="9525">
              <a:solidFill>
                <a:srgbClr val="ffffff"/>
              </a:solidFill>
              <a:round/>
            </a:ln>
          </p:spPr>
          <p:style>
            <a:lnRef idx="0"/>
            <a:fillRef idx="0"/>
            <a:effectRef idx="0"/>
            <a:fontRef idx="minor"/>
          </p:style>
        </p:sp>
        <p:sp>
          <p:nvSpPr>
            <p:cNvPr id="2224" name="Google Shape;6062;p40"/>
            <p:cNvSpPr/>
            <p:nvPr/>
          </p:nvSpPr>
          <p:spPr>
            <a:xfrm>
              <a:off x="8440920" y="191880"/>
              <a:ext cx="37440" cy="37440"/>
            </a:xfrm>
            <a:custGeom>
              <a:avLst/>
              <a:gdLst/>
              <a:ahLst/>
              <a:rect l="l" t="t" r="r" b="b"/>
              <a:pathLst>
                <a:path w="34920" h="34917">
                  <a:moveTo>
                    <a:pt x="0" y="0"/>
                  </a:moveTo>
                  <a:lnTo>
                    <a:pt x="0" y="34917"/>
                  </a:lnTo>
                  <a:lnTo>
                    <a:pt x="34919" y="34917"/>
                  </a:lnTo>
                  <a:lnTo>
                    <a:pt x="34919" y="0"/>
                  </a:lnTo>
                  <a:close/>
                </a:path>
              </a:pathLst>
            </a:custGeom>
            <a:solidFill>
              <a:schemeClr val="accent4"/>
            </a:solidFill>
            <a:ln w="9525">
              <a:solidFill>
                <a:srgbClr val="ffe599"/>
              </a:solidFill>
              <a:round/>
            </a:ln>
          </p:spPr>
          <p:style>
            <a:lnRef idx="0"/>
            <a:fillRef idx="0"/>
            <a:effectRef idx="0"/>
            <a:fontRef idx="minor"/>
          </p:style>
        </p:sp>
        <p:sp>
          <p:nvSpPr>
            <p:cNvPr id="2225" name="Google Shape;6063;p40"/>
            <p:cNvSpPr/>
            <p:nvPr/>
          </p:nvSpPr>
          <p:spPr>
            <a:xfrm>
              <a:off x="847836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2226" name="Google Shape;6064;p40"/>
            <p:cNvSpPr/>
            <p:nvPr/>
          </p:nvSpPr>
          <p:spPr>
            <a:xfrm>
              <a:off x="8516160" y="191880"/>
              <a:ext cx="37440" cy="37440"/>
            </a:xfrm>
            <a:custGeom>
              <a:avLst/>
              <a:gdLst/>
              <a:ahLst/>
              <a:rect l="l" t="t" r="r" b="b"/>
              <a:pathLst>
                <a:path w="34919" h="34917">
                  <a:moveTo>
                    <a:pt x="0" y="0"/>
                  </a:moveTo>
                  <a:lnTo>
                    <a:pt x="0" y="34917"/>
                  </a:lnTo>
                  <a:lnTo>
                    <a:pt x="34918" y="34917"/>
                  </a:lnTo>
                  <a:lnTo>
                    <a:pt x="34918" y="0"/>
                  </a:lnTo>
                  <a:close/>
                </a:path>
              </a:pathLst>
            </a:custGeom>
            <a:solidFill>
              <a:schemeClr val="accent1"/>
            </a:solidFill>
            <a:ln w="9525">
              <a:solidFill>
                <a:srgbClr val="ffd966"/>
              </a:solidFill>
              <a:round/>
            </a:ln>
          </p:spPr>
          <p:style>
            <a:lnRef idx="0"/>
            <a:fillRef idx="0"/>
            <a:effectRef idx="0"/>
            <a:fontRef idx="minor"/>
          </p:style>
        </p:sp>
        <p:sp>
          <p:nvSpPr>
            <p:cNvPr id="2227" name="Google Shape;6065;p40"/>
            <p:cNvSpPr/>
            <p:nvPr/>
          </p:nvSpPr>
          <p:spPr>
            <a:xfrm>
              <a:off x="8553960" y="191880"/>
              <a:ext cx="37440" cy="37440"/>
            </a:xfrm>
            <a:custGeom>
              <a:avLst/>
              <a:gdLst/>
              <a:ahLst/>
              <a:rect l="l" t="t" r="r" b="b"/>
              <a:pathLst>
                <a:path w="34920" h="34917">
                  <a:moveTo>
                    <a:pt x="0" y="0"/>
                  </a:moveTo>
                  <a:lnTo>
                    <a:pt x="0" y="34917"/>
                  </a:lnTo>
                  <a:lnTo>
                    <a:pt x="34920" y="34917"/>
                  </a:lnTo>
                  <a:lnTo>
                    <a:pt x="34920" y="0"/>
                  </a:lnTo>
                  <a:close/>
                </a:path>
              </a:pathLst>
            </a:custGeom>
            <a:solidFill>
              <a:schemeClr val="accent3"/>
            </a:solidFill>
            <a:ln w="9525">
              <a:solidFill>
                <a:srgbClr val="f1c232"/>
              </a:solidFill>
              <a:round/>
            </a:ln>
          </p:spPr>
          <p:style>
            <a:lnRef idx="0"/>
            <a:fillRef idx="0"/>
            <a:effectRef idx="0"/>
            <a:fontRef idx="minor"/>
          </p:style>
        </p:sp>
        <p:sp>
          <p:nvSpPr>
            <p:cNvPr id="2228" name="Google Shape;6066;p40"/>
            <p:cNvSpPr/>
            <p:nvPr/>
          </p:nvSpPr>
          <p:spPr>
            <a:xfrm>
              <a:off x="8591760" y="191880"/>
              <a:ext cx="37440" cy="37440"/>
            </a:xfrm>
            <a:custGeom>
              <a:avLst/>
              <a:gdLst/>
              <a:ahLst/>
              <a:rect l="l" t="t" r="r" b="b"/>
              <a:pathLst>
                <a:path w="34923" h="34917">
                  <a:moveTo>
                    <a:pt x="1" y="0"/>
                  </a:moveTo>
                  <a:lnTo>
                    <a:pt x="1" y="34917"/>
                  </a:lnTo>
                  <a:lnTo>
                    <a:pt x="34923" y="34917"/>
                  </a:lnTo>
                  <a:lnTo>
                    <a:pt x="34923" y="0"/>
                  </a:lnTo>
                  <a:close/>
                </a:path>
              </a:pathLst>
            </a:custGeom>
            <a:solidFill>
              <a:schemeClr val="accent3"/>
            </a:solidFill>
            <a:ln w="9525">
              <a:solidFill>
                <a:srgbClr val="f1c232"/>
              </a:solidFill>
              <a:round/>
            </a:ln>
          </p:spPr>
          <p:style>
            <a:lnRef idx="0"/>
            <a:fillRef idx="0"/>
            <a:effectRef idx="0"/>
            <a:fontRef idx="minor"/>
          </p:style>
        </p:sp>
        <p:sp>
          <p:nvSpPr>
            <p:cNvPr id="2229" name="Google Shape;6067;p40"/>
            <p:cNvSpPr/>
            <p:nvPr/>
          </p:nvSpPr>
          <p:spPr>
            <a:xfrm>
              <a:off x="836532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2230" name="Google Shape;6068;p40"/>
            <p:cNvSpPr/>
            <p:nvPr/>
          </p:nvSpPr>
          <p:spPr>
            <a:xfrm>
              <a:off x="840312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4"/>
            </a:solidFill>
            <a:ln w="9525">
              <a:solidFill>
                <a:srgbClr val="ffe599"/>
              </a:solidFill>
              <a:round/>
            </a:ln>
          </p:spPr>
          <p:style>
            <a:lnRef idx="0"/>
            <a:fillRef idx="0"/>
            <a:effectRef idx="0"/>
            <a:fontRef idx="minor"/>
          </p:style>
        </p:sp>
        <p:sp>
          <p:nvSpPr>
            <p:cNvPr id="2231" name="Google Shape;6069;p40"/>
            <p:cNvSpPr/>
            <p:nvPr/>
          </p:nvSpPr>
          <p:spPr>
            <a:xfrm>
              <a:off x="8440920" y="229320"/>
              <a:ext cx="37440" cy="37440"/>
            </a:xfrm>
            <a:custGeom>
              <a:avLst/>
              <a:gdLst/>
              <a:ahLst/>
              <a:rect l="l" t="t" r="r" b="b"/>
              <a:pathLst>
                <a:path w="34920" h="34921">
                  <a:moveTo>
                    <a:pt x="0" y="0"/>
                  </a:moveTo>
                  <a:lnTo>
                    <a:pt x="0" y="34921"/>
                  </a:lnTo>
                  <a:lnTo>
                    <a:pt x="34919" y="34921"/>
                  </a:lnTo>
                  <a:lnTo>
                    <a:pt x="34919" y="0"/>
                  </a:lnTo>
                  <a:close/>
                </a:path>
              </a:pathLst>
            </a:custGeom>
            <a:solidFill>
              <a:schemeClr val="accent4"/>
            </a:solidFill>
            <a:ln w="9525">
              <a:solidFill>
                <a:srgbClr val="ffe599"/>
              </a:solidFill>
              <a:round/>
            </a:ln>
          </p:spPr>
          <p:style>
            <a:lnRef idx="0"/>
            <a:fillRef idx="0"/>
            <a:effectRef idx="0"/>
            <a:fontRef idx="minor"/>
          </p:style>
        </p:sp>
        <p:sp>
          <p:nvSpPr>
            <p:cNvPr id="2232" name="Google Shape;6070;p40"/>
            <p:cNvSpPr/>
            <p:nvPr/>
          </p:nvSpPr>
          <p:spPr>
            <a:xfrm>
              <a:off x="847836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2233" name="Google Shape;6071;p40"/>
            <p:cNvSpPr/>
            <p:nvPr/>
          </p:nvSpPr>
          <p:spPr>
            <a:xfrm>
              <a:off x="8516160" y="229320"/>
              <a:ext cx="37440" cy="37440"/>
            </a:xfrm>
            <a:custGeom>
              <a:avLst/>
              <a:gdLst/>
              <a:ahLst/>
              <a:rect l="l" t="t" r="r" b="b"/>
              <a:pathLst>
                <a:path w="34919" h="34921">
                  <a:moveTo>
                    <a:pt x="0" y="0"/>
                  </a:moveTo>
                  <a:lnTo>
                    <a:pt x="0" y="34921"/>
                  </a:lnTo>
                  <a:lnTo>
                    <a:pt x="34918" y="34921"/>
                  </a:lnTo>
                  <a:lnTo>
                    <a:pt x="34918" y="0"/>
                  </a:lnTo>
                  <a:close/>
                </a:path>
              </a:pathLst>
            </a:custGeom>
            <a:solidFill>
              <a:schemeClr val="accent1"/>
            </a:solidFill>
            <a:ln w="9525">
              <a:solidFill>
                <a:srgbClr val="ffd966"/>
              </a:solidFill>
              <a:round/>
            </a:ln>
          </p:spPr>
          <p:style>
            <a:lnRef idx="0"/>
            <a:fillRef idx="0"/>
            <a:effectRef idx="0"/>
            <a:fontRef idx="minor"/>
          </p:style>
        </p:sp>
        <p:sp>
          <p:nvSpPr>
            <p:cNvPr id="2234" name="Google Shape;6072;p40"/>
            <p:cNvSpPr/>
            <p:nvPr/>
          </p:nvSpPr>
          <p:spPr>
            <a:xfrm>
              <a:off x="8553960" y="229320"/>
              <a:ext cx="37440" cy="37440"/>
            </a:xfrm>
            <a:custGeom>
              <a:avLst/>
              <a:gdLst/>
              <a:ahLst/>
              <a:rect l="l" t="t" r="r" b="b"/>
              <a:pathLst>
                <a:path w="34920" h="34921">
                  <a:moveTo>
                    <a:pt x="0" y="0"/>
                  </a:moveTo>
                  <a:lnTo>
                    <a:pt x="0" y="34921"/>
                  </a:lnTo>
                  <a:lnTo>
                    <a:pt x="34920" y="34921"/>
                  </a:lnTo>
                  <a:lnTo>
                    <a:pt x="34920" y="0"/>
                  </a:lnTo>
                  <a:close/>
                </a:path>
              </a:pathLst>
            </a:custGeom>
            <a:solidFill>
              <a:schemeClr val="accent3"/>
            </a:solidFill>
            <a:ln w="9525">
              <a:solidFill>
                <a:srgbClr val="f1c232"/>
              </a:solidFill>
              <a:round/>
            </a:ln>
          </p:spPr>
          <p:style>
            <a:lnRef idx="0"/>
            <a:fillRef idx="0"/>
            <a:effectRef idx="0"/>
            <a:fontRef idx="minor"/>
          </p:style>
        </p:sp>
        <p:sp>
          <p:nvSpPr>
            <p:cNvPr id="2235" name="Google Shape;6073;p40"/>
            <p:cNvSpPr/>
            <p:nvPr/>
          </p:nvSpPr>
          <p:spPr>
            <a:xfrm>
              <a:off x="8591760" y="229320"/>
              <a:ext cx="37440" cy="37440"/>
            </a:xfrm>
            <a:custGeom>
              <a:avLst/>
              <a:gdLst/>
              <a:ahLst/>
              <a:rect l="l" t="t" r="r" b="b"/>
              <a:pathLst>
                <a:path w="34923" h="34921">
                  <a:moveTo>
                    <a:pt x="1" y="0"/>
                  </a:moveTo>
                  <a:lnTo>
                    <a:pt x="1" y="34921"/>
                  </a:lnTo>
                  <a:lnTo>
                    <a:pt x="34923" y="34921"/>
                  </a:lnTo>
                  <a:lnTo>
                    <a:pt x="34923" y="0"/>
                  </a:lnTo>
                  <a:close/>
                </a:path>
              </a:pathLst>
            </a:custGeom>
            <a:solidFill>
              <a:schemeClr val="accent3"/>
            </a:solidFill>
            <a:ln w="9525">
              <a:solidFill>
                <a:srgbClr val="f1c232"/>
              </a:solidFill>
              <a:round/>
            </a:ln>
          </p:spPr>
          <p:style>
            <a:lnRef idx="0"/>
            <a:fillRef idx="0"/>
            <a:effectRef idx="0"/>
            <a:fontRef idx="minor"/>
          </p:style>
        </p:sp>
        <p:sp>
          <p:nvSpPr>
            <p:cNvPr id="2236" name="Google Shape;6074;p40"/>
            <p:cNvSpPr/>
            <p:nvPr/>
          </p:nvSpPr>
          <p:spPr>
            <a:xfrm>
              <a:off x="8403120" y="26712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2237" name="Google Shape;6075;p40"/>
            <p:cNvSpPr/>
            <p:nvPr/>
          </p:nvSpPr>
          <p:spPr>
            <a:xfrm>
              <a:off x="8440920" y="267120"/>
              <a:ext cx="37440" cy="37440"/>
            </a:xfrm>
            <a:custGeom>
              <a:avLst/>
              <a:gdLst/>
              <a:ahLst/>
              <a:rect l="l" t="t" r="r" b="b"/>
              <a:pathLst>
                <a:path w="34920" h="34925">
                  <a:moveTo>
                    <a:pt x="0" y="1"/>
                  </a:moveTo>
                  <a:lnTo>
                    <a:pt x="0" y="34924"/>
                  </a:lnTo>
                  <a:lnTo>
                    <a:pt x="34919" y="34924"/>
                  </a:lnTo>
                  <a:lnTo>
                    <a:pt x="34919" y="1"/>
                  </a:lnTo>
                  <a:close/>
                </a:path>
              </a:pathLst>
            </a:custGeom>
            <a:solidFill>
              <a:schemeClr val="accent1"/>
            </a:solidFill>
            <a:ln w="9525">
              <a:solidFill>
                <a:srgbClr val="ffd966"/>
              </a:solidFill>
              <a:round/>
            </a:ln>
          </p:spPr>
          <p:style>
            <a:lnRef idx="0"/>
            <a:fillRef idx="0"/>
            <a:effectRef idx="0"/>
            <a:fontRef idx="minor"/>
          </p:style>
        </p:sp>
        <p:sp>
          <p:nvSpPr>
            <p:cNvPr id="2238" name="Google Shape;6076;p40"/>
            <p:cNvSpPr/>
            <p:nvPr/>
          </p:nvSpPr>
          <p:spPr>
            <a:xfrm>
              <a:off x="8478360" y="26712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2239" name="Google Shape;6077;p40"/>
            <p:cNvSpPr/>
            <p:nvPr/>
          </p:nvSpPr>
          <p:spPr>
            <a:xfrm>
              <a:off x="8516160" y="267120"/>
              <a:ext cx="37440" cy="37440"/>
            </a:xfrm>
            <a:custGeom>
              <a:avLst/>
              <a:gdLst/>
              <a:ahLst/>
              <a:rect l="l" t="t" r="r" b="b"/>
              <a:pathLst>
                <a:path w="34919" h="34925">
                  <a:moveTo>
                    <a:pt x="0" y="1"/>
                  </a:moveTo>
                  <a:lnTo>
                    <a:pt x="0" y="34924"/>
                  </a:lnTo>
                  <a:lnTo>
                    <a:pt x="34918" y="34924"/>
                  </a:lnTo>
                  <a:lnTo>
                    <a:pt x="34918" y="1"/>
                  </a:lnTo>
                  <a:close/>
                </a:path>
              </a:pathLst>
            </a:custGeom>
            <a:solidFill>
              <a:schemeClr val="accent3"/>
            </a:solidFill>
            <a:ln w="9525">
              <a:solidFill>
                <a:srgbClr val="f1c232"/>
              </a:solidFill>
              <a:round/>
            </a:ln>
          </p:spPr>
          <p:style>
            <a:lnRef idx="0"/>
            <a:fillRef idx="0"/>
            <a:effectRef idx="0"/>
            <a:fontRef idx="minor"/>
          </p:style>
        </p:sp>
        <p:sp>
          <p:nvSpPr>
            <p:cNvPr id="2240" name="Google Shape;6078;p40"/>
            <p:cNvSpPr/>
            <p:nvPr/>
          </p:nvSpPr>
          <p:spPr>
            <a:xfrm>
              <a:off x="8553960" y="267120"/>
              <a:ext cx="37440" cy="37440"/>
            </a:xfrm>
            <a:custGeom>
              <a:avLst/>
              <a:gdLst/>
              <a:ahLst/>
              <a:rect l="l" t="t" r="r" b="b"/>
              <a:pathLst>
                <a:path w="34920" h="34925">
                  <a:moveTo>
                    <a:pt x="0" y="1"/>
                  </a:moveTo>
                  <a:lnTo>
                    <a:pt x="0" y="34924"/>
                  </a:lnTo>
                  <a:lnTo>
                    <a:pt x="34920" y="34924"/>
                  </a:lnTo>
                  <a:lnTo>
                    <a:pt x="34920" y="1"/>
                  </a:lnTo>
                  <a:close/>
                </a:path>
              </a:pathLst>
            </a:custGeom>
            <a:solidFill>
              <a:schemeClr val="accent3"/>
            </a:solidFill>
            <a:ln w="9525">
              <a:solidFill>
                <a:srgbClr val="f1c232"/>
              </a:solidFill>
              <a:round/>
            </a:ln>
          </p:spPr>
          <p:style>
            <a:lnRef idx="0"/>
            <a:fillRef idx="0"/>
            <a:effectRef idx="0"/>
            <a:fontRef idx="minor"/>
          </p:style>
        </p:sp>
        <p:sp>
          <p:nvSpPr>
            <p:cNvPr id="2241" name="Google Shape;6079;p40"/>
            <p:cNvSpPr/>
            <p:nvPr/>
          </p:nvSpPr>
          <p:spPr>
            <a:xfrm>
              <a:off x="8440920" y="304920"/>
              <a:ext cx="37440" cy="37440"/>
            </a:xfrm>
            <a:custGeom>
              <a:avLst/>
              <a:gdLst/>
              <a:ahLst/>
              <a:rect l="l" t="t" r="r" b="b"/>
              <a:pathLst>
                <a:path w="34920" h="34919">
                  <a:moveTo>
                    <a:pt x="0" y="1"/>
                  </a:moveTo>
                  <a:lnTo>
                    <a:pt x="0" y="34919"/>
                  </a:lnTo>
                  <a:lnTo>
                    <a:pt x="34919" y="34919"/>
                  </a:lnTo>
                  <a:lnTo>
                    <a:pt x="34919" y="1"/>
                  </a:lnTo>
                  <a:close/>
                </a:path>
              </a:pathLst>
            </a:custGeom>
            <a:solidFill>
              <a:schemeClr val="accent3"/>
            </a:solidFill>
            <a:ln w="9525">
              <a:solidFill>
                <a:srgbClr val="f1c232"/>
              </a:solidFill>
              <a:round/>
            </a:ln>
          </p:spPr>
          <p:style>
            <a:lnRef idx="0"/>
            <a:fillRef idx="0"/>
            <a:effectRef idx="0"/>
            <a:fontRef idx="minor"/>
          </p:style>
        </p:sp>
        <p:sp>
          <p:nvSpPr>
            <p:cNvPr id="2242" name="Google Shape;6080;p40"/>
            <p:cNvSpPr/>
            <p:nvPr/>
          </p:nvSpPr>
          <p:spPr>
            <a:xfrm>
              <a:off x="8478360" y="304920"/>
              <a:ext cx="37440" cy="37440"/>
            </a:xfrm>
            <a:custGeom>
              <a:avLst/>
              <a:gdLst/>
              <a:ahLst/>
              <a:rect l="l" t="t" r="r" b="b"/>
              <a:pathLst>
                <a:path w="34923" h="34919">
                  <a:moveTo>
                    <a:pt x="0" y="1"/>
                  </a:moveTo>
                  <a:lnTo>
                    <a:pt x="0" y="34919"/>
                  </a:lnTo>
                  <a:lnTo>
                    <a:pt x="34922" y="34919"/>
                  </a:lnTo>
                  <a:lnTo>
                    <a:pt x="34922" y="1"/>
                  </a:lnTo>
                  <a:close/>
                </a:path>
              </a:pathLst>
            </a:custGeom>
            <a:solidFill>
              <a:schemeClr val="accent3"/>
            </a:solidFill>
            <a:ln w="9525">
              <a:solidFill>
                <a:srgbClr val="f1c232"/>
              </a:solidFill>
              <a:round/>
            </a:ln>
          </p:spPr>
          <p:style>
            <a:lnRef idx="0"/>
            <a:fillRef idx="0"/>
            <a:effectRef idx="0"/>
            <a:fontRef idx="minor"/>
          </p:style>
        </p:sp>
        <p:sp>
          <p:nvSpPr>
            <p:cNvPr id="2243" name="Google Shape;6081;p40"/>
            <p:cNvSpPr/>
            <p:nvPr/>
          </p:nvSpPr>
          <p:spPr>
            <a:xfrm>
              <a:off x="8516160" y="304920"/>
              <a:ext cx="37440" cy="37440"/>
            </a:xfrm>
            <a:custGeom>
              <a:avLst/>
              <a:gdLst/>
              <a:ahLst/>
              <a:rect l="l" t="t" r="r" b="b"/>
              <a:pathLst>
                <a:path w="34919" h="34919">
                  <a:moveTo>
                    <a:pt x="0" y="1"/>
                  </a:moveTo>
                  <a:lnTo>
                    <a:pt x="0" y="34919"/>
                  </a:lnTo>
                  <a:lnTo>
                    <a:pt x="34918" y="34919"/>
                  </a:lnTo>
                  <a:lnTo>
                    <a:pt x="34918" y="1"/>
                  </a:lnTo>
                  <a:close/>
                </a:path>
              </a:pathLst>
            </a:custGeom>
            <a:solidFill>
              <a:schemeClr val="accent3"/>
            </a:solidFill>
            <a:ln w="9525">
              <a:solidFill>
                <a:srgbClr val="f1c232"/>
              </a:solidFill>
              <a:round/>
            </a:ln>
          </p:spPr>
          <p:style>
            <a:lnRef idx="0"/>
            <a:fillRef idx="0"/>
            <a:effectRef idx="0"/>
            <a:fontRef idx="minor"/>
          </p:style>
        </p:sp>
        <p:sp>
          <p:nvSpPr>
            <p:cNvPr id="2244" name="Google Shape;6082;p40"/>
            <p:cNvSpPr/>
            <p:nvPr/>
          </p:nvSpPr>
          <p:spPr>
            <a:xfrm>
              <a:off x="8478360" y="342720"/>
              <a:ext cx="37440" cy="37440"/>
            </a:xfrm>
            <a:custGeom>
              <a:avLst/>
              <a:gdLst/>
              <a:ahLst/>
              <a:rect l="l" t="t" r="r" b="b"/>
              <a:pathLst>
                <a:path w="34923" h="34923">
                  <a:moveTo>
                    <a:pt x="0" y="1"/>
                  </a:moveTo>
                  <a:lnTo>
                    <a:pt x="0" y="34923"/>
                  </a:lnTo>
                  <a:lnTo>
                    <a:pt x="34922" y="34923"/>
                  </a:lnTo>
                  <a:lnTo>
                    <a:pt x="34922" y="1"/>
                  </a:lnTo>
                  <a:close/>
                </a:path>
              </a:pathLst>
            </a:custGeom>
            <a:solidFill>
              <a:schemeClr val="accent3"/>
            </a:solidFill>
            <a:ln w="9525">
              <a:solidFill>
                <a:srgbClr val="f1c232"/>
              </a:solidFill>
              <a:round/>
            </a:ln>
          </p:spPr>
          <p:style>
            <a:lnRef idx="0"/>
            <a:fillRef idx="0"/>
            <a:effectRef idx="0"/>
            <a:fontRef idx="minor"/>
          </p:style>
        </p:sp>
      </p:grpSp>
      <p:grpSp>
        <p:nvGrpSpPr>
          <p:cNvPr id="2245" name="Google Shape;6083;p40"/>
          <p:cNvGrpSpPr/>
          <p:nvPr/>
        </p:nvGrpSpPr>
        <p:grpSpPr>
          <a:xfrm>
            <a:off x="8701560" y="154080"/>
            <a:ext cx="263520" cy="226080"/>
            <a:chOff x="8701560" y="154080"/>
            <a:chExt cx="263520" cy="226080"/>
          </a:xfrm>
        </p:grpSpPr>
        <p:sp>
          <p:nvSpPr>
            <p:cNvPr id="2246" name="Google Shape;6084;p40"/>
            <p:cNvSpPr/>
            <p:nvPr/>
          </p:nvSpPr>
          <p:spPr>
            <a:xfrm>
              <a:off x="8739000" y="154080"/>
              <a:ext cx="37440" cy="37440"/>
            </a:xfrm>
            <a:custGeom>
              <a:avLst/>
              <a:gdLst/>
              <a:ahLst/>
              <a:rect l="l" t="t" r="r" b="b"/>
              <a:pathLst>
                <a:path w="34923" h="34923">
                  <a:moveTo>
                    <a:pt x="0" y="0"/>
                  </a:moveTo>
                  <a:lnTo>
                    <a:pt x="0" y="34922"/>
                  </a:lnTo>
                  <a:lnTo>
                    <a:pt x="34922" y="34922"/>
                  </a:lnTo>
                  <a:lnTo>
                    <a:pt x="34922" y="0"/>
                  </a:lnTo>
                  <a:close/>
                </a:path>
              </a:pathLst>
            </a:custGeom>
            <a:solidFill>
              <a:schemeClr val="accent1"/>
            </a:solidFill>
            <a:ln w="9525">
              <a:solidFill>
                <a:srgbClr val="ffd966"/>
              </a:solidFill>
              <a:round/>
            </a:ln>
          </p:spPr>
          <p:style>
            <a:lnRef idx="0"/>
            <a:fillRef idx="0"/>
            <a:effectRef idx="0"/>
            <a:fontRef idx="minor"/>
          </p:style>
        </p:sp>
        <p:sp>
          <p:nvSpPr>
            <p:cNvPr id="2247" name="Google Shape;6085;p40"/>
            <p:cNvSpPr/>
            <p:nvPr/>
          </p:nvSpPr>
          <p:spPr>
            <a:xfrm>
              <a:off x="8776800" y="154080"/>
              <a:ext cx="37440" cy="37440"/>
            </a:xfrm>
            <a:custGeom>
              <a:avLst/>
              <a:gdLst/>
              <a:ahLst/>
              <a:rect l="l" t="t" r="r" b="b"/>
              <a:pathLst>
                <a:path w="34920" h="34923">
                  <a:moveTo>
                    <a:pt x="0" y="0"/>
                  </a:moveTo>
                  <a:lnTo>
                    <a:pt x="0" y="34922"/>
                  </a:lnTo>
                  <a:lnTo>
                    <a:pt x="34919" y="34922"/>
                  </a:lnTo>
                  <a:lnTo>
                    <a:pt x="34919" y="0"/>
                  </a:lnTo>
                  <a:close/>
                </a:path>
              </a:pathLst>
            </a:custGeom>
            <a:solidFill>
              <a:schemeClr val="accent1"/>
            </a:solidFill>
            <a:ln w="9525">
              <a:solidFill>
                <a:srgbClr val="ffd966"/>
              </a:solidFill>
              <a:round/>
            </a:ln>
          </p:spPr>
          <p:style>
            <a:lnRef idx="0"/>
            <a:fillRef idx="0"/>
            <a:effectRef idx="0"/>
            <a:fontRef idx="minor"/>
          </p:style>
        </p:sp>
        <p:sp>
          <p:nvSpPr>
            <p:cNvPr id="2248" name="Google Shape;6086;p40"/>
            <p:cNvSpPr/>
            <p:nvPr/>
          </p:nvSpPr>
          <p:spPr>
            <a:xfrm>
              <a:off x="8852400" y="154080"/>
              <a:ext cx="37440" cy="37440"/>
            </a:xfrm>
            <a:custGeom>
              <a:avLst/>
              <a:gdLst/>
              <a:ahLst/>
              <a:rect l="l" t="t" r="r" b="b"/>
              <a:pathLst>
                <a:path w="34919" h="34923">
                  <a:moveTo>
                    <a:pt x="0" y="0"/>
                  </a:moveTo>
                  <a:lnTo>
                    <a:pt x="0" y="34922"/>
                  </a:lnTo>
                  <a:lnTo>
                    <a:pt x="34918" y="34922"/>
                  </a:lnTo>
                  <a:lnTo>
                    <a:pt x="34918" y="0"/>
                  </a:lnTo>
                  <a:close/>
                </a:path>
              </a:pathLst>
            </a:custGeom>
            <a:solidFill>
              <a:schemeClr val="accent3"/>
            </a:solidFill>
            <a:ln w="9525">
              <a:solidFill>
                <a:srgbClr val="f1c232"/>
              </a:solidFill>
              <a:round/>
            </a:ln>
          </p:spPr>
          <p:style>
            <a:lnRef idx="0"/>
            <a:fillRef idx="0"/>
            <a:effectRef idx="0"/>
            <a:fontRef idx="minor"/>
          </p:style>
        </p:sp>
        <p:sp>
          <p:nvSpPr>
            <p:cNvPr id="2249" name="Google Shape;6087;p40"/>
            <p:cNvSpPr/>
            <p:nvPr/>
          </p:nvSpPr>
          <p:spPr>
            <a:xfrm>
              <a:off x="8889840" y="154080"/>
              <a:ext cx="37440" cy="37440"/>
            </a:xfrm>
            <a:custGeom>
              <a:avLst/>
              <a:gdLst/>
              <a:ahLst/>
              <a:rect l="l" t="t" r="r" b="b"/>
              <a:pathLst>
                <a:path w="34920" h="34923">
                  <a:moveTo>
                    <a:pt x="0" y="0"/>
                  </a:moveTo>
                  <a:lnTo>
                    <a:pt x="0" y="34922"/>
                  </a:lnTo>
                  <a:lnTo>
                    <a:pt x="34920" y="34922"/>
                  </a:lnTo>
                  <a:lnTo>
                    <a:pt x="34920" y="0"/>
                  </a:lnTo>
                  <a:close/>
                </a:path>
              </a:pathLst>
            </a:custGeom>
            <a:solidFill>
              <a:schemeClr val="accent3"/>
            </a:solidFill>
            <a:ln w="9525">
              <a:solidFill>
                <a:srgbClr val="f1c232"/>
              </a:solidFill>
              <a:round/>
            </a:ln>
          </p:spPr>
          <p:style>
            <a:lnRef idx="0"/>
            <a:fillRef idx="0"/>
            <a:effectRef idx="0"/>
            <a:fontRef idx="minor"/>
          </p:style>
        </p:sp>
        <p:sp>
          <p:nvSpPr>
            <p:cNvPr id="2250" name="Google Shape;6088;p40"/>
            <p:cNvSpPr/>
            <p:nvPr/>
          </p:nvSpPr>
          <p:spPr>
            <a:xfrm>
              <a:off x="870156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2251" name="Google Shape;6089;p40"/>
            <p:cNvSpPr/>
            <p:nvPr/>
          </p:nvSpPr>
          <p:spPr>
            <a:xfrm>
              <a:off x="873900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lt1"/>
            </a:solidFill>
            <a:ln w="9525">
              <a:solidFill>
                <a:srgbClr val="ffffff"/>
              </a:solidFill>
              <a:round/>
            </a:ln>
          </p:spPr>
          <p:style>
            <a:lnRef idx="0"/>
            <a:fillRef idx="0"/>
            <a:effectRef idx="0"/>
            <a:fontRef idx="minor"/>
          </p:style>
        </p:sp>
        <p:sp>
          <p:nvSpPr>
            <p:cNvPr id="2252" name="Google Shape;6090;p40"/>
            <p:cNvSpPr/>
            <p:nvPr/>
          </p:nvSpPr>
          <p:spPr>
            <a:xfrm>
              <a:off x="8776800" y="191880"/>
              <a:ext cx="37440" cy="37440"/>
            </a:xfrm>
            <a:custGeom>
              <a:avLst/>
              <a:gdLst/>
              <a:ahLst/>
              <a:rect l="l" t="t" r="r" b="b"/>
              <a:pathLst>
                <a:path w="34920" h="34917">
                  <a:moveTo>
                    <a:pt x="0" y="0"/>
                  </a:moveTo>
                  <a:lnTo>
                    <a:pt x="0" y="34917"/>
                  </a:lnTo>
                  <a:lnTo>
                    <a:pt x="34919" y="34917"/>
                  </a:lnTo>
                  <a:lnTo>
                    <a:pt x="34919" y="0"/>
                  </a:lnTo>
                  <a:close/>
                </a:path>
              </a:pathLst>
            </a:custGeom>
            <a:solidFill>
              <a:schemeClr val="accent4"/>
            </a:solidFill>
            <a:ln w="9525">
              <a:solidFill>
                <a:srgbClr val="ffe599"/>
              </a:solidFill>
              <a:round/>
            </a:ln>
          </p:spPr>
          <p:style>
            <a:lnRef idx="0"/>
            <a:fillRef idx="0"/>
            <a:effectRef idx="0"/>
            <a:fontRef idx="minor"/>
          </p:style>
        </p:sp>
        <p:sp>
          <p:nvSpPr>
            <p:cNvPr id="2253" name="Google Shape;6091;p40"/>
            <p:cNvSpPr/>
            <p:nvPr/>
          </p:nvSpPr>
          <p:spPr>
            <a:xfrm>
              <a:off x="881460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2254" name="Google Shape;6092;p40"/>
            <p:cNvSpPr/>
            <p:nvPr/>
          </p:nvSpPr>
          <p:spPr>
            <a:xfrm>
              <a:off x="8852400" y="191880"/>
              <a:ext cx="37440" cy="37440"/>
            </a:xfrm>
            <a:custGeom>
              <a:avLst/>
              <a:gdLst/>
              <a:ahLst/>
              <a:rect l="l" t="t" r="r" b="b"/>
              <a:pathLst>
                <a:path w="34919" h="34917">
                  <a:moveTo>
                    <a:pt x="0" y="0"/>
                  </a:moveTo>
                  <a:lnTo>
                    <a:pt x="0" y="34917"/>
                  </a:lnTo>
                  <a:lnTo>
                    <a:pt x="34918" y="34917"/>
                  </a:lnTo>
                  <a:lnTo>
                    <a:pt x="34918" y="0"/>
                  </a:lnTo>
                  <a:close/>
                </a:path>
              </a:pathLst>
            </a:custGeom>
            <a:solidFill>
              <a:schemeClr val="accent1"/>
            </a:solidFill>
            <a:ln w="9525">
              <a:solidFill>
                <a:srgbClr val="ffd966"/>
              </a:solidFill>
              <a:round/>
            </a:ln>
          </p:spPr>
          <p:style>
            <a:lnRef idx="0"/>
            <a:fillRef idx="0"/>
            <a:effectRef idx="0"/>
            <a:fontRef idx="minor"/>
          </p:style>
        </p:sp>
        <p:sp>
          <p:nvSpPr>
            <p:cNvPr id="2255" name="Google Shape;6093;p40"/>
            <p:cNvSpPr/>
            <p:nvPr/>
          </p:nvSpPr>
          <p:spPr>
            <a:xfrm>
              <a:off x="8889840" y="191880"/>
              <a:ext cx="37440" cy="37440"/>
            </a:xfrm>
            <a:custGeom>
              <a:avLst/>
              <a:gdLst/>
              <a:ahLst/>
              <a:rect l="l" t="t" r="r" b="b"/>
              <a:pathLst>
                <a:path w="34920" h="34917">
                  <a:moveTo>
                    <a:pt x="0" y="0"/>
                  </a:moveTo>
                  <a:lnTo>
                    <a:pt x="0" y="34917"/>
                  </a:lnTo>
                  <a:lnTo>
                    <a:pt x="34920" y="34917"/>
                  </a:lnTo>
                  <a:lnTo>
                    <a:pt x="34920" y="0"/>
                  </a:lnTo>
                  <a:close/>
                </a:path>
              </a:pathLst>
            </a:custGeom>
            <a:solidFill>
              <a:schemeClr val="accent3"/>
            </a:solidFill>
            <a:ln w="9525">
              <a:solidFill>
                <a:srgbClr val="f1c232"/>
              </a:solidFill>
              <a:round/>
            </a:ln>
          </p:spPr>
          <p:style>
            <a:lnRef idx="0"/>
            <a:fillRef idx="0"/>
            <a:effectRef idx="0"/>
            <a:fontRef idx="minor"/>
          </p:style>
        </p:sp>
        <p:sp>
          <p:nvSpPr>
            <p:cNvPr id="2256" name="Google Shape;6094;p40"/>
            <p:cNvSpPr/>
            <p:nvPr/>
          </p:nvSpPr>
          <p:spPr>
            <a:xfrm>
              <a:off x="8927640" y="191880"/>
              <a:ext cx="37440" cy="37440"/>
            </a:xfrm>
            <a:custGeom>
              <a:avLst/>
              <a:gdLst/>
              <a:ahLst/>
              <a:rect l="l" t="t" r="r" b="b"/>
              <a:pathLst>
                <a:path w="34923" h="34917">
                  <a:moveTo>
                    <a:pt x="1" y="0"/>
                  </a:moveTo>
                  <a:lnTo>
                    <a:pt x="1" y="34917"/>
                  </a:lnTo>
                  <a:lnTo>
                    <a:pt x="34923" y="34917"/>
                  </a:lnTo>
                  <a:lnTo>
                    <a:pt x="34923" y="0"/>
                  </a:lnTo>
                  <a:close/>
                </a:path>
              </a:pathLst>
            </a:custGeom>
            <a:solidFill>
              <a:schemeClr val="accent3"/>
            </a:solidFill>
            <a:ln w="9525">
              <a:solidFill>
                <a:srgbClr val="f1c232"/>
              </a:solidFill>
              <a:round/>
            </a:ln>
          </p:spPr>
          <p:style>
            <a:lnRef idx="0"/>
            <a:fillRef idx="0"/>
            <a:effectRef idx="0"/>
            <a:fontRef idx="minor"/>
          </p:style>
        </p:sp>
        <p:sp>
          <p:nvSpPr>
            <p:cNvPr id="2257" name="Google Shape;6095;p40"/>
            <p:cNvSpPr/>
            <p:nvPr/>
          </p:nvSpPr>
          <p:spPr>
            <a:xfrm>
              <a:off x="870156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2258" name="Google Shape;6096;p40"/>
            <p:cNvSpPr/>
            <p:nvPr/>
          </p:nvSpPr>
          <p:spPr>
            <a:xfrm>
              <a:off x="873900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4"/>
            </a:solidFill>
            <a:ln w="9525">
              <a:solidFill>
                <a:srgbClr val="ffe599"/>
              </a:solidFill>
              <a:round/>
            </a:ln>
          </p:spPr>
          <p:style>
            <a:lnRef idx="0"/>
            <a:fillRef idx="0"/>
            <a:effectRef idx="0"/>
            <a:fontRef idx="minor"/>
          </p:style>
        </p:sp>
        <p:sp>
          <p:nvSpPr>
            <p:cNvPr id="2259" name="Google Shape;6097;p40"/>
            <p:cNvSpPr/>
            <p:nvPr/>
          </p:nvSpPr>
          <p:spPr>
            <a:xfrm>
              <a:off x="8776800" y="229320"/>
              <a:ext cx="37440" cy="37440"/>
            </a:xfrm>
            <a:custGeom>
              <a:avLst/>
              <a:gdLst/>
              <a:ahLst/>
              <a:rect l="l" t="t" r="r" b="b"/>
              <a:pathLst>
                <a:path w="34920" h="34921">
                  <a:moveTo>
                    <a:pt x="0" y="0"/>
                  </a:moveTo>
                  <a:lnTo>
                    <a:pt x="0" y="34921"/>
                  </a:lnTo>
                  <a:lnTo>
                    <a:pt x="34919" y="34921"/>
                  </a:lnTo>
                  <a:lnTo>
                    <a:pt x="34919" y="0"/>
                  </a:lnTo>
                  <a:close/>
                </a:path>
              </a:pathLst>
            </a:custGeom>
            <a:solidFill>
              <a:schemeClr val="accent4"/>
            </a:solidFill>
            <a:ln w="9525">
              <a:solidFill>
                <a:srgbClr val="ffe599"/>
              </a:solidFill>
              <a:round/>
            </a:ln>
          </p:spPr>
          <p:style>
            <a:lnRef idx="0"/>
            <a:fillRef idx="0"/>
            <a:effectRef idx="0"/>
            <a:fontRef idx="minor"/>
          </p:style>
        </p:sp>
        <p:sp>
          <p:nvSpPr>
            <p:cNvPr id="2260" name="Google Shape;6098;p40"/>
            <p:cNvSpPr/>
            <p:nvPr/>
          </p:nvSpPr>
          <p:spPr>
            <a:xfrm>
              <a:off x="881460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2261" name="Google Shape;6099;p40"/>
            <p:cNvSpPr/>
            <p:nvPr/>
          </p:nvSpPr>
          <p:spPr>
            <a:xfrm>
              <a:off x="8852400" y="229320"/>
              <a:ext cx="37440" cy="37440"/>
            </a:xfrm>
            <a:custGeom>
              <a:avLst/>
              <a:gdLst/>
              <a:ahLst/>
              <a:rect l="l" t="t" r="r" b="b"/>
              <a:pathLst>
                <a:path w="34919" h="34921">
                  <a:moveTo>
                    <a:pt x="0" y="0"/>
                  </a:moveTo>
                  <a:lnTo>
                    <a:pt x="0" y="34921"/>
                  </a:lnTo>
                  <a:lnTo>
                    <a:pt x="34918" y="34921"/>
                  </a:lnTo>
                  <a:lnTo>
                    <a:pt x="34918" y="0"/>
                  </a:lnTo>
                  <a:close/>
                </a:path>
              </a:pathLst>
            </a:custGeom>
            <a:solidFill>
              <a:schemeClr val="accent1"/>
            </a:solidFill>
            <a:ln w="9525">
              <a:solidFill>
                <a:srgbClr val="ffd966"/>
              </a:solidFill>
              <a:round/>
            </a:ln>
          </p:spPr>
          <p:style>
            <a:lnRef idx="0"/>
            <a:fillRef idx="0"/>
            <a:effectRef idx="0"/>
            <a:fontRef idx="minor"/>
          </p:style>
        </p:sp>
        <p:sp>
          <p:nvSpPr>
            <p:cNvPr id="2262" name="Google Shape;6100;p40"/>
            <p:cNvSpPr/>
            <p:nvPr/>
          </p:nvSpPr>
          <p:spPr>
            <a:xfrm>
              <a:off x="8889840" y="229320"/>
              <a:ext cx="37440" cy="37440"/>
            </a:xfrm>
            <a:custGeom>
              <a:avLst/>
              <a:gdLst/>
              <a:ahLst/>
              <a:rect l="l" t="t" r="r" b="b"/>
              <a:pathLst>
                <a:path w="34920" h="34921">
                  <a:moveTo>
                    <a:pt x="0" y="0"/>
                  </a:moveTo>
                  <a:lnTo>
                    <a:pt x="0" y="34921"/>
                  </a:lnTo>
                  <a:lnTo>
                    <a:pt x="34920" y="34921"/>
                  </a:lnTo>
                  <a:lnTo>
                    <a:pt x="34920" y="0"/>
                  </a:lnTo>
                  <a:close/>
                </a:path>
              </a:pathLst>
            </a:custGeom>
            <a:solidFill>
              <a:schemeClr val="accent3"/>
            </a:solidFill>
            <a:ln w="9525">
              <a:solidFill>
                <a:srgbClr val="f1c232"/>
              </a:solidFill>
              <a:round/>
            </a:ln>
          </p:spPr>
          <p:style>
            <a:lnRef idx="0"/>
            <a:fillRef idx="0"/>
            <a:effectRef idx="0"/>
            <a:fontRef idx="minor"/>
          </p:style>
        </p:sp>
        <p:sp>
          <p:nvSpPr>
            <p:cNvPr id="2263" name="Google Shape;6101;p40"/>
            <p:cNvSpPr/>
            <p:nvPr/>
          </p:nvSpPr>
          <p:spPr>
            <a:xfrm>
              <a:off x="8927640" y="229320"/>
              <a:ext cx="37440" cy="37440"/>
            </a:xfrm>
            <a:custGeom>
              <a:avLst/>
              <a:gdLst/>
              <a:ahLst/>
              <a:rect l="l" t="t" r="r" b="b"/>
              <a:pathLst>
                <a:path w="34923" h="34921">
                  <a:moveTo>
                    <a:pt x="1" y="0"/>
                  </a:moveTo>
                  <a:lnTo>
                    <a:pt x="1" y="34921"/>
                  </a:lnTo>
                  <a:lnTo>
                    <a:pt x="34923" y="34921"/>
                  </a:lnTo>
                  <a:lnTo>
                    <a:pt x="34923" y="0"/>
                  </a:lnTo>
                  <a:close/>
                </a:path>
              </a:pathLst>
            </a:custGeom>
            <a:solidFill>
              <a:schemeClr val="accent3"/>
            </a:solidFill>
            <a:ln w="9525">
              <a:solidFill>
                <a:srgbClr val="f1c232"/>
              </a:solidFill>
              <a:round/>
            </a:ln>
          </p:spPr>
          <p:style>
            <a:lnRef idx="0"/>
            <a:fillRef idx="0"/>
            <a:effectRef idx="0"/>
            <a:fontRef idx="minor"/>
          </p:style>
        </p:sp>
        <p:sp>
          <p:nvSpPr>
            <p:cNvPr id="2264" name="Google Shape;6102;p40"/>
            <p:cNvSpPr/>
            <p:nvPr/>
          </p:nvSpPr>
          <p:spPr>
            <a:xfrm>
              <a:off x="8739000" y="26712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2265" name="Google Shape;6103;p40"/>
            <p:cNvSpPr/>
            <p:nvPr/>
          </p:nvSpPr>
          <p:spPr>
            <a:xfrm>
              <a:off x="8776800" y="267120"/>
              <a:ext cx="37440" cy="37440"/>
            </a:xfrm>
            <a:custGeom>
              <a:avLst/>
              <a:gdLst/>
              <a:ahLst/>
              <a:rect l="l" t="t" r="r" b="b"/>
              <a:pathLst>
                <a:path w="34920" h="34925">
                  <a:moveTo>
                    <a:pt x="0" y="1"/>
                  </a:moveTo>
                  <a:lnTo>
                    <a:pt x="0" y="34924"/>
                  </a:lnTo>
                  <a:lnTo>
                    <a:pt x="34919" y="34924"/>
                  </a:lnTo>
                  <a:lnTo>
                    <a:pt x="34919" y="1"/>
                  </a:lnTo>
                  <a:close/>
                </a:path>
              </a:pathLst>
            </a:custGeom>
            <a:solidFill>
              <a:schemeClr val="accent1"/>
            </a:solidFill>
            <a:ln w="9525">
              <a:solidFill>
                <a:srgbClr val="ffd966"/>
              </a:solidFill>
              <a:round/>
            </a:ln>
          </p:spPr>
          <p:style>
            <a:lnRef idx="0"/>
            <a:fillRef idx="0"/>
            <a:effectRef idx="0"/>
            <a:fontRef idx="minor"/>
          </p:style>
        </p:sp>
        <p:sp>
          <p:nvSpPr>
            <p:cNvPr id="2266" name="Google Shape;6104;p40"/>
            <p:cNvSpPr/>
            <p:nvPr/>
          </p:nvSpPr>
          <p:spPr>
            <a:xfrm>
              <a:off x="8814600" y="26712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2267" name="Google Shape;6105;p40"/>
            <p:cNvSpPr/>
            <p:nvPr/>
          </p:nvSpPr>
          <p:spPr>
            <a:xfrm>
              <a:off x="8852400" y="267120"/>
              <a:ext cx="37440" cy="37440"/>
            </a:xfrm>
            <a:custGeom>
              <a:avLst/>
              <a:gdLst/>
              <a:ahLst/>
              <a:rect l="l" t="t" r="r" b="b"/>
              <a:pathLst>
                <a:path w="34919" h="34925">
                  <a:moveTo>
                    <a:pt x="0" y="1"/>
                  </a:moveTo>
                  <a:lnTo>
                    <a:pt x="0" y="34924"/>
                  </a:lnTo>
                  <a:lnTo>
                    <a:pt x="34918" y="34924"/>
                  </a:lnTo>
                  <a:lnTo>
                    <a:pt x="34918" y="1"/>
                  </a:lnTo>
                  <a:close/>
                </a:path>
              </a:pathLst>
            </a:custGeom>
            <a:solidFill>
              <a:schemeClr val="accent3"/>
            </a:solidFill>
            <a:ln w="9525">
              <a:solidFill>
                <a:srgbClr val="f1c232"/>
              </a:solidFill>
              <a:round/>
            </a:ln>
          </p:spPr>
          <p:style>
            <a:lnRef idx="0"/>
            <a:fillRef idx="0"/>
            <a:effectRef idx="0"/>
            <a:fontRef idx="minor"/>
          </p:style>
        </p:sp>
        <p:sp>
          <p:nvSpPr>
            <p:cNvPr id="2268" name="Google Shape;6106;p40"/>
            <p:cNvSpPr/>
            <p:nvPr/>
          </p:nvSpPr>
          <p:spPr>
            <a:xfrm>
              <a:off x="8889840" y="267120"/>
              <a:ext cx="37440" cy="37440"/>
            </a:xfrm>
            <a:custGeom>
              <a:avLst/>
              <a:gdLst/>
              <a:ahLst/>
              <a:rect l="l" t="t" r="r" b="b"/>
              <a:pathLst>
                <a:path w="34920" h="34925">
                  <a:moveTo>
                    <a:pt x="0" y="1"/>
                  </a:moveTo>
                  <a:lnTo>
                    <a:pt x="0" y="34924"/>
                  </a:lnTo>
                  <a:lnTo>
                    <a:pt x="34920" y="34924"/>
                  </a:lnTo>
                  <a:lnTo>
                    <a:pt x="34920" y="1"/>
                  </a:lnTo>
                  <a:close/>
                </a:path>
              </a:pathLst>
            </a:custGeom>
            <a:solidFill>
              <a:schemeClr val="accent3"/>
            </a:solidFill>
            <a:ln w="9525">
              <a:solidFill>
                <a:srgbClr val="f1c232"/>
              </a:solidFill>
              <a:round/>
            </a:ln>
          </p:spPr>
          <p:style>
            <a:lnRef idx="0"/>
            <a:fillRef idx="0"/>
            <a:effectRef idx="0"/>
            <a:fontRef idx="minor"/>
          </p:style>
        </p:sp>
        <p:sp>
          <p:nvSpPr>
            <p:cNvPr id="2269" name="Google Shape;6107;p40"/>
            <p:cNvSpPr/>
            <p:nvPr/>
          </p:nvSpPr>
          <p:spPr>
            <a:xfrm>
              <a:off x="8776800" y="304920"/>
              <a:ext cx="37440" cy="37440"/>
            </a:xfrm>
            <a:custGeom>
              <a:avLst/>
              <a:gdLst/>
              <a:ahLst/>
              <a:rect l="l" t="t" r="r" b="b"/>
              <a:pathLst>
                <a:path w="34920" h="34919">
                  <a:moveTo>
                    <a:pt x="0" y="1"/>
                  </a:moveTo>
                  <a:lnTo>
                    <a:pt x="0" y="34919"/>
                  </a:lnTo>
                  <a:lnTo>
                    <a:pt x="34919" y="34919"/>
                  </a:lnTo>
                  <a:lnTo>
                    <a:pt x="34919" y="1"/>
                  </a:lnTo>
                  <a:close/>
                </a:path>
              </a:pathLst>
            </a:custGeom>
            <a:solidFill>
              <a:schemeClr val="accent3"/>
            </a:solidFill>
            <a:ln w="9525">
              <a:solidFill>
                <a:srgbClr val="f1c232"/>
              </a:solidFill>
              <a:round/>
            </a:ln>
          </p:spPr>
          <p:style>
            <a:lnRef idx="0"/>
            <a:fillRef idx="0"/>
            <a:effectRef idx="0"/>
            <a:fontRef idx="minor"/>
          </p:style>
        </p:sp>
        <p:sp>
          <p:nvSpPr>
            <p:cNvPr id="2270" name="Google Shape;6108;p40"/>
            <p:cNvSpPr/>
            <p:nvPr/>
          </p:nvSpPr>
          <p:spPr>
            <a:xfrm>
              <a:off x="8814600" y="304920"/>
              <a:ext cx="37440" cy="37440"/>
            </a:xfrm>
            <a:custGeom>
              <a:avLst/>
              <a:gdLst/>
              <a:ahLst/>
              <a:rect l="l" t="t" r="r" b="b"/>
              <a:pathLst>
                <a:path w="34923" h="34919">
                  <a:moveTo>
                    <a:pt x="0" y="1"/>
                  </a:moveTo>
                  <a:lnTo>
                    <a:pt x="0" y="34919"/>
                  </a:lnTo>
                  <a:lnTo>
                    <a:pt x="34922" y="34919"/>
                  </a:lnTo>
                  <a:lnTo>
                    <a:pt x="34922" y="1"/>
                  </a:lnTo>
                  <a:close/>
                </a:path>
              </a:pathLst>
            </a:custGeom>
            <a:solidFill>
              <a:schemeClr val="accent3"/>
            </a:solidFill>
            <a:ln w="9525">
              <a:solidFill>
                <a:srgbClr val="f1c232"/>
              </a:solidFill>
              <a:round/>
            </a:ln>
          </p:spPr>
          <p:style>
            <a:lnRef idx="0"/>
            <a:fillRef idx="0"/>
            <a:effectRef idx="0"/>
            <a:fontRef idx="minor"/>
          </p:style>
        </p:sp>
        <p:sp>
          <p:nvSpPr>
            <p:cNvPr id="2271" name="Google Shape;6109;p40"/>
            <p:cNvSpPr/>
            <p:nvPr/>
          </p:nvSpPr>
          <p:spPr>
            <a:xfrm>
              <a:off x="8852400" y="304920"/>
              <a:ext cx="37440" cy="37440"/>
            </a:xfrm>
            <a:custGeom>
              <a:avLst/>
              <a:gdLst/>
              <a:ahLst/>
              <a:rect l="l" t="t" r="r" b="b"/>
              <a:pathLst>
                <a:path w="34919" h="34919">
                  <a:moveTo>
                    <a:pt x="0" y="1"/>
                  </a:moveTo>
                  <a:lnTo>
                    <a:pt x="0" y="34919"/>
                  </a:lnTo>
                  <a:lnTo>
                    <a:pt x="34918" y="34919"/>
                  </a:lnTo>
                  <a:lnTo>
                    <a:pt x="34918" y="1"/>
                  </a:lnTo>
                  <a:close/>
                </a:path>
              </a:pathLst>
            </a:custGeom>
            <a:solidFill>
              <a:schemeClr val="accent3"/>
            </a:solidFill>
            <a:ln w="9525">
              <a:solidFill>
                <a:srgbClr val="f1c232"/>
              </a:solidFill>
              <a:round/>
            </a:ln>
          </p:spPr>
          <p:style>
            <a:lnRef idx="0"/>
            <a:fillRef idx="0"/>
            <a:effectRef idx="0"/>
            <a:fontRef idx="minor"/>
          </p:style>
        </p:sp>
        <p:sp>
          <p:nvSpPr>
            <p:cNvPr id="2272" name="Google Shape;6110;p40"/>
            <p:cNvSpPr/>
            <p:nvPr/>
          </p:nvSpPr>
          <p:spPr>
            <a:xfrm>
              <a:off x="8814600" y="342720"/>
              <a:ext cx="37440" cy="37440"/>
            </a:xfrm>
            <a:custGeom>
              <a:avLst/>
              <a:gdLst/>
              <a:ahLst/>
              <a:rect l="l" t="t" r="r" b="b"/>
              <a:pathLst>
                <a:path w="34923" h="34923">
                  <a:moveTo>
                    <a:pt x="0" y="1"/>
                  </a:moveTo>
                  <a:lnTo>
                    <a:pt x="0" y="34923"/>
                  </a:lnTo>
                  <a:lnTo>
                    <a:pt x="34922" y="34923"/>
                  </a:lnTo>
                  <a:lnTo>
                    <a:pt x="34922" y="1"/>
                  </a:lnTo>
                  <a:close/>
                </a:path>
              </a:pathLst>
            </a:custGeom>
            <a:solidFill>
              <a:schemeClr val="accent3"/>
            </a:solidFill>
            <a:ln w="9525">
              <a:solidFill>
                <a:srgbClr val="f1c232"/>
              </a:solidFill>
              <a:round/>
            </a:ln>
          </p:spPr>
          <p:style>
            <a:lnRef idx="0"/>
            <a:fillRef idx="0"/>
            <a:effectRef idx="0"/>
            <a:fontRef idx="minor"/>
          </p:style>
        </p:sp>
      </p:grpSp>
      <p:pic>
        <p:nvPicPr>
          <p:cNvPr id="2273" name="Google Shape;6111;p40" descr="">
            <a:hlinkClick r:id="rId1" action="ppaction://hlinksldjump"/>
          </p:cNvPr>
          <p:cNvPicPr/>
          <p:nvPr/>
        </p:nvPicPr>
        <p:blipFill>
          <a:blip r:embed="rId2"/>
          <a:stretch/>
        </p:blipFill>
        <p:spPr>
          <a:xfrm>
            <a:off x="8691840" y="567360"/>
            <a:ext cx="282960" cy="172440"/>
          </a:xfrm>
          <a:prstGeom prst="rect">
            <a:avLst/>
          </a:prstGeom>
          <a:ln w="0">
            <a:noFill/>
          </a:ln>
        </p:spPr>
      </p:pic>
      <p:pic>
        <p:nvPicPr>
          <p:cNvPr id="2274" name="Google Shape;6112;p40" descr="">
            <a:hlinkClick r:id="rId3" action="ppaction://hlinksldjump"/>
          </p:cNvPr>
          <p:cNvPicPr/>
          <p:nvPr/>
        </p:nvPicPr>
        <p:blipFill>
          <a:blip r:embed="rId4"/>
          <a:stretch/>
        </p:blipFill>
        <p:spPr>
          <a:xfrm>
            <a:off x="8382960" y="539640"/>
            <a:ext cx="228240" cy="228240"/>
          </a:xfrm>
          <a:prstGeom prst="rect">
            <a:avLst/>
          </a:prstGeom>
          <a:ln w="0">
            <a:noFill/>
          </a:ln>
        </p:spPr>
      </p:pic>
      <p:pic>
        <p:nvPicPr>
          <p:cNvPr id="2275" name="Google Shape;6113;p40" descr="">
            <a:hlinkClick r:id="rId5" action="ppaction://hlinksldjump"/>
          </p:cNvPr>
          <p:cNvPicPr/>
          <p:nvPr/>
        </p:nvPicPr>
        <p:blipFill>
          <a:blip r:embed="rId6"/>
          <a:stretch/>
        </p:blipFill>
        <p:spPr>
          <a:xfrm flipH="1">
            <a:off x="8029800" y="567360"/>
            <a:ext cx="282960" cy="172440"/>
          </a:xfrm>
          <a:prstGeom prst="rect">
            <a:avLst/>
          </a:prstGeom>
          <a:ln w="0">
            <a:noFill/>
          </a:ln>
        </p:spPr>
      </p:pic>
    </p:spTree>
  </p:cSld>
  <mc:AlternateContent>
    <mc:Choice Requires="p14">
      <p:transition spd="slow" p14:dur="2000"/>
    </mc:Choice>
    <mc:Fallback>
      <p:transition spd="slow"/>
    </mc:Fallback>
  </mc:AlternateContent>
  <p:timing>
    <p:tnLst>
      <p:par>
        <p:cTn id="52" dur="indefinite" restart="never" nodeType="tmRoot">
          <p:childTnLst>
            <p:seq>
              <p:cTn id="53" dur="indefinite" nodeType="mainSeq">
                <p:childTnLst>
                  <p:par>
                    <p:cTn id="54" fill="hold">
                      <p:stCondLst>
                        <p:cond delay="indefinite"/>
                      </p:stCondLst>
                      <p:childTnLst>
                        <p:par>
                          <p:cTn id="55" fill="hold">
                            <p:stCondLst>
                              <p:cond delay="0"/>
                            </p:stCondLst>
                            <p:childTnLst>
                              <p:par>
                                <p:cTn id="56" nodeType="clickEffect" fill="hold" presetClass="entr" presetID="2" presetSubtype="1">
                                  <p:stCondLst>
                                    <p:cond delay="0"/>
                                  </p:stCondLst>
                                  <p:childTnLst>
                                    <p:set>
                                      <p:cBhvr>
                                        <p:cTn id="57" dur="1" fill="hold">
                                          <p:stCondLst>
                                            <p:cond delay="0"/>
                                          </p:stCondLst>
                                        </p:cTn>
                                        <p:tgtEl>
                                          <p:spTgt spid="2186"/>
                                        </p:tgtEl>
                                        <p:attrNameLst>
                                          <p:attrName>style.visibility</p:attrName>
                                        </p:attrNameLst>
                                      </p:cBhvr>
                                      <p:to>
                                        <p:strVal val="visible"/>
                                      </p:to>
                                    </p:set>
                                    <p:anim calcmode="lin" valueType="num">
                                      <p:cBhvr additive="repl">
                                        <p:cTn id="58" dur="1000"/>
                                        <p:tgtEl>
                                          <p:spTgt spid="2186"/>
                                        </p:tgtEl>
                                        <p:attrNameLst>
                                          <p:attrName>ppt_y</p:attrName>
                                        </p:attrNameLst>
                                      </p:cBhvr>
                                      <p:tavLst>
                                        <p:tav tm="0">
                                          <p:val>
                                            <p:strVal val="#ppt_y-1"/>
                                          </p:val>
                                        </p:tav>
                                        <p:tav tm="100000">
                                          <p:val>
                                            <p:strVal val="#ppt_y"/>
                                          </p:val>
                                        </p:tav>
                                      </p:tavLst>
                                    </p:anim>
                                  </p:childTnLst>
                                </p:cTn>
                              </p:par>
                              <p:par>
                                <p:cTn id="59" nodeType="withEffect" fill="hold" presetClass="entr" presetID="2" presetSubtype="1">
                                  <p:stCondLst>
                                    <p:cond delay="0"/>
                                  </p:stCondLst>
                                  <p:childTnLst>
                                    <p:set>
                                      <p:cBhvr>
                                        <p:cTn id="60" dur="1" fill="hold">
                                          <p:stCondLst>
                                            <p:cond delay="0"/>
                                          </p:stCondLst>
                                        </p:cTn>
                                        <p:tgtEl>
                                          <p:spTgt spid="2187"/>
                                        </p:tgtEl>
                                        <p:attrNameLst>
                                          <p:attrName>style.visibility</p:attrName>
                                        </p:attrNameLst>
                                      </p:cBhvr>
                                      <p:to>
                                        <p:strVal val="visible"/>
                                      </p:to>
                                    </p:set>
                                    <p:anim calcmode="lin" valueType="num">
                                      <p:cBhvr additive="repl">
                                        <p:cTn id="61" dur="1000"/>
                                        <p:tgtEl>
                                          <p:spTgt spid="2187"/>
                                        </p:tgtEl>
                                        <p:attrNameLst>
                                          <p:attrName>ppt_y</p:attrName>
                                        </p:attrNameLst>
                                      </p:cBhvr>
                                      <p:tavLst>
                                        <p:tav tm="0">
                                          <p:val>
                                            <p:strVal val="#ppt_y-1"/>
                                          </p:val>
                                        </p:tav>
                                        <p:tav tm="100000">
                                          <p:val>
                                            <p:strVal val="#ppt_y"/>
                                          </p:val>
                                        </p:tav>
                                      </p:tavLst>
                                    </p:anim>
                                  </p:childTnLst>
                                </p:cTn>
                              </p:par>
                              <p:par>
                                <p:cTn id="62" nodeType="withEffect" fill="hold" presetClass="entr" presetID="2" presetSubtype="1">
                                  <p:stCondLst>
                                    <p:cond delay="0"/>
                                  </p:stCondLst>
                                  <p:childTnLst>
                                    <p:set>
                                      <p:cBhvr>
                                        <p:cTn id="63" dur="1" fill="hold">
                                          <p:stCondLst>
                                            <p:cond delay="0"/>
                                          </p:stCondLst>
                                        </p:cTn>
                                        <p:tgtEl>
                                          <p:spTgt spid="2188"/>
                                        </p:tgtEl>
                                        <p:attrNameLst>
                                          <p:attrName>style.visibility</p:attrName>
                                        </p:attrNameLst>
                                      </p:cBhvr>
                                      <p:to>
                                        <p:strVal val="visible"/>
                                      </p:to>
                                    </p:set>
                                    <p:anim calcmode="lin" valueType="num">
                                      <p:cBhvr additive="repl">
                                        <p:cTn id="64" dur="1000"/>
                                        <p:tgtEl>
                                          <p:spTgt spid="21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6" name="PlaceHolder 1"/>
          <p:cNvSpPr>
            <a:spLocks noGrp="1"/>
          </p:cNvSpPr>
          <p:nvPr>
            <p:ph type="title"/>
          </p:nvPr>
        </p:nvSpPr>
        <p:spPr>
          <a:xfrm>
            <a:off x="2232720" y="311400"/>
            <a:ext cx="4713480" cy="572400"/>
          </a:xfrm>
          <a:prstGeom prst="rect">
            <a:avLst/>
          </a:prstGeom>
          <a:noFill/>
          <a:ln w="0">
            <a:noFill/>
          </a:ln>
        </p:spPr>
        <p:txBody>
          <a:bodyPr tIns="91440" bIns="91440" anchor="b">
            <a:noAutofit/>
          </a:bodyPr>
          <a:p>
            <a:pPr algn="ctr">
              <a:lnSpc>
                <a:spcPct val="100000"/>
              </a:lnSpc>
              <a:buNone/>
            </a:pPr>
            <a:r>
              <a:rPr b="0" lang="fr-FR" sz="2400" spc="-236" strike="noStrike">
                <a:solidFill>
                  <a:srgbClr val="ffd966"/>
                </a:solidFill>
                <a:latin typeface="Orbitron ExtraBold"/>
                <a:ea typeface="Orbitron ExtraBold"/>
              </a:rPr>
              <a:t>Les</a:t>
            </a:r>
            <a:r>
              <a:rPr b="0" lang="fr-FR" sz="2400" spc="-177" strike="noStrike">
                <a:solidFill>
                  <a:srgbClr val="ffd966"/>
                </a:solidFill>
                <a:latin typeface="Orbitron ExtraBold"/>
                <a:ea typeface="Orbitron ExtraBold"/>
              </a:rPr>
              <a:t> </a:t>
            </a:r>
            <a:r>
              <a:rPr b="0" lang="fr-FR" sz="2400" spc="-120" strike="noStrike">
                <a:solidFill>
                  <a:srgbClr val="ffd966"/>
                </a:solidFill>
                <a:latin typeface="Orbitron ExtraBold"/>
                <a:ea typeface="Orbitron ExtraBold"/>
              </a:rPr>
              <a:t>problèmes</a:t>
            </a:r>
            <a:r>
              <a:rPr b="0" lang="fr-FR" sz="2400" spc="-205" strike="noStrike">
                <a:solidFill>
                  <a:srgbClr val="ffd966"/>
                </a:solidFill>
                <a:latin typeface="Orbitron ExtraBold"/>
                <a:ea typeface="Orbitron ExtraBold"/>
              </a:rPr>
              <a:t> </a:t>
            </a:r>
            <a:r>
              <a:rPr b="0" lang="fr-FR" sz="2400" spc="-111" strike="noStrike">
                <a:solidFill>
                  <a:srgbClr val="ffd966"/>
                </a:solidFill>
                <a:latin typeface="Orbitron ExtraBold"/>
                <a:ea typeface="Orbitron ExtraBold"/>
              </a:rPr>
              <a:t>qu'on</a:t>
            </a:r>
            <a:r>
              <a:rPr b="0" lang="fr-FR" sz="2400" spc="-211" strike="noStrike">
                <a:solidFill>
                  <a:srgbClr val="ffd966"/>
                </a:solidFill>
                <a:latin typeface="Orbitron ExtraBold"/>
                <a:ea typeface="Orbitron ExtraBold"/>
              </a:rPr>
              <a:t> </a:t>
            </a:r>
            <a:r>
              <a:rPr b="0" lang="fr-FR" sz="2400" spc="-1" strike="noStrike">
                <a:solidFill>
                  <a:srgbClr val="ffd966"/>
                </a:solidFill>
                <a:latin typeface="Orbitron ExtraBold"/>
                <a:ea typeface="Orbitron ExtraBold"/>
              </a:rPr>
              <a:t>a</a:t>
            </a:r>
            <a:r>
              <a:rPr b="0" lang="fr-FR" sz="2400" spc="-202" strike="noStrike">
                <a:solidFill>
                  <a:srgbClr val="ffd966"/>
                </a:solidFill>
                <a:latin typeface="Orbitron ExtraBold"/>
                <a:ea typeface="Orbitron ExtraBold"/>
              </a:rPr>
              <a:t> </a:t>
            </a:r>
            <a:r>
              <a:rPr b="0" lang="fr-FR" sz="2400" spc="-26" strike="noStrike">
                <a:solidFill>
                  <a:srgbClr val="ffd966"/>
                </a:solidFill>
                <a:latin typeface="Orbitron ExtraBold"/>
                <a:ea typeface="Orbitron ExtraBold"/>
              </a:rPr>
              <a:t>eu</a:t>
            </a:r>
            <a:endParaRPr b="0" lang="en-US" sz="2400" spc="-1" strike="noStrike">
              <a:solidFill>
                <a:srgbClr val="000000"/>
              </a:solidFill>
              <a:latin typeface="Arial"/>
            </a:endParaRPr>
          </a:p>
        </p:txBody>
      </p:sp>
      <p:sp>
        <p:nvSpPr>
          <p:cNvPr id="2277" name="PlaceHolder 2"/>
          <p:cNvSpPr>
            <a:spLocks noGrp="1"/>
          </p:cNvSpPr>
          <p:nvPr>
            <p:ph/>
          </p:nvPr>
        </p:nvSpPr>
        <p:spPr>
          <a:xfrm>
            <a:off x="772560" y="1169640"/>
            <a:ext cx="7399800" cy="3222000"/>
          </a:xfrm>
          <a:prstGeom prst="rect">
            <a:avLst/>
          </a:prstGeom>
          <a:noFill/>
          <a:ln w="0">
            <a:noFill/>
          </a:ln>
        </p:spPr>
        <p:txBody>
          <a:bodyPr tIns="91440" bIns="91440" anchor="t">
            <a:noAutofit/>
          </a:bodyPr>
          <a:p>
            <a:pPr>
              <a:lnSpc>
                <a:spcPct val="100000"/>
              </a:lnSpc>
              <a:spcAft>
                <a:spcPts val="1599"/>
              </a:spcAft>
              <a:buNone/>
              <a:tabLst>
                <a:tab algn="l" pos="0"/>
              </a:tabLst>
            </a:pPr>
            <a:r>
              <a:rPr b="0" lang="fr-FR" sz="1600" spc="-1" strike="noStrike">
                <a:solidFill>
                  <a:srgbClr val="ffffff"/>
                </a:solidFill>
                <a:latin typeface="Advent Pro Medium"/>
                <a:ea typeface="Advent Pro Medium"/>
              </a:rPr>
              <a:t>_Gérer le timing car on a commencer tot mais on c’est arreter pou un bon moment avant de continuer et on a du tout refaire ,</a:t>
            </a:r>
            <a:endParaRPr b="0" lang="en-US" sz="1600" spc="-1" strike="noStrike">
              <a:solidFill>
                <a:srgbClr val="000000"/>
              </a:solidFill>
              <a:latin typeface="Arial"/>
            </a:endParaRPr>
          </a:p>
          <a:p>
            <a:pPr>
              <a:lnSpc>
                <a:spcPct val="100000"/>
              </a:lnSpc>
              <a:spcAft>
                <a:spcPts val="1599"/>
              </a:spcAft>
              <a:buNone/>
              <a:tabLst>
                <a:tab algn="l" pos="0"/>
              </a:tabLst>
            </a:pPr>
            <a:r>
              <a:rPr b="0" lang="fr-FR" sz="1600" spc="-1" strike="noStrike">
                <a:solidFill>
                  <a:srgbClr val="ffffff"/>
                </a:solidFill>
                <a:latin typeface="Advent Pro Medium"/>
                <a:ea typeface="Advent Pro Medium"/>
              </a:rPr>
              <a:t>-On avais pas une vison claire sur le projet .</a:t>
            </a:r>
            <a:endParaRPr b="0" lang="en-US" sz="1600" spc="-1" strike="noStrike">
              <a:solidFill>
                <a:srgbClr val="000000"/>
              </a:solidFill>
              <a:latin typeface="Arial"/>
            </a:endParaRPr>
          </a:p>
          <a:p>
            <a:pPr>
              <a:lnSpc>
                <a:spcPct val="100000"/>
              </a:lnSpc>
              <a:spcAft>
                <a:spcPts val="1599"/>
              </a:spcAft>
              <a:buNone/>
              <a:tabLst>
                <a:tab algn="l" pos="0"/>
              </a:tabLst>
            </a:pPr>
            <a:r>
              <a:rPr b="0" lang="fr-FR" sz="1600" spc="-1" strike="noStrike">
                <a:solidFill>
                  <a:srgbClr val="ffffff"/>
                </a:solidFill>
                <a:latin typeface="Advent Pro Medium"/>
                <a:ea typeface="Advent Pro Medium"/>
              </a:rPr>
              <a:t>-Des fuites mémoire et du seffault </a:t>
            </a:r>
            <a:endParaRPr b="0" lang="en-US" sz="1600" spc="-1" strike="noStrike">
              <a:solidFill>
                <a:srgbClr val="000000"/>
              </a:solidFill>
              <a:latin typeface="Arial"/>
            </a:endParaRPr>
          </a:p>
          <a:p>
            <a:pPr>
              <a:lnSpc>
                <a:spcPct val="100000"/>
              </a:lnSpc>
              <a:spcAft>
                <a:spcPts val="1599"/>
              </a:spcAft>
              <a:buNone/>
              <a:tabLst>
                <a:tab algn="l" pos="0"/>
              </a:tabLst>
            </a:pPr>
            <a:r>
              <a:rPr b="0" lang="fr-FR" sz="1600" spc="-1" strike="noStrike">
                <a:solidFill>
                  <a:srgbClr val="ffffff"/>
                </a:solidFill>
                <a:latin typeface="Advent Pro Medium"/>
                <a:ea typeface="Advent Pro Medium"/>
              </a:rPr>
              <a:t>-la partie SDL nous a poser beaucoup de problème surtout  au début car on avais pas bien bien compris la thématique au module images , on a du la retravailler a 0 pour mieux comprendre ,</a:t>
            </a:r>
            <a:endParaRPr b="0" lang="en-US" sz="1600" spc="-1" strike="noStrike">
              <a:solidFill>
                <a:srgbClr val="000000"/>
              </a:solidFill>
              <a:latin typeface="Arial"/>
            </a:endParaRPr>
          </a:p>
          <a:p>
            <a:pPr>
              <a:lnSpc>
                <a:spcPct val="100000"/>
              </a:lnSpc>
              <a:spcAft>
                <a:spcPts val="1599"/>
              </a:spcAft>
              <a:buNone/>
              <a:tabLst>
                <a:tab algn="l" pos="0"/>
              </a:tabLst>
            </a:pPr>
            <a:r>
              <a:rPr b="0" lang="fr-FR" sz="1600" spc="-1" strike="noStrike">
                <a:solidFill>
                  <a:srgbClr val="ffffff"/>
                </a:solidFill>
                <a:latin typeface="Advent Pro Medium"/>
                <a:ea typeface="Advent Pro Medium"/>
              </a:rPr>
              <a:t>-Bien dériger les pathway vers nos library et adapter nos outils informatiques</a:t>
            </a:r>
            <a:endParaRPr b="0" lang="en-US" sz="1600" spc="-1" strike="noStrike">
              <a:solidFill>
                <a:srgbClr val="000000"/>
              </a:solidFill>
              <a:latin typeface="Arial"/>
            </a:endParaRPr>
          </a:p>
        </p:txBody>
      </p:sp>
      <p:grpSp>
        <p:nvGrpSpPr>
          <p:cNvPr id="2278" name="Google Shape;5891;p36"/>
          <p:cNvGrpSpPr/>
          <p:nvPr/>
        </p:nvGrpSpPr>
        <p:grpSpPr>
          <a:xfrm>
            <a:off x="1914120" y="495000"/>
            <a:ext cx="161640" cy="242640"/>
            <a:chOff x="1914120" y="495000"/>
            <a:chExt cx="161640" cy="242640"/>
          </a:xfrm>
        </p:grpSpPr>
        <p:sp>
          <p:nvSpPr>
            <p:cNvPr id="2279" name="Google Shape;5892;p36"/>
            <p:cNvSpPr/>
            <p:nvPr/>
          </p:nvSpPr>
          <p:spPr>
            <a:xfrm rot="16200000">
              <a:off x="1914120" y="657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280" name="Google Shape;5893;p36"/>
            <p:cNvSpPr/>
            <p:nvPr/>
          </p:nvSpPr>
          <p:spPr>
            <a:xfrm rot="16200000">
              <a:off x="191412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281" name="Google Shape;5894;p36"/>
            <p:cNvSpPr/>
            <p:nvPr/>
          </p:nvSpPr>
          <p:spPr>
            <a:xfrm rot="16200000">
              <a:off x="1914120" y="49500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282" name="Google Shape;5895;p36"/>
            <p:cNvSpPr/>
            <p:nvPr/>
          </p:nvSpPr>
          <p:spPr>
            <a:xfrm rot="16200000">
              <a:off x="199512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grpSp>
        <p:nvGrpSpPr>
          <p:cNvPr id="2283" name="Google Shape;5896;p36"/>
          <p:cNvGrpSpPr/>
          <p:nvPr/>
        </p:nvGrpSpPr>
        <p:grpSpPr>
          <a:xfrm>
            <a:off x="7053120" y="494640"/>
            <a:ext cx="161640" cy="242640"/>
            <a:chOff x="7053120" y="494640"/>
            <a:chExt cx="161640" cy="242640"/>
          </a:xfrm>
        </p:grpSpPr>
        <p:sp>
          <p:nvSpPr>
            <p:cNvPr id="2284" name="Google Shape;5897;p36"/>
            <p:cNvSpPr/>
            <p:nvPr/>
          </p:nvSpPr>
          <p:spPr>
            <a:xfrm rot="5400000">
              <a:off x="7134120" y="49464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285" name="Google Shape;5898;p36"/>
            <p:cNvSpPr/>
            <p:nvPr/>
          </p:nvSpPr>
          <p:spPr>
            <a:xfrm rot="5400000">
              <a:off x="7134120" y="57564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286" name="Google Shape;5899;p36"/>
            <p:cNvSpPr/>
            <p:nvPr/>
          </p:nvSpPr>
          <p:spPr>
            <a:xfrm rot="5400000">
              <a:off x="7134120" y="65664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287" name="Google Shape;5900;p36"/>
            <p:cNvSpPr/>
            <p:nvPr/>
          </p:nvSpPr>
          <p:spPr>
            <a:xfrm rot="5400000">
              <a:off x="7053120" y="57564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spTree>
  </p:cSld>
  <mc:AlternateContent>
    <mc:Choice Requires="p14">
      <p:transition spd="slow" p14:dur="2000"/>
    </mc:Choice>
    <mc:Fallback>
      <p:transition spd="slow"/>
    </mc:Fallback>
  </mc:AlternateContent>
  <p:timing>
    <p:tnLst>
      <p:par>
        <p:cTn id="65" dur="indefinite" restart="never" nodeType="tmRoot">
          <p:childTnLst>
            <p:seq>
              <p:cTn id="66" dur="indefinite" nodeType="mainSeq">
                <p:childTnLst>
                  <p:par>
                    <p:cTn id="67" fill="hold">
                      <p:stCondLst>
                        <p:cond delay="indefinite"/>
                      </p:stCondLst>
                      <p:childTnLst>
                        <p:par>
                          <p:cTn id="68" fill="hold">
                            <p:stCondLst>
                              <p:cond delay="0"/>
                            </p:stCondLst>
                            <p:childTnLst>
                              <p:par>
                                <p:cTn id="69" nodeType="clickEffect" fill="hold" presetClass="entr" presetID="2" presetSubtype="2">
                                  <p:stCondLst>
                                    <p:cond delay="0"/>
                                  </p:stCondLst>
                                  <p:childTnLst>
                                    <p:set>
                                      <p:cBhvr>
                                        <p:cTn id="70" dur="1" fill="hold">
                                          <p:stCondLst>
                                            <p:cond delay="0"/>
                                          </p:stCondLst>
                                        </p:cTn>
                                        <p:tgtEl>
                                          <p:spTgt spid="2276"/>
                                        </p:tgtEl>
                                        <p:attrNameLst>
                                          <p:attrName>style.visibility</p:attrName>
                                        </p:attrNameLst>
                                      </p:cBhvr>
                                      <p:to>
                                        <p:strVal val="visible"/>
                                      </p:to>
                                    </p:set>
                                    <p:anim calcmode="lin" valueType="num">
                                      <p:cBhvr additive="repl">
                                        <p:cTn id="71" dur="1000"/>
                                        <p:tgtEl>
                                          <p:spTgt spid="2276"/>
                                        </p:tgtEl>
                                        <p:attrNameLst>
                                          <p:attrName>ppt_x</p:attrName>
                                        </p:attrNameLst>
                                      </p:cBhvr>
                                      <p:tavLst>
                                        <p:tav tm="0">
                                          <p:val>
                                            <p:strVal val="#ppt_x+1"/>
                                          </p:val>
                                        </p:tav>
                                        <p:tav tm="100000">
                                          <p:val>
                                            <p:strVal val="#ppt_x"/>
                                          </p:val>
                                        </p:tav>
                                      </p:tavLst>
                                    </p:anim>
                                  </p:childTnLst>
                                </p:cTn>
                              </p:par>
                              <p:par>
                                <p:cTn id="72" nodeType="withEffect" fill="hold" presetClass="entr" presetID="2" presetSubtype="2">
                                  <p:stCondLst>
                                    <p:cond delay="0"/>
                                  </p:stCondLst>
                                  <p:childTnLst>
                                    <p:set>
                                      <p:cBhvr>
                                        <p:cTn id="73" dur="1" fill="hold">
                                          <p:stCondLst>
                                            <p:cond delay="0"/>
                                          </p:stCondLst>
                                        </p:cTn>
                                        <p:tgtEl>
                                          <p:spTgt spid="2277"/>
                                        </p:tgtEl>
                                        <p:attrNameLst>
                                          <p:attrName>style.visibility</p:attrName>
                                        </p:attrNameLst>
                                      </p:cBhvr>
                                      <p:to>
                                        <p:strVal val="visible"/>
                                      </p:to>
                                    </p:set>
                                    <p:anim calcmode="lin" valueType="num">
                                      <p:cBhvr additive="repl">
                                        <p:cTn id="74" dur="1000"/>
                                        <p:tgtEl>
                                          <p:spTgt spid="2277"/>
                                        </p:tgtEl>
                                        <p:attrNameLst>
                                          <p:attrName>ppt_x</p:attrName>
                                        </p:attrNameLst>
                                      </p:cBhvr>
                                      <p:tavLst>
                                        <p:tav tm="0">
                                          <p:val>
                                            <p:strVal val="#ppt_x+1"/>
                                          </p:val>
                                        </p:tav>
                                        <p:tav tm="100000">
                                          <p:val>
                                            <p:strVal val="#ppt_x"/>
                                          </p:val>
                                        </p:tav>
                                      </p:tavLst>
                                    </p:anim>
                                  </p:childTnLst>
                                </p:cTn>
                              </p:par>
                              <p:par>
                                <p:cTn id="75" nodeType="withEffect" fill="hold" presetClass="entr" presetID="2" presetSubtype="2">
                                  <p:stCondLst>
                                    <p:cond delay="0"/>
                                  </p:stCondLst>
                                  <p:childTnLst>
                                    <p:set>
                                      <p:cBhvr>
                                        <p:cTn id="76" dur="1" fill="hold">
                                          <p:stCondLst>
                                            <p:cond delay="0"/>
                                          </p:stCondLst>
                                        </p:cTn>
                                        <p:tgtEl>
                                          <p:spTgt spid="2278"/>
                                        </p:tgtEl>
                                        <p:attrNameLst>
                                          <p:attrName>style.visibility</p:attrName>
                                        </p:attrNameLst>
                                      </p:cBhvr>
                                      <p:to>
                                        <p:strVal val="visible"/>
                                      </p:to>
                                    </p:set>
                                    <p:anim calcmode="lin" valueType="num">
                                      <p:cBhvr additive="repl">
                                        <p:cTn id="77" dur="1000"/>
                                        <p:tgtEl>
                                          <p:spTgt spid="2278"/>
                                        </p:tgtEl>
                                        <p:attrNameLst>
                                          <p:attrName>ppt_x</p:attrName>
                                        </p:attrNameLst>
                                      </p:cBhvr>
                                      <p:tavLst>
                                        <p:tav tm="0">
                                          <p:val>
                                            <p:strVal val="#ppt_x+1"/>
                                          </p:val>
                                        </p:tav>
                                        <p:tav tm="100000">
                                          <p:val>
                                            <p:strVal val="#ppt_x"/>
                                          </p:val>
                                        </p:tav>
                                      </p:tavLst>
                                    </p:anim>
                                  </p:childTnLst>
                                </p:cTn>
                              </p:par>
                              <p:par>
                                <p:cTn id="78" nodeType="withEffect" fill="hold" presetClass="entr" presetID="2" presetSubtype="2">
                                  <p:stCondLst>
                                    <p:cond delay="0"/>
                                  </p:stCondLst>
                                  <p:childTnLst>
                                    <p:set>
                                      <p:cBhvr>
                                        <p:cTn id="79" dur="1" fill="hold">
                                          <p:stCondLst>
                                            <p:cond delay="0"/>
                                          </p:stCondLst>
                                        </p:cTn>
                                        <p:tgtEl>
                                          <p:spTgt spid="2283"/>
                                        </p:tgtEl>
                                        <p:attrNameLst>
                                          <p:attrName>style.visibility</p:attrName>
                                        </p:attrNameLst>
                                      </p:cBhvr>
                                      <p:to>
                                        <p:strVal val="visible"/>
                                      </p:to>
                                    </p:set>
                                    <p:anim calcmode="lin" valueType="num">
                                      <p:cBhvr additive="repl">
                                        <p:cTn id="80" dur="1000"/>
                                        <p:tgtEl>
                                          <p:spTgt spid="228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8" name="PlaceHolder 1"/>
          <p:cNvSpPr>
            <a:spLocks noGrp="1"/>
          </p:cNvSpPr>
          <p:nvPr>
            <p:ph type="title"/>
          </p:nvPr>
        </p:nvSpPr>
        <p:spPr>
          <a:xfrm>
            <a:off x="1272600" y="244440"/>
            <a:ext cx="6474240" cy="841320"/>
          </a:xfrm>
          <a:prstGeom prst="rect">
            <a:avLst/>
          </a:prstGeom>
          <a:noFill/>
          <a:ln w="0">
            <a:noFill/>
          </a:ln>
        </p:spPr>
        <p:txBody>
          <a:bodyPr tIns="91440" bIns="91440" anchor="b">
            <a:noAutofit/>
          </a:bodyPr>
          <a:p>
            <a:pPr algn="ctr">
              <a:lnSpc>
                <a:spcPct val="100000"/>
              </a:lnSpc>
              <a:buNone/>
              <a:tabLst>
                <a:tab algn="l" pos="0"/>
              </a:tabLst>
            </a:pPr>
            <a:r>
              <a:rPr b="0" lang="fr-FR" sz="4800" spc="-1" strike="noStrike">
                <a:solidFill>
                  <a:srgbClr val="ffd966"/>
                </a:solidFill>
                <a:latin typeface="Orbitron ExtraBold"/>
                <a:ea typeface="Orbitron ExtraBold"/>
              </a:rPr>
              <a:t>Conclusion</a:t>
            </a:r>
            <a:endParaRPr b="0" lang="en-US" sz="4800" spc="-1" strike="noStrike">
              <a:solidFill>
                <a:srgbClr val="000000"/>
              </a:solidFill>
              <a:latin typeface="Arial"/>
            </a:endParaRPr>
          </a:p>
        </p:txBody>
      </p:sp>
      <p:sp>
        <p:nvSpPr>
          <p:cNvPr id="2289" name="PlaceHolder 2"/>
          <p:cNvSpPr>
            <a:spLocks noGrp="1"/>
          </p:cNvSpPr>
          <p:nvPr>
            <p:ph type="subTitle"/>
          </p:nvPr>
        </p:nvSpPr>
        <p:spPr>
          <a:xfrm>
            <a:off x="195480" y="1020600"/>
            <a:ext cx="8707320" cy="3777840"/>
          </a:xfrm>
          <a:prstGeom prst="rect">
            <a:avLst/>
          </a:prstGeom>
          <a:noFill/>
          <a:ln w="0">
            <a:noFill/>
          </a:ln>
        </p:spPr>
        <p:txBody>
          <a:bodyPr tIns="91440" bIns="91440" anchor="t">
            <a:noAutofit/>
          </a:bodyPr>
          <a:p>
            <a:pPr marL="457200" indent="-343080" algn="ctr">
              <a:lnSpc>
                <a:spcPct val="100000"/>
              </a:lnSpc>
              <a:buNone/>
              <a:tabLst>
                <a:tab algn="l" pos="0"/>
              </a:tabLst>
            </a:pPr>
            <a:r>
              <a:rPr b="0" lang="fr-FR" sz="1600" spc="-1" strike="noStrike">
                <a:solidFill>
                  <a:srgbClr val="ffffff"/>
                </a:solidFill>
                <a:latin typeface="Advent Pro Medium"/>
                <a:ea typeface="Advent Pro Medium"/>
              </a:rPr>
              <a:t>Le développement de ce projet a été une expérience nouvelle mais exigeante. La partie SDL du projet a présenté de nombreuses difficultés, notamment en raison de sa complexité et du manque de familiarité de l'équipe avec cette technologie au début du projet. De plus, une mauvaise gestion du temps a amplifié ces difficultés, rendant le processus de développement plus dure.</a:t>
            </a:r>
            <a:endParaRPr b="0" lang="en-US" sz="1600" spc="-1" strike="noStrike">
              <a:latin typeface="Arial"/>
            </a:endParaRPr>
          </a:p>
          <a:p>
            <a:pPr marL="457200" indent="-343080" algn="ctr">
              <a:lnSpc>
                <a:spcPct val="100000"/>
              </a:lnSpc>
              <a:buNone/>
              <a:tabLst>
                <a:tab algn="l" pos="0"/>
              </a:tabLst>
            </a:pPr>
            <a:r>
              <a:rPr b="0" lang="fr-FR" sz="1600" spc="-1" strike="noStrike">
                <a:solidFill>
                  <a:srgbClr val="ffffff"/>
                </a:solidFill>
                <a:latin typeface="Advent Pro Medium"/>
                <a:ea typeface="Advent Pro Medium"/>
              </a:rPr>
              <a:t>Cependant, malgré ces défis, nous avons progressé au fil du temps. Après la première séance, nous avons pu mieux comprendre l'approche de la SDL et commencer à mettre en œuvre des solutions plus efficaces. Nous avons également appris l'importance d'écrire un code propre et bien organisé pour faciliter la collaboration et la maintenance du projet à long terme.</a:t>
            </a:r>
            <a:endParaRPr b="0" lang="en-US" sz="1600" spc="-1" strike="noStrike">
              <a:latin typeface="Arial"/>
            </a:endParaRPr>
          </a:p>
          <a:p>
            <a:pPr marL="457200" indent="-343080" algn="ctr">
              <a:lnSpc>
                <a:spcPct val="100000"/>
              </a:lnSpc>
              <a:buNone/>
              <a:tabLst>
                <a:tab algn="l" pos="0"/>
              </a:tabLst>
            </a:pPr>
            <a:r>
              <a:rPr b="0" lang="fr-FR" sz="1600" spc="-1" strike="noStrike">
                <a:solidFill>
                  <a:srgbClr val="ffffff"/>
                </a:solidFill>
                <a:latin typeface="Advent Pro Medium"/>
                <a:ea typeface="Advent Pro Medium"/>
              </a:rPr>
              <a:t>Ce projet nous a permis de mieux comprendre les principes fondamentaux de la programmation de jeux avec SDL et nous a préparés à relever de nouveaux défis dans le futur.</a:t>
            </a:r>
            <a:endParaRPr b="0" lang="en-US" sz="1600" spc="-1" strike="noStrike">
              <a:latin typeface="Arial"/>
            </a:endParaRPr>
          </a:p>
          <a:p>
            <a:pPr algn="ctr">
              <a:lnSpc>
                <a:spcPct val="100000"/>
              </a:lnSpc>
              <a:buNone/>
              <a:tabLst>
                <a:tab algn="l" pos="0"/>
              </a:tabLst>
            </a:pPr>
            <a:r>
              <a:rPr b="0" lang="fr-FR" sz="1600" spc="-1" strike="noStrike">
                <a:solidFill>
                  <a:srgbClr val="ffffff"/>
                </a:solidFill>
                <a:latin typeface="Advent Pro Medium"/>
                <a:ea typeface="Advent Pro Medium"/>
              </a:rPr>
              <a:t>a</a:t>
            </a:r>
            <a:endParaRPr b="0" lang="en-US" sz="1600" spc="-1" strike="noStrike">
              <a:latin typeface="Arial"/>
            </a:endParaRPr>
          </a:p>
        </p:txBody>
      </p:sp>
      <p:sp>
        <p:nvSpPr>
          <p:cNvPr id="2290" name="Rectangle : coins arrondis 1"/>
          <p:cNvSpPr/>
          <p:nvPr/>
        </p:nvSpPr>
        <p:spPr>
          <a:xfrm>
            <a:off x="2332080" y="3871440"/>
            <a:ext cx="4805640" cy="927000"/>
          </a:xfrm>
          <a:prstGeom prst="roundRect">
            <a:avLst>
              <a:gd name="adj" fmla="val 16667"/>
            </a:avLst>
          </a:prstGeom>
          <a:solidFill>
            <a:srgbClr val="1c4587"/>
          </a:solidFill>
          <a:ln>
            <a:solidFill>
              <a:srgbClr val="1c4587"/>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2" name="PlaceHolder 1"/>
          <p:cNvSpPr>
            <a:spLocks noGrp="1"/>
          </p:cNvSpPr>
          <p:nvPr>
            <p:ph type="title"/>
          </p:nvPr>
        </p:nvSpPr>
        <p:spPr>
          <a:xfrm>
            <a:off x="311760" y="1106280"/>
            <a:ext cx="8520120" cy="710640"/>
          </a:xfrm>
          <a:prstGeom prst="rect">
            <a:avLst/>
          </a:prstGeom>
          <a:noFill/>
          <a:ln w="0">
            <a:noFill/>
          </a:ln>
        </p:spPr>
        <p:txBody>
          <a:bodyPr tIns="91440" bIns="91440" anchor="b">
            <a:noAutofit/>
          </a:bodyPr>
          <a:p>
            <a:pPr algn="ctr">
              <a:lnSpc>
                <a:spcPct val="100000"/>
              </a:lnSpc>
              <a:buNone/>
              <a:tabLst>
                <a:tab algn="l" pos="0"/>
              </a:tabLst>
            </a:pPr>
            <a:r>
              <a:rPr b="0" lang="en" sz="4800" spc="-1" strike="noStrike">
                <a:solidFill>
                  <a:srgbClr val="ffd966"/>
                </a:solidFill>
                <a:latin typeface="Orbitron ExtraBold"/>
                <a:ea typeface="Orbitron ExtraBold"/>
              </a:rPr>
              <a:t>01</a:t>
            </a:r>
            <a:endParaRPr b="0" lang="en-US" sz="4800" spc="-1" strike="noStrike">
              <a:solidFill>
                <a:srgbClr val="000000"/>
              </a:solidFill>
              <a:latin typeface="Arial"/>
            </a:endParaRPr>
          </a:p>
        </p:txBody>
      </p:sp>
      <p:sp>
        <p:nvSpPr>
          <p:cNvPr id="1813" name="PlaceHolder 2"/>
          <p:cNvSpPr>
            <a:spLocks noGrp="1"/>
          </p:cNvSpPr>
          <p:nvPr>
            <p:ph type="title"/>
          </p:nvPr>
        </p:nvSpPr>
        <p:spPr>
          <a:xfrm>
            <a:off x="1334880" y="1601280"/>
            <a:ext cx="6474240" cy="841320"/>
          </a:xfrm>
          <a:prstGeom prst="rect">
            <a:avLst/>
          </a:prstGeom>
          <a:noFill/>
          <a:ln w="0">
            <a:noFill/>
          </a:ln>
        </p:spPr>
        <p:txBody>
          <a:bodyPr tIns="91440" bIns="91440" anchor="ctr">
            <a:noAutofit/>
          </a:bodyPr>
          <a:p>
            <a:pPr algn="ctr">
              <a:lnSpc>
                <a:spcPct val="100000"/>
              </a:lnSpc>
              <a:buNone/>
              <a:tabLst>
                <a:tab algn="l" pos="0"/>
              </a:tabLst>
            </a:pPr>
            <a:r>
              <a:rPr b="0" lang="en" sz="3000" spc="-1" strike="noStrike">
                <a:solidFill>
                  <a:srgbClr val="ffd966"/>
                </a:solidFill>
                <a:latin typeface="Orbitron ExtraBold"/>
                <a:ea typeface="Orbitron ExtraBold"/>
              </a:rPr>
              <a:t>Introduction</a:t>
            </a:r>
            <a:endParaRPr b="0" lang="en-US" sz="3000" spc="-1" strike="noStrike">
              <a:solidFill>
                <a:srgbClr val="000000"/>
              </a:solidFill>
              <a:latin typeface="Arial"/>
            </a:endParaRPr>
          </a:p>
        </p:txBody>
      </p:sp>
      <p:grpSp>
        <p:nvGrpSpPr>
          <p:cNvPr id="1814" name="Google Shape;5628;p32"/>
          <p:cNvGrpSpPr/>
          <p:nvPr/>
        </p:nvGrpSpPr>
        <p:grpSpPr>
          <a:xfrm>
            <a:off x="8029080" y="154080"/>
            <a:ext cx="263880" cy="226080"/>
            <a:chOff x="8029080" y="154080"/>
            <a:chExt cx="263880" cy="226080"/>
          </a:xfrm>
        </p:grpSpPr>
        <p:sp>
          <p:nvSpPr>
            <p:cNvPr id="1815" name="Google Shape;5629;p32"/>
            <p:cNvSpPr/>
            <p:nvPr/>
          </p:nvSpPr>
          <p:spPr>
            <a:xfrm>
              <a:off x="8066880" y="154080"/>
              <a:ext cx="37440" cy="37440"/>
            </a:xfrm>
            <a:custGeom>
              <a:avLst/>
              <a:gdLst/>
              <a:ahLst/>
              <a:rect l="l" t="t" r="r" b="b"/>
              <a:pathLst>
                <a:path w="34923" h="34923">
                  <a:moveTo>
                    <a:pt x="0" y="0"/>
                  </a:moveTo>
                  <a:lnTo>
                    <a:pt x="0" y="34922"/>
                  </a:lnTo>
                  <a:lnTo>
                    <a:pt x="34922" y="34922"/>
                  </a:lnTo>
                  <a:lnTo>
                    <a:pt x="34922" y="0"/>
                  </a:lnTo>
                  <a:close/>
                </a:path>
              </a:pathLst>
            </a:custGeom>
            <a:solidFill>
              <a:schemeClr val="accent1"/>
            </a:solidFill>
            <a:ln w="9525">
              <a:solidFill>
                <a:srgbClr val="ffd966"/>
              </a:solidFill>
              <a:round/>
            </a:ln>
          </p:spPr>
          <p:style>
            <a:lnRef idx="0"/>
            <a:fillRef idx="0"/>
            <a:effectRef idx="0"/>
            <a:fontRef idx="minor"/>
          </p:style>
        </p:sp>
        <p:sp>
          <p:nvSpPr>
            <p:cNvPr id="1816" name="Google Shape;5630;p32"/>
            <p:cNvSpPr/>
            <p:nvPr/>
          </p:nvSpPr>
          <p:spPr>
            <a:xfrm>
              <a:off x="8104680" y="154080"/>
              <a:ext cx="37440" cy="37440"/>
            </a:xfrm>
            <a:custGeom>
              <a:avLst/>
              <a:gdLst/>
              <a:ahLst/>
              <a:rect l="l" t="t" r="r" b="b"/>
              <a:pathLst>
                <a:path w="34920" h="34923">
                  <a:moveTo>
                    <a:pt x="0" y="0"/>
                  </a:moveTo>
                  <a:lnTo>
                    <a:pt x="0" y="34922"/>
                  </a:lnTo>
                  <a:lnTo>
                    <a:pt x="34919" y="34922"/>
                  </a:lnTo>
                  <a:lnTo>
                    <a:pt x="34919" y="0"/>
                  </a:lnTo>
                  <a:close/>
                </a:path>
              </a:pathLst>
            </a:custGeom>
            <a:solidFill>
              <a:schemeClr val="accent1"/>
            </a:solidFill>
            <a:ln w="9525">
              <a:solidFill>
                <a:srgbClr val="ffd966"/>
              </a:solidFill>
              <a:round/>
            </a:ln>
          </p:spPr>
          <p:style>
            <a:lnRef idx="0"/>
            <a:fillRef idx="0"/>
            <a:effectRef idx="0"/>
            <a:fontRef idx="minor"/>
          </p:style>
        </p:sp>
        <p:sp>
          <p:nvSpPr>
            <p:cNvPr id="1817" name="Google Shape;5631;p32"/>
            <p:cNvSpPr/>
            <p:nvPr/>
          </p:nvSpPr>
          <p:spPr>
            <a:xfrm>
              <a:off x="8180280" y="154080"/>
              <a:ext cx="37440" cy="37440"/>
            </a:xfrm>
            <a:custGeom>
              <a:avLst/>
              <a:gdLst/>
              <a:ahLst/>
              <a:rect l="l" t="t" r="r" b="b"/>
              <a:pathLst>
                <a:path w="34919" h="34923">
                  <a:moveTo>
                    <a:pt x="0" y="0"/>
                  </a:moveTo>
                  <a:lnTo>
                    <a:pt x="0" y="34922"/>
                  </a:lnTo>
                  <a:lnTo>
                    <a:pt x="34918" y="34922"/>
                  </a:lnTo>
                  <a:lnTo>
                    <a:pt x="34918" y="0"/>
                  </a:lnTo>
                  <a:close/>
                </a:path>
              </a:pathLst>
            </a:custGeom>
            <a:solidFill>
              <a:schemeClr val="accent3"/>
            </a:solidFill>
            <a:ln w="9525">
              <a:solidFill>
                <a:srgbClr val="f1c232"/>
              </a:solidFill>
              <a:round/>
            </a:ln>
          </p:spPr>
          <p:style>
            <a:lnRef idx="0"/>
            <a:fillRef idx="0"/>
            <a:effectRef idx="0"/>
            <a:fontRef idx="minor"/>
          </p:style>
        </p:sp>
        <p:sp>
          <p:nvSpPr>
            <p:cNvPr id="1818" name="Google Shape;5632;p32"/>
            <p:cNvSpPr/>
            <p:nvPr/>
          </p:nvSpPr>
          <p:spPr>
            <a:xfrm>
              <a:off x="8217720" y="154080"/>
              <a:ext cx="37440" cy="37440"/>
            </a:xfrm>
            <a:custGeom>
              <a:avLst/>
              <a:gdLst/>
              <a:ahLst/>
              <a:rect l="l" t="t" r="r" b="b"/>
              <a:pathLst>
                <a:path w="34920" h="34923">
                  <a:moveTo>
                    <a:pt x="0" y="0"/>
                  </a:moveTo>
                  <a:lnTo>
                    <a:pt x="0" y="34922"/>
                  </a:lnTo>
                  <a:lnTo>
                    <a:pt x="34920" y="34922"/>
                  </a:lnTo>
                  <a:lnTo>
                    <a:pt x="34920" y="0"/>
                  </a:lnTo>
                  <a:close/>
                </a:path>
              </a:pathLst>
            </a:custGeom>
            <a:solidFill>
              <a:schemeClr val="accent3"/>
            </a:solidFill>
            <a:ln w="9525">
              <a:solidFill>
                <a:srgbClr val="f1c232"/>
              </a:solidFill>
              <a:round/>
            </a:ln>
          </p:spPr>
          <p:style>
            <a:lnRef idx="0"/>
            <a:fillRef idx="0"/>
            <a:effectRef idx="0"/>
            <a:fontRef idx="minor"/>
          </p:style>
        </p:sp>
        <p:sp>
          <p:nvSpPr>
            <p:cNvPr id="1819" name="Google Shape;5633;p32"/>
            <p:cNvSpPr/>
            <p:nvPr/>
          </p:nvSpPr>
          <p:spPr>
            <a:xfrm>
              <a:off x="802908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820" name="Google Shape;5634;p32"/>
            <p:cNvSpPr/>
            <p:nvPr/>
          </p:nvSpPr>
          <p:spPr>
            <a:xfrm>
              <a:off x="806688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lt1"/>
            </a:solidFill>
            <a:ln w="9525">
              <a:solidFill>
                <a:srgbClr val="ffffff"/>
              </a:solidFill>
              <a:round/>
            </a:ln>
          </p:spPr>
          <p:style>
            <a:lnRef idx="0"/>
            <a:fillRef idx="0"/>
            <a:effectRef idx="0"/>
            <a:fontRef idx="minor"/>
          </p:style>
        </p:sp>
        <p:sp>
          <p:nvSpPr>
            <p:cNvPr id="1821" name="Google Shape;5635;p32"/>
            <p:cNvSpPr/>
            <p:nvPr/>
          </p:nvSpPr>
          <p:spPr>
            <a:xfrm>
              <a:off x="8104680" y="191880"/>
              <a:ext cx="37440" cy="37440"/>
            </a:xfrm>
            <a:custGeom>
              <a:avLst/>
              <a:gdLst/>
              <a:ahLst/>
              <a:rect l="l" t="t" r="r" b="b"/>
              <a:pathLst>
                <a:path w="34920" h="34917">
                  <a:moveTo>
                    <a:pt x="0" y="0"/>
                  </a:moveTo>
                  <a:lnTo>
                    <a:pt x="0" y="34917"/>
                  </a:lnTo>
                  <a:lnTo>
                    <a:pt x="34919" y="34917"/>
                  </a:lnTo>
                  <a:lnTo>
                    <a:pt x="34919" y="0"/>
                  </a:lnTo>
                  <a:close/>
                </a:path>
              </a:pathLst>
            </a:custGeom>
            <a:solidFill>
              <a:schemeClr val="accent4"/>
            </a:solidFill>
            <a:ln w="9525">
              <a:solidFill>
                <a:srgbClr val="ffe599"/>
              </a:solidFill>
              <a:round/>
            </a:ln>
          </p:spPr>
          <p:style>
            <a:lnRef idx="0"/>
            <a:fillRef idx="0"/>
            <a:effectRef idx="0"/>
            <a:fontRef idx="minor"/>
          </p:style>
        </p:sp>
        <p:sp>
          <p:nvSpPr>
            <p:cNvPr id="1822" name="Google Shape;5636;p32"/>
            <p:cNvSpPr/>
            <p:nvPr/>
          </p:nvSpPr>
          <p:spPr>
            <a:xfrm>
              <a:off x="814248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823" name="Google Shape;5637;p32"/>
            <p:cNvSpPr/>
            <p:nvPr/>
          </p:nvSpPr>
          <p:spPr>
            <a:xfrm>
              <a:off x="8179920" y="191880"/>
              <a:ext cx="37440" cy="37440"/>
            </a:xfrm>
            <a:custGeom>
              <a:avLst/>
              <a:gdLst/>
              <a:ahLst/>
              <a:rect l="l" t="t" r="r" b="b"/>
              <a:pathLst>
                <a:path w="34919" h="34917">
                  <a:moveTo>
                    <a:pt x="0" y="0"/>
                  </a:moveTo>
                  <a:lnTo>
                    <a:pt x="0" y="34917"/>
                  </a:lnTo>
                  <a:lnTo>
                    <a:pt x="34918" y="34917"/>
                  </a:lnTo>
                  <a:lnTo>
                    <a:pt x="34918" y="0"/>
                  </a:lnTo>
                  <a:close/>
                </a:path>
              </a:pathLst>
            </a:custGeom>
            <a:solidFill>
              <a:schemeClr val="accent1"/>
            </a:solidFill>
            <a:ln w="9525">
              <a:solidFill>
                <a:srgbClr val="ffd966"/>
              </a:solidFill>
              <a:round/>
            </a:ln>
          </p:spPr>
          <p:style>
            <a:lnRef idx="0"/>
            <a:fillRef idx="0"/>
            <a:effectRef idx="0"/>
            <a:fontRef idx="minor"/>
          </p:style>
        </p:sp>
        <p:sp>
          <p:nvSpPr>
            <p:cNvPr id="1824" name="Google Shape;5638;p32"/>
            <p:cNvSpPr/>
            <p:nvPr/>
          </p:nvSpPr>
          <p:spPr>
            <a:xfrm>
              <a:off x="8217720" y="191880"/>
              <a:ext cx="37440" cy="37440"/>
            </a:xfrm>
            <a:custGeom>
              <a:avLst/>
              <a:gdLst/>
              <a:ahLst/>
              <a:rect l="l" t="t" r="r" b="b"/>
              <a:pathLst>
                <a:path w="34920" h="34917">
                  <a:moveTo>
                    <a:pt x="0" y="0"/>
                  </a:moveTo>
                  <a:lnTo>
                    <a:pt x="0" y="34917"/>
                  </a:lnTo>
                  <a:lnTo>
                    <a:pt x="34920" y="34917"/>
                  </a:lnTo>
                  <a:lnTo>
                    <a:pt x="34920" y="0"/>
                  </a:lnTo>
                  <a:close/>
                </a:path>
              </a:pathLst>
            </a:custGeom>
            <a:solidFill>
              <a:schemeClr val="accent3"/>
            </a:solidFill>
            <a:ln w="9525">
              <a:solidFill>
                <a:srgbClr val="f1c232"/>
              </a:solidFill>
              <a:round/>
            </a:ln>
          </p:spPr>
          <p:style>
            <a:lnRef idx="0"/>
            <a:fillRef idx="0"/>
            <a:effectRef idx="0"/>
            <a:fontRef idx="minor"/>
          </p:style>
        </p:sp>
        <p:sp>
          <p:nvSpPr>
            <p:cNvPr id="1825" name="Google Shape;5639;p32"/>
            <p:cNvSpPr/>
            <p:nvPr/>
          </p:nvSpPr>
          <p:spPr>
            <a:xfrm>
              <a:off x="8255520" y="191880"/>
              <a:ext cx="37440" cy="37440"/>
            </a:xfrm>
            <a:custGeom>
              <a:avLst/>
              <a:gdLst/>
              <a:ahLst/>
              <a:rect l="l" t="t" r="r" b="b"/>
              <a:pathLst>
                <a:path w="34923" h="34917">
                  <a:moveTo>
                    <a:pt x="1" y="0"/>
                  </a:moveTo>
                  <a:lnTo>
                    <a:pt x="1" y="34917"/>
                  </a:lnTo>
                  <a:lnTo>
                    <a:pt x="34923" y="34917"/>
                  </a:lnTo>
                  <a:lnTo>
                    <a:pt x="34923" y="0"/>
                  </a:lnTo>
                  <a:close/>
                </a:path>
              </a:pathLst>
            </a:custGeom>
            <a:solidFill>
              <a:schemeClr val="accent3"/>
            </a:solidFill>
            <a:ln w="9525">
              <a:solidFill>
                <a:srgbClr val="f1c232"/>
              </a:solidFill>
              <a:round/>
            </a:ln>
          </p:spPr>
          <p:style>
            <a:lnRef idx="0"/>
            <a:fillRef idx="0"/>
            <a:effectRef idx="0"/>
            <a:fontRef idx="minor"/>
          </p:style>
        </p:sp>
        <p:sp>
          <p:nvSpPr>
            <p:cNvPr id="1826" name="Google Shape;5640;p32"/>
            <p:cNvSpPr/>
            <p:nvPr/>
          </p:nvSpPr>
          <p:spPr>
            <a:xfrm>
              <a:off x="802908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1827" name="Google Shape;5641;p32"/>
            <p:cNvSpPr/>
            <p:nvPr/>
          </p:nvSpPr>
          <p:spPr>
            <a:xfrm>
              <a:off x="806688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4"/>
            </a:solidFill>
            <a:ln w="9525">
              <a:solidFill>
                <a:srgbClr val="ffe599"/>
              </a:solidFill>
              <a:round/>
            </a:ln>
          </p:spPr>
          <p:style>
            <a:lnRef idx="0"/>
            <a:fillRef idx="0"/>
            <a:effectRef idx="0"/>
            <a:fontRef idx="minor"/>
          </p:style>
        </p:sp>
        <p:sp>
          <p:nvSpPr>
            <p:cNvPr id="1828" name="Google Shape;5642;p32"/>
            <p:cNvSpPr/>
            <p:nvPr/>
          </p:nvSpPr>
          <p:spPr>
            <a:xfrm>
              <a:off x="8104680" y="229320"/>
              <a:ext cx="37440" cy="37440"/>
            </a:xfrm>
            <a:custGeom>
              <a:avLst/>
              <a:gdLst/>
              <a:ahLst/>
              <a:rect l="l" t="t" r="r" b="b"/>
              <a:pathLst>
                <a:path w="34920" h="34921">
                  <a:moveTo>
                    <a:pt x="0" y="0"/>
                  </a:moveTo>
                  <a:lnTo>
                    <a:pt x="0" y="34921"/>
                  </a:lnTo>
                  <a:lnTo>
                    <a:pt x="34919" y="34921"/>
                  </a:lnTo>
                  <a:lnTo>
                    <a:pt x="34919" y="0"/>
                  </a:lnTo>
                  <a:close/>
                </a:path>
              </a:pathLst>
            </a:custGeom>
            <a:solidFill>
              <a:schemeClr val="accent4"/>
            </a:solidFill>
            <a:ln w="9525">
              <a:solidFill>
                <a:srgbClr val="ffe599"/>
              </a:solidFill>
              <a:round/>
            </a:ln>
          </p:spPr>
          <p:style>
            <a:lnRef idx="0"/>
            <a:fillRef idx="0"/>
            <a:effectRef idx="0"/>
            <a:fontRef idx="minor"/>
          </p:style>
        </p:sp>
        <p:sp>
          <p:nvSpPr>
            <p:cNvPr id="1829" name="Google Shape;5643;p32"/>
            <p:cNvSpPr/>
            <p:nvPr/>
          </p:nvSpPr>
          <p:spPr>
            <a:xfrm>
              <a:off x="814248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1830" name="Google Shape;5644;p32"/>
            <p:cNvSpPr/>
            <p:nvPr/>
          </p:nvSpPr>
          <p:spPr>
            <a:xfrm>
              <a:off x="8179920" y="229320"/>
              <a:ext cx="37440" cy="37440"/>
            </a:xfrm>
            <a:custGeom>
              <a:avLst/>
              <a:gdLst/>
              <a:ahLst/>
              <a:rect l="l" t="t" r="r" b="b"/>
              <a:pathLst>
                <a:path w="34919" h="34921">
                  <a:moveTo>
                    <a:pt x="0" y="0"/>
                  </a:moveTo>
                  <a:lnTo>
                    <a:pt x="0" y="34921"/>
                  </a:lnTo>
                  <a:lnTo>
                    <a:pt x="34918" y="34921"/>
                  </a:lnTo>
                  <a:lnTo>
                    <a:pt x="34918" y="0"/>
                  </a:lnTo>
                  <a:close/>
                </a:path>
              </a:pathLst>
            </a:custGeom>
            <a:solidFill>
              <a:schemeClr val="accent1"/>
            </a:solidFill>
            <a:ln w="9525">
              <a:solidFill>
                <a:srgbClr val="ffd966"/>
              </a:solidFill>
              <a:round/>
            </a:ln>
          </p:spPr>
          <p:style>
            <a:lnRef idx="0"/>
            <a:fillRef idx="0"/>
            <a:effectRef idx="0"/>
            <a:fontRef idx="minor"/>
          </p:style>
        </p:sp>
        <p:sp>
          <p:nvSpPr>
            <p:cNvPr id="1831" name="Google Shape;5645;p32"/>
            <p:cNvSpPr/>
            <p:nvPr/>
          </p:nvSpPr>
          <p:spPr>
            <a:xfrm>
              <a:off x="8217720" y="229320"/>
              <a:ext cx="37440" cy="37440"/>
            </a:xfrm>
            <a:custGeom>
              <a:avLst/>
              <a:gdLst/>
              <a:ahLst/>
              <a:rect l="l" t="t" r="r" b="b"/>
              <a:pathLst>
                <a:path w="34920" h="34921">
                  <a:moveTo>
                    <a:pt x="0" y="0"/>
                  </a:moveTo>
                  <a:lnTo>
                    <a:pt x="0" y="34921"/>
                  </a:lnTo>
                  <a:lnTo>
                    <a:pt x="34920" y="34921"/>
                  </a:lnTo>
                  <a:lnTo>
                    <a:pt x="34920" y="0"/>
                  </a:lnTo>
                  <a:close/>
                </a:path>
              </a:pathLst>
            </a:custGeom>
            <a:solidFill>
              <a:schemeClr val="accent3"/>
            </a:solidFill>
            <a:ln w="9525">
              <a:solidFill>
                <a:srgbClr val="f1c232"/>
              </a:solidFill>
              <a:round/>
            </a:ln>
          </p:spPr>
          <p:style>
            <a:lnRef idx="0"/>
            <a:fillRef idx="0"/>
            <a:effectRef idx="0"/>
            <a:fontRef idx="minor"/>
          </p:style>
        </p:sp>
        <p:sp>
          <p:nvSpPr>
            <p:cNvPr id="1832" name="Google Shape;5646;p32"/>
            <p:cNvSpPr/>
            <p:nvPr/>
          </p:nvSpPr>
          <p:spPr>
            <a:xfrm>
              <a:off x="8255520" y="229320"/>
              <a:ext cx="37440" cy="37440"/>
            </a:xfrm>
            <a:custGeom>
              <a:avLst/>
              <a:gdLst/>
              <a:ahLst/>
              <a:rect l="l" t="t" r="r" b="b"/>
              <a:pathLst>
                <a:path w="34923" h="34921">
                  <a:moveTo>
                    <a:pt x="1" y="0"/>
                  </a:moveTo>
                  <a:lnTo>
                    <a:pt x="1" y="34921"/>
                  </a:lnTo>
                  <a:lnTo>
                    <a:pt x="34923" y="34921"/>
                  </a:lnTo>
                  <a:lnTo>
                    <a:pt x="34923" y="0"/>
                  </a:lnTo>
                  <a:close/>
                </a:path>
              </a:pathLst>
            </a:custGeom>
            <a:solidFill>
              <a:schemeClr val="accent3"/>
            </a:solidFill>
            <a:ln w="9525">
              <a:solidFill>
                <a:srgbClr val="f1c232"/>
              </a:solidFill>
              <a:round/>
            </a:ln>
          </p:spPr>
          <p:style>
            <a:lnRef idx="0"/>
            <a:fillRef idx="0"/>
            <a:effectRef idx="0"/>
            <a:fontRef idx="minor"/>
          </p:style>
        </p:sp>
        <p:sp>
          <p:nvSpPr>
            <p:cNvPr id="1833" name="Google Shape;5647;p32"/>
            <p:cNvSpPr/>
            <p:nvPr/>
          </p:nvSpPr>
          <p:spPr>
            <a:xfrm>
              <a:off x="8066880" y="26712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1834" name="Google Shape;5648;p32"/>
            <p:cNvSpPr/>
            <p:nvPr/>
          </p:nvSpPr>
          <p:spPr>
            <a:xfrm>
              <a:off x="8104680" y="267120"/>
              <a:ext cx="37440" cy="37440"/>
            </a:xfrm>
            <a:custGeom>
              <a:avLst/>
              <a:gdLst/>
              <a:ahLst/>
              <a:rect l="l" t="t" r="r" b="b"/>
              <a:pathLst>
                <a:path w="34920" h="34925">
                  <a:moveTo>
                    <a:pt x="0" y="1"/>
                  </a:moveTo>
                  <a:lnTo>
                    <a:pt x="0" y="34924"/>
                  </a:lnTo>
                  <a:lnTo>
                    <a:pt x="34919" y="34924"/>
                  </a:lnTo>
                  <a:lnTo>
                    <a:pt x="34919" y="1"/>
                  </a:lnTo>
                  <a:close/>
                </a:path>
              </a:pathLst>
            </a:custGeom>
            <a:solidFill>
              <a:schemeClr val="accent1"/>
            </a:solidFill>
            <a:ln w="9525">
              <a:solidFill>
                <a:srgbClr val="ffd966"/>
              </a:solidFill>
              <a:round/>
            </a:ln>
          </p:spPr>
          <p:style>
            <a:lnRef idx="0"/>
            <a:fillRef idx="0"/>
            <a:effectRef idx="0"/>
            <a:fontRef idx="minor"/>
          </p:style>
        </p:sp>
        <p:sp>
          <p:nvSpPr>
            <p:cNvPr id="1835" name="Google Shape;5649;p32"/>
            <p:cNvSpPr/>
            <p:nvPr/>
          </p:nvSpPr>
          <p:spPr>
            <a:xfrm>
              <a:off x="8142480" y="26712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1836" name="Google Shape;5650;p32"/>
            <p:cNvSpPr/>
            <p:nvPr/>
          </p:nvSpPr>
          <p:spPr>
            <a:xfrm>
              <a:off x="8180280" y="267120"/>
              <a:ext cx="37440" cy="37440"/>
            </a:xfrm>
            <a:custGeom>
              <a:avLst/>
              <a:gdLst/>
              <a:ahLst/>
              <a:rect l="l" t="t" r="r" b="b"/>
              <a:pathLst>
                <a:path w="34919" h="34925">
                  <a:moveTo>
                    <a:pt x="0" y="1"/>
                  </a:moveTo>
                  <a:lnTo>
                    <a:pt x="0" y="34924"/>
                  </a:lnTo>
                  <a:lnTo>
                    <a:pt x="34918" y="34924"/>
                  </a:lnTo>
                  <a:lnTo>
                    <a:pt x="34918" y="1"/>
                  </a:lnTo>
                  <a:close/>
                </a:path>
              </a:pathLst>
            </a:custGeom>
            <a:solidFill>
              <a:schemeClr val="accent3"/>
            </a:solidFill>
            <a:ln w="9525">
              <a:solidFill>
                <a:srgbClr val="f1c232"/>
              </a:solidFill>
              <a:round/>
            </a:ln>
          </p:spPr>
          <p:style>
            <a:lnRef idx="0"/>
            <a:fillRef idx="0"/>
            <a:effectRef idx="0"/>
            <a:fontRef idx="minor"/>
          </p:style>
        </p:sp>
        <p:sp>
          <p:nvSpPr>
            <p:cNvPr id="1837" name="Google Shape;5651;p32"/>
            <p:cNvSpPr/>
            <p:nvPr/>
          </p:nvSpPr>
          <p:spPr>
            <a:xfrm>
              <a:off x="8217720" y="267120"/>
              <a:ext cx="37440" cy="37440"/>
            </a:xfrm>
            <a:custGeom>
              <a:avLst/>
              <a:gdLst/>
              <a:ahLst/>
              <a:rect l="l" t="t" r="r" b="b"/>
              <a:pathLst>
                <a:path w="34920" h="34925">
                  <a:moveTo>
                    <a:pt x="0" y="1"/>
                  </a:moveTo>
                  <a:lnTo>
                    <a:pt x="0" y="34924"/>
                  </a:lnTo>
                  <a:lnTo>
                    <a:pt x="34920" y="34924"/>
                  </a:lnTo>
                  <a:lnTo>
                    <a:pt x="34920" y="1"/>
                  </a:lnTo>
                  <a:close/>
                </a:path>
              </a:pathLst>
            </a:custGeom>
            <a:solidFill>
              <a:schemeClr val="accent3"/>
            </a:solidFill>
            <a:ln w="9525">
              <a:solidFill>
                <a:srgbClr val="f1c232"/>
              </a:solidFill>
              <a:round/>
            </a:ln>
          </p:spPr>
          <p:style>
            <a:lnRef idx="0"/>
            <a:fillRef idx="0"/>
            <a:effectRef idx="0"/>
            <a:fontRef idx="minor"/>
          </p:style>
        </p:sp>
        <p:sp>
          <p:nvSpPr>
            <p:cNvPr id="1838" name="Google Shape;5652;p32"/>
            <p:cNvSpPr/>
            <p:nvPr/>
          </p:nvSpPr>
          <p:spPr>
            <a:xfrm>
              <a:off x="8104680" y="304920"/>
              <a:ext cx="37440" cy="37440"/>
            </a:xfrm>
            <a:custGeom>
              <a:avLst/>
              <a:gdLst/>
              <a:ahLst/>
              <a:rect l="l" t="t" r="r" b="b"/>
              <a:pathLst>
                <a:path w="34920" h="34919">
                  <a:moveTo>
                    <a:pt x="0" y="1"/>
                  </a:moveTo>
                  <a:lnTo>
                    <a:pt x="0" y="34919"/>
                  </a:lnTo>
                  <a:lnTo>
                    <a:pt x="34919" y="34919"/>
                  </a:lnTo>
                  <a:lnTo>
                    <a:pt x="34919" y="1"/>
                  </a:lnTo>
                  <a:close/>
                </a:path>
              </a:pathLst>
            </a:custGeom>
            <a:solidFill>
              <a:schemeClr val="accent3"/>
            </a:solidFill>
            <a:ln w="9525">
              <a:solidFill>
                <a:srgbClr val="f1c232"/>
              </a:solidFill>
              <a:round/>
            </a:ln>
          </p:spPr>
          <p:style>
            <a:lnRef idx="0"/>
            <a:fillRef idx="0"/>
            <a:effectRef idx="0"/>
            <a:fontRef idx="minor"/>
          </p:style>
        </p:sp>
        <p:sp>
          <p:nvSpPr>
            <p:cNvPr id="1839" name="Google Shape;5653;p32"/>
            <p:cNvSpPr/>
            <p:nvPr/>
          </p:nvSpPr>
          <p:spPr>
            <a:xfrm>
              <a:off x="8142480" y="304920"/>
              <a:ext cx="37440" cy="37440"/>
            </a:xfrm>
            <a:custGeom>
              <a:avLst/>
              <a:gdLst/>
              <a:ahLst/>
              <a:rect l="l" t="t" r="r" b="b"/>
              <a:pathLst>
                <a:path w="34923" h="34919">
                  <a:moveTo>
                    <a:pt x="0" y="1"/>
                  </a:moveTo>
                  <a:lnTo>
                    <a:pt x="0" y="34919"/>
                  </a:lnTo>
                  <a:lnTo>
                    <a:pt x="34922" y="34919"/>
                  </a:lnTo>
                  <a:lnTo>
                    <a:pt x="34922" y="1"/>
                  </a:lnTo>
                  <a:close/>
                </a:path>
              </a:pathLst>
            </a:custGeom>
            <a:solidFill>
              <a:schemeClr val="accent3"/>
            </a:solidFill>
            <a:ln w="9525">
              <a:solidFill>
                <a:srgbClr val="f1c232"/>
              </a:solidFill>
              <a:round/>
            </a:ln>
          </p:spPr>
          <p:style>
            <a:lnRef idx="0"/>
            <a:fillRef idx="0"/>
            <a:effectRef idx="0"/>
            <a:fontRef idx="minor"/>
          </p:style>
        </p:sp>
        <p:sp>
          <p:nvSpPr>
            <p:cNvPr id="1840" name="Google Shape;5654;p32"/>
            <p:cNvSpPr/>
            <p:nvPr/>
          </p:nvSpPr>
          <p:spPr>
            <a:xfrm>
              <a:off x="8180280" y="304920"/>
              <a:ext cx="37440" cy="37440"/>
            </a:xfrm>
            <a:custGeom>
              <a:avLst/>
              <a:gdLst/>
              <a:ahLst/>
              <a:rect l="l" t="t" r="r" b="b"/>
              <a:pathLst>
                <a:path w="34919" h="34919">
                  <a:moveTo>
                    <a:pt x="0" y="1"/>
                  </a:moveTo>
                  <a:lnTo>
                    <a:pt x="0" y="34919"/>
                  </a:lnTo>
                  <a:lnTo>
                    <a:pt x="34918" y="34919"/>
                  </a:lnTo>
                  <a:lnTo>
                    <a:pt x="34918" y="1"/>
                  </a:lnTo>
                  <a:close/>
                </a:path>
              </a:pathLst>
            </a:custGeom>
            <a:solidFill>
              <a:schemeClr val="accent3"/>
            </a:solidFill>
            <a:ln w="9525">
              <a:solidFill>
                <a:srgbClr val="f1c232"/>
              </a:solidFill>
              <a:round/>
            </a:ln>
          </p:spPr>
          <p:style>
            <a:lnRef idx="0"/>
            <a:fillRef idx="0"/>
            <a:effectRef idx="0"/>
            <a:fontRef idx="minor"/>
          </p:style>
        </p:sp>
        <p:sp>
          <p:nvSpPr>
            <p:cNvPr id="1841" name="Google Shape;5655;p32"/>
            <p:cNvSpPr/>
            <p:nvPr/>
          </p:nvSpPr>
          <p:spPr>
            <a:xfrm>
              <a:off x="8142480" y="342720"/>
              <a:ext cx="37440" cy="37440"/>
            </a:xfrm>
            <a:custGeom>
              <a:avLst/>
              <a:gdLst/>
              <a:ahLst/>
              <a:rect l="l" t="t" r="r" b="b"/>
              <a:pathLst>
                <a:path w="34923" h="34923">
                  <a:moveTo>
                    <a:pt x="0" y="1"/>
                  </a:moveTo>
                  <a:lnTo>
                    <a:pt x="0" y="34923"/>
                  </a:lnTo>
                  <a:lnTo>
                    <a:pt x="34922" y="34923"/>
                  </a:lnTo>
                  <a:lnTo>
                    <a:pt x="34922" y="1"/>
                  </a:lnTo>
                  <a:close/>
                </a:path>
              </a:pathLst>
            </a:custGeom>
            <a:solidFill>
              <a:schemeClr val="accent3"/>
            </a:solidFill>
            <a:ln w="9525">
              <a:solidFill>
                <a:srgbClr val="f1c232"/>
              </a:solidFill>
              <a:round/>
            </a:ln>
          </p:spPr>
          <p:style>
            <a:lnRef idx="0"/>
            <a:fillRef idx="0"/>
            <a:effectRef idx="0"/>
            <a:fontRef idx="minor"/>
          </p:style>
        </p:sp>
      </p:grpSp>
      <p:grpSp>
        <p:nvGrpSpPr>
          <p:cNvPr id="1842" name="Google Shape;5656;p32"/>
          <p:cNvGrpSpPr/>
          <p:nvPr/>
        </p:nvGrpSpPr>
        <p:grpSpPr>
          <a:xfrm>
            <a:off x="8365320" y="154080"/>
            <a:ext cx="263880" cy="226080"/>
            <a:chOff x="8365320" y="154080"/>
            <a:chExt cx="263880" cy="226080"/>
          </a:xfrm>
        </p:grpSpPr>
        <p:sp>
          <p:nvSpPr>
            <p:cNvPr id="1843" name="Google Shape;5657;p32"/>
            <p:cNvSpPr/>
            <p:nvPr/>
          </p:nvSpPr>
          <p:spPr>
            <a:xfrm>
              <a:off x="8403120" y="154080"/>
              <a:ext cx="37440" cy="37440"/>
            </a:xfrm>
            <a:custGeom>
              <a:avLst/>
              <a:gdLst/>
              <a:ahLst/>
              <a:rect l="l" t="t" r="r" b="b"/>
              <a:pathLst>
                <a:path w="34923" h="34923">
                  <a:moveTo>
                    <a:pt x="0" y="0"/>
                  </a:moveTo>
                  <a:lnTo>
                    <a:pt x="0" y="34922"/>
                  </a:lnTo>
                  <a:lnTo>
                    <a:pt x="34922" y="34922"/>
                  </a:lnTo>
                  <a:lnTo>
                    <a:pt x="34922" y="0"/>
                  </a:lnTo>
                  <a:close/>
                </a:path>
              </a:pathLst>
            </a:custGeom>
            <a:solidFill>
              <a:schemeClr val="accent1"/>
            </a:solidFill>
            <a:ln w="9525">
              <a:solidFill>
                <a:srgbClr val="ffd966"/>
              </a:solidFill>
              <a:round/>
            </a:ln>
          </p:spPr>
          <p:style>
            <a:lnRef idx="0"/>
            <a:fillRef idx="0"/>
            <a:effectRef idx="0"/>
            <a:fontRef idx="minor"/>
          </p:style>
        </p:sp>
        <p:sp>
          <p:nvSpPr>
            <p:cNvPr id="1844" name="Google Shape;5658;p32"/>
            <p:cNvSpPr/>
            <p:nvPr/>
          </p:nvSpPr>
          <p:spPr>
            <a:xfrm>
              <a:off x="8440920" y="154080"/>
              <a:ext cx="37440" cy="37440"/>
            </a:xfrm>
            <a:custGeom>
              <a:avLst/>
              <a:gdLst/>
              <a:ahLst/>
              <a:rect l="l" t="t" r="r" b="b"/>
              <a:pathLst>
                <a:path w="34920" h="34923">
                  <a:moveTo>
                    <a:pt x="0" y="0"/>
                  </a:moveTo>
                  <a:lnTo>
                    <a:pt x="0" y="34922"/>
                  </a:lnTo>
                  <a:lnTo>
                    <a:pt x="34919" y="34922"/>
                  </a:lnTo>
                  <a:lnTo>
                    <a:pt x="34919" y="0"/>
                  </a:lnTo>
                  <a:close/>
                </a:path>
              </a:pathLst>
            </a:custGeom>
            <a:solidFill>
              <a:schemeClr val="accent1"/>
            </a:solidFill>
            <a:ln w="9525">
              <a:solidFill>
                <a:srgbClr val="ffd966"/>
              </a:solidFill>
              <a:round/>
            </a:ln>
          </p:spPr>
          <p:style>
            <a:lnRef idx="0"/>
            <a:fillRef idx="0"/>
            <a:effectRef idx="0"/>
            <a:fontRef idx="minor"/>
          </p:style>
        </p:sp>
        <p:sp>
          <p:nvSpPr>
            <p:cNvPr id="1845" name="Google Shape;5659;p32"/>
            <p:cNvSpPr/>
            <p:nvPr/>
          </p:nvSpPr>
          <p:spPr>
            <a:xfrm>
              <a:off x="8516160" y="154080"/>
              <a:ext cx="37440" cy="37440"/>
            </a:xfrm>
            <a:custGeom>
              <a:avLst/>
              <a:gdLst/>
              <a:ahLst/>
              <a:rect l="l" t="t" r="r" b="b"/>
              <a:pathLst>
                <a:path w="34919" h="34923">
                  <a:moveTo>
                    <a:pt x="0" y="0"/>
                  </a:moveTo>
                  <a:lnTo>
                    <a:pt x="0" y="34922"/>
                  </a:lnTo>
                  <a:lnTo>
                    <a:pt x="34918" y="34922"/>
                  </a:lnTo>
                  <a:lnTo>
                    <a:pt x="34918" y="0"/>
                  </a:lnTo>
                  <a:close/>
                </a:path>
              </a:pathLst>
            </a:custGeom>
            <a:solidFill>
              <a:schemeClr val="accent3"/>
            </a:solidFill>
            <a:ln w="9525">
              <a:solidFill>
                <a:srgbClr val="f1c232"/>
              </a:solidFill>
              <a:round/>
            </a:ln>
          </p:spPr>
          <p:style>
            <a:lnRef idx="0"/>
            <a:fillRef idx="0"/>
            <a:effectRef idx="0"/>
            <a:fontRef idx="minor"/>
          </p:style>
        </p:sp>
        <p:sp>
          <p:nvSpPr>
            <p:cNvPr id="1846" name="Google Shape;5660;p32"/>
            <p:cNvSpPr/>
            <p:nvPr/>
          </p:nvSpPr>
          <p:spPr>
            <a:xfrm>
              <a:off x="8553960" y="154080"/>
              <a:ext cx="37440" cy="37440"/>
            </a:xfrm>
            <a:custGeom>
              <a:avLst/>
              <a:gdLst/>
              <a:ahLst/>
              <a:rect l="l" t="t" r="r" b="b"/>
              <a:pathLst>
                <a:path w="34920" h="34923">
                  <a:moveTo>
                    <a:pt x="0" y="0"/>
                  </a:moveTo>
                  <a:lnTo>
                    <a:pt x="0" y="34922"/>
                  </a:lnTo>
                  <a:lnTo>
                    <a:pt x="34920" y="34922"/>
                  </a:lnTo>
                  <a:lnTo>
                    <a:pt x="34920" y="0"/>
                  </a:lnTo>
                  <a:close/>
                </a:path>
              </a:pathLst>
            </a:custGeom>
            <a:solidFill>
              <a:schemeClr val="accent3"/>
            </a:solidFill>
            <a:ln w="9525">
              <a:solidFill>
                <a:srgbClr val="f1c232"/>
              </a:solidFill>
              <a:round/>
            </a:ln>
          </p:spPr>
          <p:style>
            <a:lnRef idx="0"/>
            <a:fillRef idx="0"/>
            <a:effectRef idx="0"/>
            <a:fontRef idx="minor"/>
          </p:style>
        </p:sp>
        <p:sp>
          <p:nvSpPr>
            <p:cNvPr id="1847" name="Google Shape;5661;p32"/>
            <p:cNvSpPr/>
            <p:nvPr/>
          </p:nvSpPr>
          <p:spPr>
            <a:xfrm>
              <a:off x="836532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848" name="Google Shape;5662;p32"/>
            <p:cNvSpPr/>
            <p:nvPr/>
          </p:nvSpPr>
          <p:spPr>
            <a:xfrm>
              <a:off x="840312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lt1"/>
            </a:solidFill>
            <a:ln w="9525">
              <a:solidFill>
                <a:srgbClr val="ffffff"/>
              </a:solidFill>
              <a:round/>
            </a:ln>
          </p:spPr>
          <p:style>
            <a:lnRef idx="0"/>
            <a:fillRef idx="0"/>
            <a:effectRef idx="0"/>
            <a:fontRef idx="minor"/>
          </p:style>
        </p:sp>
        <p:sp>
          <p:nvSpPr>
            <p:cNvPr id="1849" name="Google Shape;5663;p32"/>
            <p:cNvSpPr/>
            <p:nvPr/>
          </p:nvSpPr>
          <p:spPr>
            <a:xfrm>
              <a:off x="8440920" y="191880"/>
              <a:ext cx="37440" cy="37440"/>
            </a:xfrm>
            <a:custGeom>
              <a:avLst/>
              <a:gdLst/>
              <a:ahLst/>
              <a:rect l="l" t="t" r="r" b="b"/>
              <a:pathLst>
                <a:path w="34920" h="34917">
                  <a:moveTo>
                    <a:pt x="0" y="0"/>
                  </a:moveTo>
                  <a:lnTo>
                    <a:pt x="0" y="34917"/>
                  </a:lnTo>
                  <a:lnTo>
                    <a:pt x="34919" y="34917"/>
                  </a:lnTo>
                  <a:lnTo>
                    <a:pt x="34919" y="0"/>
                  </a:lnTo>
                  <a:close/>
                </a:path>
              </a:pathLst>
            </a:custGeom>
            <a:solidFill>
              <a:schemeClr val="accent4"/>
            </a:solidFill>
            <a:ln w="9525">
              <a:solidFill>
                <a:srgbClr val="ffe599"/>
              </a:solidFill>
              <a:round/>
            </a:ln>
          </p:spPr>
          <p:style>
            <a:lnRef idx="0"/>
            <a:fillRef idx="0"/>
            <a:effectRef idx="0"/>
            <a:fontRef idx="minor"/>
          </p:style>
        </p:sp>
        <p:sp>
          <p:nvSpPr>
            <p:cNvPr id="1850" name="Google Shape;5664;p32"/>
            <p:cNvSpPr/>
            <p:nvPr/>
          </p:nvSpPr>
          <p:spPr>
            <a:xfrm>
              <a:off x="847836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851" name="Google Shape;5665;p32"/>
            <p:cNvSpPr/>
            <p:nvPr/>
          </p:nvSpPr>
          <p:spPr>
            <a:xfrm>
              <a:off x="8516160" y="191880"/>
              <a:ext cx="37440" cy="37440"/>
            </a:xfrm>
            <a:custGeom>
              <a:avLst/>
              <a:gdLst/>
              <a:ahLst/>
              <a:rect l="l" t="t" r="r" b="b"/>
              <a:pathLst>
                <a:path w="34919" h="34917">
                  <a:moveTo>
                    <a:pt x="0" y="0"/>
                  </a:moveTo>
                  <a:lnTo>
                    <a:pt x="0" y="34917"/>
                  </a:lnTo>
                  <a:lnTo>
                    <a:pt x="34918" y="34917"/>
                  </a:lnTo>
                  <a:lnTo>
                    <a:pt x="34918" y="0"/>
                  </a:lnTo>
                  <a:close/>
                </a:path>
              </a:pathLst>
            </a:custGeom>
            <a:solidFill>
              <a:schemeClr val="accent1"/>
            </a:solidFill>
            <a:ln w="9525">
              <a:solidFill>
                <a:srgbClr val="ffd966"/>
              </a:solidFill>
              <a:round/>
            </a:ln>
          </p:spPr>
          <p:style>
            <a:lnRef idx="0"/>
            <a:fillRef idx="0"/>
            <a:effectRef idx="0"/>
            <a:fontRef idx="minor"/>
          </p:style>
        </p:sp>
        <p:sp>
          <p:nvSpPr>
            <p:cNvPr id="1852" name="Google Shape;5666;p32"/>
            <p:cNvSpPr/>
            <p:nvPr/>
          </p:nvSpPr>
          <p:spPr>
            <a:xfrm>
              <a:off x="8553960" y="191880"/>
              <a:ext cx="37440" cy="37440"/>
            </a:xfrm>
            <a:custGeom>
              <a:avLst/>
              <a:gdLst/>
              <a:ahLst/>
              <a:rect l="l" t="t" r="r" b="b"/>
              <a:pathLst>
                <a:path w="34920" h="34917">
                  <a:moveTo>
                    <a:pt x="0" y="0"/>
                  </a:moveTo>
                  <a:lnTo>
                    <a:pt x="0" y="34917"/>
                  </a:lnTo>
                  <a:lnTo>
                    <a:pt x="34920" y="34917"/>
                  </a:lnTo>
                  <a:lnTo>
                    <a:pt x="34920" y="0"/>
                  </a:lnTo>
                  <a:close/>
                </a:path>
              </a:pathLst>
            </a:custGeom>
            <a:solidFill>
              <a:schemeClr val="accent3"/>
            </a:solidFill>
            <a:ln w="9525">
              <a:solidFill>
                <a:srgbClr val="f1c232"/>
              </a:solidFill>
              <a:round/>
            </a:ln>
          </p:spPr>
          <p:style>
            <a:lnRef idx="0"/>
            <a:fillRef idx="0"/>
            <a:effectRef idx="0"/>
            <a:fontRef idx="minor"/>
          </p:style>
        </p:sp>
        <p:sp>
          <p:nvSpPr>
            <p:cNvPr id="1853" name="Google Shape;5667;p32"/>
            <p:cNvSpPr/>
            <p:nvPr/>
          </p:nvSpPr>
          <p:spPr>
            <a:xfrm>
              <a:off x="8591760" y="191880"/>
              <a:ext cx="37440" cy="37440"/>
            </a:xfrm>
            <a:custGeom>
              <a:avLst/>
              <a:gdLst/>
              <a:ahLst/>
              <a:rect l="l" t="t" r="r" b="b"/>
              <a:pathLst>
                <a:path w="34923" h="34917">
                  <a:moveTo>
                    <a:pt x="1" y="0"/>
                  </a:moveTo>
                  <a:lnTo>
                    <a:pt x="1" y="34917"/>
                  </a:lnTo>
                  <a:lnTo>
                    <a:pt x="34923" y="34917"/>
                  </a:lnTo>
                  <a:lnTo>
                    <a:pt x="34923" y="0"/>
                  </a:lnTo>
                  <a:close/>
                </a:path>
              </a:pathLst>
            </a:custGeom>
            <a:solidFill>
              <a:schemeClr val="accent3"/>
            </a:solidFill>
            <a:ln w="9525">
              <a:solidFill>
                <a:srgbClr val="f1c232"/>
              </a:solidFill>
              <a:round/>
            </a:ln>
          </p:spPr>
          <p:style>
            <a:lnRef idx="0"/>
            <a:fillRef idx="0"/>
            <a:effectRef idx="0"/>
            <a:fontRef idx="minor"/>
          </p:style>
        </p:sp>
        <p:sp>
          <p:nvSpPr>
            <p:cNvPr id="1854" name="Google Shape;5668;p32"/>
            <p:cNvSpPr/>
            <p:nvPr/>
          </p:nvSpPr>
          <p:spPr>
            <a:xfrm>
              <a:off x="836532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1855" name="Google Shape;5669;p32"/>
            <p:cNvSpPr/>
            <p:nvPr/>
          </p:nvSpPr>
          <p:spPr>
            <a:xfrm>
              <a:off x="840312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4"/>
            </a:solidFill>
            <a:ln w="9525">
              <a:solidFill>
                <a:srgbClr val="ffe599"/>
              </a:solidFill>
              <a:round/>
            </a:ln>
          </p:spPr>
          <p:style>
            <a:lnRef idx="0"/>
            <a:fillRef idx="0"/>
            <a:effectRef idx="0"/>
            <a:fontRef idx="minor"/>
          </p:style>
        </p:sp>
        <p:sp>
          <p:nvSpPr>
            <p:cNvPr id="1856" name="Google Shape;5670;p32"/>
            <p:cNvSpPr/>
            <p:nvPr/>
          </p:nvSpPr>
          <p:spPr>
            <a:xfrm>
              <a:off x="8440920" y="229320"/>
              <a:ext cx="37440" cy="37440"/>
            </a:xfrm>
            <a:custGeom>
              <a:avLst/>
              <a:gdLst/>
              <a:ahLst/>
              <a:rect l="l" t="t" r="r" b="b"/>
              <a:pathLst>
                <a:path w="34920" h="34921">
                  <a:moveTo>
                    <a:pt x="0" y="0"/>
                  </a:moveTo>
                  <a:lnTo>
                    <a:pt x="0" y="34921"/>
                  </a:lnTo>
                  <a:lnTo>
                    <a:pt x="34919" y="34921"/>
                  </a:lnTo>
                  <a:lnTo>
                    <a:pt x="34919" y="0"/>
                  </a:lnTo>
                  <a:close/>
                </a:path>
              </a:pathLst>
            </a:custGeom>
            <a:solidFill>
              <a:schemeClr val="accent4"/>
            </a:solidFill>
            <a:ln w="9525">
              <a:solidFill>
                <a:srgbClr val="ffe599"/>
              </a:solidFill>
              <a:round/>
            </a:ln>
          </p:spPr>
          <p:style>
            <a:lnRef idx="0"/>
            <a:fillRef idx="0"/>
            <a:effectRef idx="0"/>
            <a:fontRef idx="minor"/>
          </p:style>
        </p:sp>
        <p:sp>
          <p:nvSpPr>
            <p:cNvPr id="1857" name="Google Shape;5671;p32"/>
            <p:cNvSpPr/>
            <p:nvPr/>
          </p:nvSpPr>
          <p:spPr>
            <a:xfrm>
              <a:off x="847836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1858" name="Google Shape;5672;p32"/>
            <p:cNvSpPr/>
            <p:nvPr/>
          </p:nvSpPr>
          <p:spPr>
            <a:xfrm>
              <a:off x="8516160" y="229320"/>
              <a:ext cx="37440" cy="37440"/>
            </a:xfrm>
            <a:custGeom>
              <a:avLst/>
              <a:gdLst/>
              <a:ahLst/>
              <a:rect l="l" t="t" r="r" b="b"/>
              <a:pathLst>
                <a:path w="34919" h="34921">
                  <a:moveTo>
                    <a:pt x="0" y="0"/>
                  </a:moveTo>
                  <a:lnTo>
                    <a:pt x="0" y="34921"/>
                  </a:lnTo>
                  <a:lnTo>
                    <a:pt x="34918" y="34921"/>
                  </a:lnTo>
                  <a:lnTo>
                    <a:pt x="34918" y="0"/>
                  </a:lnTo>
                  <a:close/>
                </a:path>
              </a:pathLst>
            </a:custGeom>
            <a:solidFill>
              <a:schemeClr val="accent1"/>
            </a:solidFill>
            <a:ln w="9525">
              <a:solidFill>
                <a:srgbClr val="ffd966"/>
              </a:solidFill>
              <a:round/>
            </a:ln>
          </p:spPr>
          <p:style>
            <a:lnRef idx="0"/>
            <a:fillRef idx="0"/>
            <a:effectRef idx="0"/>
            <a:fontRef idx="minor"/>
          </p:style>
        </p:sp>
        <p:sp>
          <p:nvSpPr>
            <p:cNvPr id="1859" name="Google Shape;5673;p32"/>
            <p:cNvSpPr/>
            <p:nvPr/>
          </p:nvSpPr>
          <p:spPr>
            <a:xfrm>
              <a:off x="8553960" y="229320"/>
              <a:ext cx="37440" cy="37440"/>
            </a:xfrm>
            <a:custGeom>
              <a:avLst/>
              <a:gdLst/>
              <a:ahLst/>
              <a:rect l="l" t="t" r="r" b="b"/>
              <a:pathLst>
                <a:path w="34920" h="34921">
                  <a:moveTo>
                    <a:pt x="0" y="0"/>
                  </a:moveTo>
                  <a:lnTo>
                    <a:pt x="0" y="34921"/>
                  </a:lnTo>
                  <a:lnTo>
                    <a:pt x="34920" y="34921"/>
                  </a:lnTo>
                  <a:lnTo>
                    <a:pt x="34920" y="0"/>
                  </a:lnTo>
                  <a:close/>
                </a:path>
              </a:pathLst>
            </a:custGeom>
            <a:solidFill>
              <a:schemeClr val="accent3"/>
            </a:solidFill>
            <a:ln w="9525">
              <a:solidFill>
                <a:srgbClr val="f1c232"/>
              </a:solidFill>
              <a:round/>
            </a:ln>
          </p:spPr>
          <p:style>
            <a:lnRef idx="0"/>
            <a:fillRef idx="0"/>
            <a:effectRef idx="0"/>
            <a:fontRef idx="minor"/>
          </p:style>
        </p:sp>
        <p:sp>
          <p:nvSpPr>
            <p:cNvPr id="1860" name="Google Shape;5674;p32"/>
            <p:cNvSpPr/>
            <p:nvPr/>
          </p:nvSpPr>
          <p:spPr>
            <a:xfrm>
              <a:off x="8591760" y="229320"/>
              <a:ext cx="37440" cy="37440"/>
            </a:xfrm>
            <a:custGeom>
              <a:avLst/>
              <a:gdLst/>
              <a:ahLst/>
              <a:rect l="l" t="t" r="r" b="b"/>
              <a:pathLst>
                <a:path w="34923" h="34921">
                  <a:moveTo>
                    <a:pt x="1" y="0"/>
                  </a:moveTo>
                  <a:lnTo>
                    <a:pt x="1" y="34921"/>
                  </a:lnTo>
                  <a:lnTo>
                    <a:pt x="34923" y="34921"/>
                  </a:lnTo>
                  <a:lnTo>
                    <a:pt x="34923" y="0"/>
                  </a:lnTo>
                  <a:close/>
                </a:path>
              </a:pathLst>
            </a:custGeom>
            <a:solidFill>
              <a:schemeClr val="accent3"/>
            </a:solidFill>
            <a:ln w="9525">
              <a:solidFill>
                <a:srgbClr val="f1c232"/>
              </a:solidFill>
              <a:round/>
            </a:ln>
          </p:spPr>
          <p:style>
            <a:lnRef idx="0"/>
            <a:fillRef idx="0"/>
            <a:effectRef idx="0"/>
            <a:fontRef idx="minor"/>
          </p:style>
        </p:sp>
        <p:sp>
          <p:nvSpPr>
            <p:cNvPr id="1861" name="Google Shape;5675;p32"/>
            <p:cNvSpPr/>
            <p:nvPr/>
          </p:nvSpPr>
          <p:spPr>
            <a:xfrm>
              <a:off x="8403120" y="26712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1862" name="Google Shape;5676;p32"/>
            <p:cNvSpPr/>
            <p:nvPr/>
          </p:nvSpPr>
          <p:spPr>
            <a:xfrm>
              <a:off x="8440920" y="267120"/>
              <a:ext cx="37440" cy="37440"/>
            </a:xfrm>
            <a:custGeom>
              <a:avLst/>
              <a:gdLst/>
              <a:ahLst/>
              <a:rect l="l" t="t" r="r" b="b"/>
              <a:pathLst>
                <a:path w="34920" h="34925">
                  <a:moveTo>
                    <a:pt x="0" y="1"/>
                  </a:moveTo>
                  <a:lnTo>
                    <a:pt x="0" y="34924"/>
                  </a:lnTo>
                  <a:lnTo>
                    <a:pt x="34919" y="34924"/>
                  </a:lnTo>
                  <a:lnTo>
                    <a:pt x="34919" y="1"/>
                  </a:lnTo>
                  <a:close/>
                </a:path>
              </a:pathLst>
            </a:custGeom>
            <a:solidFill>
              <a:schemeClr val="accent1"/>
            </a:solidFill>
            <a:ln w="9525">
              <a:solidFill>
                <a:srgbClr val="ffd966"/>
              </a:solidFill>
              <a:round/>
            </a:ln>
          </p:spPr>
          <p:style>
            <a:lnRef idx="0"/>
            <a:fillRef idx="0"/>
            <a:effectRef idx="0"/>
            <a:fontRef idx="minor"/>
          </p:style>
        </p:sp>
        <p:sp>
          <p:nvSpPr>
            <p:cNvPr id="1863" name="Google Shape;5677;p32"/>
            <p:cNvSpPr/>
            <p:nvPr/>
          </p:nvSpPr>
          <p:spPr>
            <a:xfrm>
              <a:off x="8478360" y="26712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1864" name="Google Shape;5678;p32"/>
            <p:cNvSpPr/>
            <p:nvPr/>
          </p:nvSpPr>
          <p:spPr>
            <a:xfrm>
              <a:off x="8516160" y="267120"/>
              <a:ext cx="37440" cy="37440"/>
            </a:xfrm>
            <a:custGeom>
              <a:avLst/>
              <a:gdLst/>
              <a:ahLst/>
              <a:rect l="l" t="t" r="r" b="b"/>
              <a:pathLst>
                <a:path w="34919" h="34925">
                  <a:moveTo>
                    <a:pt x="0" y="1"/>
                  </a:moveTo>
                  <a:lnTo>
                    <a:pt x="0" y="34924"/>
                  </a:lnTo>
                  <a:lnTo>
                    <a:pt x="34918" y="34924"/>
                  </a:lnTo>
                  <a:lnTo>
                    <a:pt x="34918" y="1"/>
                  </a:lnTo>
                  <a:close/>
                </a:path>
              </a:pathLst>
            </a:custGeom>
            <a:solidFill>
              <a:schemeClr val="accent3"/>
            </a:solidFill>
            <a:ln w="9525">
              <a:solidFill>
                <a:srgbClr val="f1c232"/>
              </a:solidFill>
              <a:round/>
            </a:ln>
          </p:spPr>
          <p:style>
            <a:lnRef idx="0"/>
            <a:fillRef idx="0"/>
            <a:effectRef idx="0"/>
            <a:fontRef idx="minor"/>
          </p:style>
        </p:sp>
        <p:sp>
          <p:nvSpPr>
            <p:cNvPr id="1865" name="Google Shape;5679;p32"/>
            <p:cNvSpPr/>
            <p:nvPr/>
          </p:nvSpPr>
          <p:spPr>
            <a:xfrm>
              <a:off x="8553960" y="267120"/>
              <a:ext cx="37440" cy="37440"/>
            </a:xfrm>
            <a:custGeom>
              <a:avLst/>
              <a:gdLst/>
              <a:ahLst/>
              <a:rect l="l" t="t" r="r" b="b"/>
              <a:pathLst>
                <a:path w="34920" h="34925">
                  <a:moveTo>
                    <a:pt x="0" y="1"/>
                  </a:moveTo>
                  <a:lnTo>
                    <a:pt x="0" y="34924"/>
                  </a:lnTo>
                  <a:lnTo>
                    <a:pt x="34920" y="34924"/>
                  </a:lnTo>
                  <a:lnTo>
                    <a:pt x="34920" y="1"/>
                  </a:lnTo>
                  <a:close/>
                </a:path>
              </a:pathLst>
            </a:custGeom>
            <a:solidFill>
              <a:schemeClr val="accent3"/>
            </a:solidFill>
            <a:ln w="9525">
              <a:solidFill>
                <a:srgbClr val="f1c232"/>
              </a:solidFill>
              <a:round/>
            </a:ln>
          </p:spPr>
          <p:style>
            <a:lnRef idx="0"/>
            <a:fillRef idx="0"/>
            <a:effectRef idx="0"/>
            <a:fontRef idx="minor"/>
          </p:style>
        </p:sp>
        <p:sp>
          <p:nvSpPr>
            <p:cNvPr id="1866" name="Google Shape;5680;p32"/>
            <p:cNvSpPr/>
            <p:nvPr/>
          </p:nvSpPr>
          <p:spPr>
            <a:xfrm>
              <a:off x="8440920" y="304920"/>
              <a:ext cx="37440" cy="37440"/>
            </a:xfrm>
            <a:custGeom>
              <a:avLst/>
              <a:gdLst/>
              <a:ahLst/>
              <a:rect l="l" t="t" r="r" b="b"/>
              <a:pathLst>
                <a:path w="34920" h="34919">
                  <a:moveTo>
                    <a:pt x="0" y="1"/>
                  </a:moveTo>
                  <a:lnTo>
                    <a:pt x="0" y="34919"/>
                  </a:lnTo>
                  <a:lnTo>
                    <a:pt x="34919" y="34919"/>
                  </a:lnTo>
                  <a:lnTo>
                    <a:pt x="34919" y="1"/>
                  </a:lnTo>
                  <a:close/>
                </a:path>
              </a:pathLst>
            </a:custGeom>
            <a:solidFill>
              <a:schemeClr val="accent3"/>
            </a:solidFill>
            <a:ln w="9525">
              <a:solidFill>
                <a:srgbClr val="f1c232"/>
              </a:solidFill>
              <a:round/>
            </a:ln>
          </p:spPr>
          <p:style>
            <a:lnRef idx="0"/>
            <a:fillRef idx="0"/>
            <a:effectRef idx="0"/>
            <a:fontRef idx="minor"/>
          </p:style>
        </p:sp>
        <p:sp>
          <p:nvSpPr>
            <p:cNvPr id="1867" name="Google Shape;5681;p32"/>
            <p:cNvSpPr/>
            <p:nvPr/>
          </p:nvSpPr>
          <p:spPr>
            <a:xfrm>
              <a:off x="8478360" y="304920"/>
              <a:ext cx="37440" cy="37440"/>
            </a:xfrm>
            <a:custGeom>
              <a:avLst/>
              <a:gdLst/>
              <a:ahLst/>
              <a:rect l="l" t="t" r="r" b="b"/>
              <a:pathLst>
                <a:path w="34923" h="34919">
                  <a:moveTo>
                    <a:pt x="0" y="1"/>
                  </a:moveTo>
                  <a:lnTo>
                    <a:pt x="0" y="34919"/>
                  </a:lnTo>
                  <a:lnTo>
                    <a:pt x="34922" y="34919"/>
                  </a:lnTo>
                  <a:lnTo>
                    <a:pt x="34922" y="1"/>
                  </a:lnTo>
                  <a:close/>
                </a:path>
              </a:pathLst>
            </a:custGeom>
            <a:solidFill>
              <a:schemeClr val="accent3"/>
            </a:solidFill>
            <a:ln w="9525">
              <a:solidFill>
                <a:srgbClr val="f1c232"/>
              </a:solidFill>
              <a:round/>
            </a:ln>
          </p:spPr>
          <p:style>
            <a:lnRef idx="0"/>
            <a:fillRef idx="0"/>
            <a:effectRef idx="0"/>
            <a:fontRef idx="minor"/>
          </p:style>
        </p:sp>
        <p:sp>
          <p:nvSpPr>
            <p:cNvPr id="1868" name="Google Shape;5682;p32"/>
            <p:cNvSpPr/>
            <p:nvPr/>
          </p:nvSpPr>
          <p:spPr>
            <a:xfrm>
              <a:off x="8516160" y="304920"/>
              <a:ext cx="37440" cy="37440"/>
            </a:xfrm>
            <a:custGeom>
              <a:avLst/>
              <a:gdLst/>
              <a:ahLst/>
              <a:rect l="l" t="t" r="r" b="b"/>
              <a:pathLst>
                <a:path w="34919" h="34919">
                  <a:moveTo>
                    <a:pt x="0" y="1"/>
                  </a:moveTo>
                  <a:lnTo>
                    <a:pt x="0" y="34919"/>
                  </a:lnTo>
                  <a:lnTo>
                    <a:pt x="34918" y="34919"/>
                  </a:lnTo>
                  <a:lnTo>
                    <a:pt x="34918" y="1"/>
                  </a:lnTo>
                  <a:close/>
                </a:path>
              </a:pathLst>
            </a:custGeom>
            <a:solidFill>
              <a:schemeClr val="accent3"/>
            </a:solidFill>
            <a:ln w="9525">
              <a:solidFill>
                <a:srgbClr val="f1c232"/>
              </a:solidFill>
              <a:round/>
            </a:ln>
          </p:spPr>
          <p:style>
            <a:lnRef idx="0"/>
            <a:fillRef idx="0"/>
            <a:effectRef idx="0"/>
            <a:fontRef idx="minor"/>
          </p:style>
        </p:sp>
        <p:sp>
          <p:nvSpPr>
            <p:cNvPr id="1869" name="Google Shape;5683;p32"/>
            <p:cNvSpPr/>
            <p:nvPr/>
          </p:nvSpPr>
          <p:spPr>
            <a:xfrm>
              <a:off x="8478360" y="342720"/>
              <a:ext cx="37440" cy="37440"/>
            </a:xfrm>
            <a:custGeom>
              <a:avLst/>
              <a:gdLst/>
              <a:ahLst/>
              <a:rect l="l" t="t" r="r" b="b"/>
              <a:pathLst>
                <a:path w="34923" h="34923">
                  <a:moveTo>
                    <a:pt x="0" y="1"/>
                  </a:moveTo>
                  <a:lnTo>
                    <a:pt x="0" y="34923"/>
                  </a:lnTo>
                  <a:lnTo>
                    <a:pt x="34922" y="34923"/>
                  </a:lnTo>
                  <a:lnTo>
                    <a:pt x="34922" y="1"/>
                  </a:lnTo>
                  <a:close/>
                </a:path>
              </a:pathLst>
            </a:custGeom>
            <a:solidFill>
              <a:schemeClr val="accent3"/>
            </a:solidFill>
            <a:ln w="9525">
              <a:solidFill>
                <a:srgbClr val="f1c232"/>
              </a:solidFill>
              <a:round/>
            </a:ln>
          </p:spPr>
          <p:style>
            <a:lnRef idx="0"/>
            <a:fillRef idx="0"/>
            <a:effectRef idx="0"/>
            <a:fontRef idx="minor"/>
          </p:style>
        </p:sp>
      </p:grpSp>
      <p:grpSp>
        <p:nvGrpSpPr>
          <p:cNvPr id="1870" name="Google Shape;5684;p32"/>
          <p:cNvGrpSpPr/>
          <p:nvPr/>
        </p:nvGrpSpPr>
        <p:grpSpPr>
          <a:xfrm>
            <a:off x="8701560" y="154080"/>
            <a:ext cx="263520" cy="226080"/>
            <a:chOff x="8701560" y="154080"/>
            <a:chExt cx="263520" cy="226080"/>
          </a:xfrm>
        </p:grpSpPr>
        <p:sp>
          <p:nvSpPr>
            <p:cNvPr id="1871" name="Google Shape;5685;p32"/>
            <p:cNvSpPr/>
            <p:nvPr/>
          </p:nvSpPr>
          <p:spPr>
            <a:xfrm>
              <a:off x="8739000" y="154080"/>
              <a:ext cx="37440" cy="37440"/>
            </a:xfrm>
            <a:custGeom>
              <a:avLst/>
              <a:gdLst/>
              <a:ahLst/>
              <a:rect l="l" t="t" r="r" b="b"/>
              <a:pathLst>
                <a:path w="34923" h="34923">
                  <a:moveTo>
                    <a:pt x="0" y="0"/>
                  </a:moveTo>
                  <a:lnTo>
                    <a:pt x="0" y="34922"/>
                  </a:lnTo>
                  <a:lnTo>
                    <a:pt x="34922" y="34922"/>
                  </a:lnTo>
                  <a:lnTo>
                    <a:pt x="34922" y="0"/>
                  </a:lnTo>
                  <a:close/>
                </a:path>
              </a:pathLst>
            </a:custGeom>
            <a:solidFill>
              <a:schemeClr val="accent1"/>
            </a:solidFill>
            <a:ln w="9525">
              <a:solidFill>
                <a:srgbClr val="ffd966"/>
              </a:solidFill>
              <a:round/>
            </a:ln>
          </p:spPr>
          <p:style>
            <a:lnRef idx="0"/>
            <a:fillRef idx="0"/>
            <a:effectRef idx="0"/>
            <a:fontRef idx="minor"/>
          </p:style>
        </p:sp>
        <p:sp>
          <p:nvSpPr>
            <p:cNvPr id="1872" name="Google Shape;5686;p32"/>
            <p:cNvSpPr/>
            <p:nvPr/>
          </p:nvSpPr>
          <p:spPr>
            <a:xfrm>
              <a:off x="8776800" y="154080"/>
              <a:ext cx="37440" cy="37440"/>
            </a:xfrm>
            <a:custGeom>
              <a:avLst/>
              <a:gdLst/>
              <a:ahLst/>
              <a:rect l="l" t="t" r="r" b="b"/>
              <a:pathLst>
                <a:path w="34920" h="34923">
                  <a:moveTo>
                    <a:pt x="0" y="0"/>
                  </a:moveTo>
                  <a:lnTo>
                    <a:pt x="0" y="34922"/>
                  </a:lnTo>
                  <a:lnTo>
                    <a:pt x="34919" y="34922"/>
                  </a:lnTo>
                  <a:lnTo>
                    <a:pt x="34919" y="0"/>
                  </a:lnTo>
                  <a:close/>
                </a:path>
              </a:pathLst>
            </a:custGeom>
            <a:solidFill>
              <a:schemeClr val="accent1"/>
            </a:solidFill>
            <a:ln w="9525">
              <a:solidFill>
                <a:srgbClr val="ffd966"/>
              </a:solidFill>
              <a:round/>
            </a:ln>
          </p:spPr>
          <p:style>
            <a:lnRef idx="0"/>
            <a:fillRef idx="0"/>
            <a:effectRef idx="0"/>
            <a:fontRef idx="minor"/>
          </p:style>
        </p:sp>
        <p:sp>
          <p:nvSpPr>
            <p:cNvPr id="1873" name="Google Shape;5687;p32"/>
            <p:cNvSpPr/>
            <p:nvPr/>
          </p:nvSpPr>
          <p:spPr>
            <a:xfrm>
              <a:off x="8852400" y="154080"/>
              <a:ext cx="37440" cy="37440"/>
            </a:xfrm>
            <a:custGeom>
              <a:avLst/>
              <a:gdLst/>
              <a:ahLst/>
              <a:rect l="l" t="t" r="r" b="b"/>
              <a:pathLst>
                <a:path w="34919" h="34923">
                  <a:moveTo>
                    <a:pt x="0" y="0"/>
                  </a:moveTo>
                  <a:lnTo>
                    <a:pt x="0" y="34922"/>
                  </a:lnTo>
                  <a:lnTo>
                    <a:pt x="34918" y="34922"/>
                  </a:lnTo>
                  <a:lnTo>
                    <a:pt x="34918" y="0"/>
                  </a:lnTo>
                  <a:close/>
                </a:path>
              </a:pathLst>
            </a:custGeom>
            <a:solidFill>
              <a:schemeClr val="accent3"/>
            </a:solidFill>
            <a:ln w="9525">
              <a:solidFill>
                <a:srgbClr val="f1c232"/>
              </a:solidFill>
              <a:round/>
            </a:ln>
          </p:spPr>
          <p:style>
            <a:lnRef idx="0"/>
            <a:fillRef idx="0"/>
            <a:effectRef idx="0"/>
            <a:fontRef idx="minor"/>
          </p:style>
        </p:sp>
        <p:sp>
          <p:nvSpPr>
            <p:cNvPr id="1874" name="Google Shape;5688;p32"/>
            <p:cNvSpPr/>
            <p:nvPr/>
          </p:nvSpPr>
          <p:spPr>
            <a:xfrm>
              <a:off x="8889840" y="154080"/>
              <a:ext cx="37440" cy="37440"/>
            </a:xfrm>
            <a:custGeom>
              <a:avLst/>
              <a:gdLst/>
              <a:ahLst/>
              <a:rect l="l" t="t" r="r" b="b"/>
              <a:pathLst>
                <a:path w="34920" h="34923">
                  <a:moveTo>
                    <a:pt x="0" y="0"/>
                  </a:moveTo>
                  <a:lnTo>
                    <a:pt x="0" y="34922"/>
                  </a:lnTo>
                  <a:lnTo>
                    <a:pt x="34920" y="34922"/>
                  </a:lnTo>
                  <a:lnTo>
                    <a:pt x="34920" y="0"/>
                  </a:lnTo>
                  <a:close/>
                </a:path>
              </a:pathLst>
            </a:custGeom>
            <a:solidFill>
              <a:schemeClr val="accent3"/>
            </a:solidFill>
            <a:ln w="9525">
              <a:solidFill>
                <a:srgbClr val="f1c232"/>
              </a:solidFill>
              <a:round/>
            </a:ln>
          </p:spPr>
          <p:style>
            <a:lnRef idx="0"/>
            <a:fillRef idx="0"/>
            <a:effectRef idx="0"/>
            <a:fontRef idx="minor"/>
          </p:style>
        </p:sp>
        <p:sp>
          <p:nvSpPr>
            <p:cNvPr id="1875" name="Google Shape;5689;p32"/>
            <p:cNvSpPr/>
            <p:nvPr/>
          </p:nvSpPr>
          <p:spPr>
            <a:xfrm>
              <a:off x="870156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876" name="Google Shape;5690;p32"/>
            <p:cNvSpPr/>
            <p:nvPr/>
          </p:nvSpPr>
          <p:spPr>
            <a:xfrm>
              <a:off x="873900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lt1"/>
            </a:solidFill>
            <a:ln w="9525">
              <a:solidFill>
                <a:srgbClr val="ffffff"/>
              </a:solidFill>
              <a:round/>
            </a:ln>
          </p:spPr>
          <p:style>
            <a:lnRef idx="0"/>
            <a:fillRef idx="0"/>
            <a:effectRef idx="0"/>
            <a:fontRef idx="minor"/>
          </p:style>
        </p:sp>
        <p:sp>
          <p:nvSpPr>
            <p:cNvPr id="1877" name="Google Shape;5691;p32"/>
            <p:cNvSpPr/>
            <p:nvPr/>
          </p:nvSpPr>
          <p:spPr>
            <a:xfrm>
              <a:off x="8776800" y="191880"/>
              <a:ext cx="37440" cy="37440"/>
            </a:xfrm>
            <a:custGeom>
              <a:avLst/>
              <a:gdLst/>
              <a:ahLst/>
              <a:rect l="l" t="t" r="r" b="b"/>
              <a:pathLst>
                <a:path w="34920" h="34917">
                  <a:moveTo>
                    <a:pt x="0" y="0"/>
                  </a:moveTo>
                  <a:lnTo>
                    <a:pt x="0" y="34917"/>
                  </a:lnTo>
                  <a:lnTo>
                    <a:pt x="34919" y="34917"/>
                  </a:lnTo>
                  <a:lnTo>
                    <a:pt x="34919" y="0"/>
                  </a:lnTo>
                  <a:close/>
                </a:path>
              </a:pathLst>
            </a:custGeom>
            <a:solidFill>
              <a:schemeClr val="accent4"/>
            </a:solidFill>
            <a:ln w="9525">
              <a:solidFill>
                <a:srgbClr val="ffe599"/>
              </a:solidFill>
              <a:round/>
            </a:ln>
          </p:spPr>
          <p:style>
            <a:lnRef idx="0"/>
            <a:fillRef idx="0"/>
            <a:effectRef idx="0"/>
            <a:fontRef idx="minor"/>
          </p:style>
        </p:sp>
        <p:sp>
          <p:nvSpPr>
            <p:cNvPr id="1878" name="Google Shape;5692;p32"/>
            <p:cNvSpPr/>
            <p:nvPr/>
          </p:nvSpPr>
          <p:spPr>
            <a:xfrm>
              <a:off x="8814600" y="19188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879" name="Google Shape;5693;p32"/>
            <p:cNvSpPr/>
            <p:nvPr/>
          </p:nvSpPr>
          <p:spPr>
            <a:xfrm>
              <a:off x="8852400" y="191880"/>
              <a:ext cx="37440" cy="37440"/>
            </a:xfrm>
            <a:custGeom>
              <a:avLst/>
              <a:gdLst/>
              <a:ahLst/>
              <a:rect l="l" t="t" r="r" b="b"/>
              <a:pathLst>
                <a:path w="34919" h="34917">
                  <a:moveTo>
                    <a:pt x="0" y="0"/>
                  </a:moveTo>
                  <a:lnTo>
                    <a:pt x="0" y="34917"/>
                  </a:lnTo>
                  <a:lnTo>
                    <a:pt x="34918" y="34917"/>
                  </a:lnTo>
                  <a:lnTo>
                    <a:pt x="34918" y="0"/>
                  </a:lnTo>
                  <a:close/>
                </a:path>
              </a:pathLst>
            </a:custGeom>
            <a:solidFill>
              <a:schemeClr val="accent1"/>
            </a:solidFill>
            <a:ln w="9525">
              <a:solidFill>
                <a:srgbClr val="ffd966"/>
              </a:solidFill>
              <a:round/>
            </a:ln>
          </p:spPr>
          <p:style>
            <a:lnRef idx="0"/>
            <a:fillRef idx="0"/>
            <a:effectRef idx="0"/>
            <a:fontRef idx="minor"/>
          </p:style>
        </p:sp>
        <p:sp>
          <p:nvSpPr>
            <p:cNvPr id="1880" name="Google Shape;5694;p32"/>
            <p:cNvSpPr/>
            <p:nvPr/>
          </p:nvSpPr>
          <p:spPr>
            <a:xfrm>
              <a:off x="8889840" y="191880"/>
              <a:ext cx="37440" cy="37440"/>
            </a:xfrm>
            <a:custGeom>
              <a:avLst/>
              <a:gdLst/>
              <a:ahLst/>
              <a:rect l="l" t="t" r="r" b="b"/>
              <a:pathLst>
                <a:path w="34920" h="34917">
                  <a:moveTo>
                    <a:pt x="0" y="0"/>
                  </a:moveTo>
                  <a:lnTo>
                    <a:pt x="0" y="34917"/>
                  </a:lnTo>
                  <a:lnTo>
                    <a:pt x="34920" y="34917"/>
                  </a:lnTo>
                  <a:lnTo>
                    <a:pt x="34920" y="0"/>
                  </a:lnTo>
                  <a:close/>
                </a:path>
              </a:pathLst>
            </a:custGeom>
            <a:solidFill>
              <a:schemeClr val="accent3"/>
            </a:solidFill>
            <a:ln w="9525">
              <a:solidFill>
                <a:srgbClr val="f1c232"/>
              </a:solidFill>
              <a:round/>
            </a:ln>
          </p:spPr>
          <p:style>
            <a:lnRef idx="0"/>
            <a:fillRef idx="0"/>
            <a:effectRef idx="0"/>
            <a:fontRef idx="minor"/>
          </p:style>
        </p:sp>
        <p:sp>
          <p:nvSpPr>
            <p:cNvPr id="1881" name="Google Shape;5695;p32"/>
            <p:cNvSpPr/>
            <p:nvPr/>
          </p:nvSpPr>
          <p:spPr>
            <a:xfrm>
              <a:off x="8927640" y="191880"/>
              <a:ext cx="37440" cy="37440"/>
            </a:xfrm>
            <a:custGeom>
              <a:avLst/>
              <a:gdLst/>
              <a:ahLst/>
              <a:rect l="l" t="t" r="r" b="b"/>
              <a:pathLst>
                <a:path w="34923" h="34917">
                  <a:moveTo>
                    <a:pt x="1" y="0"/>
                  </a:moveTo>
                  <a:lnTo>
                    <a:pt x="1" y="34917"/>
                  </a:lnTo>
                  <a:lnTo>
                    <a:pt x="34923" y="34917"/>
                  </a:lnTo>
                  <a:lnTo>
                    <a:pt x="34923" y="0"/>
                  </a:lnTo>
                  <a:close/>
                </a:path>
              </a:pathLst>
            </a:custGeom>
            <a:solidFill>
              <a:schemeClr val="accent3"/>
            </a:solidFill>
            <a:ln w="9525">
              <a:solidFill>
                <a:srgbClr val="f1c232"/>
              </a:solidFill>
              <a:round/>
            </a:ln>
          </p:spPr>
          <p:style>
            <a:lnRef idx="0"/>
            <a:fillRef idx="0"/>
            <a:effectRef idx="0"/>
            <a:fontRef idx="minor"/>
          </p:style>
        </p:sp>
        <p:sp>
          <p:nvSpPr>
            <p:cNvPr id="1882" name="Google Shape;5696;p32"/>
            <p:cNvSpPr/>
            <p:nvPr/>
          </p:nvSpPr>
          <p:spPr>
            <a:xfrm>
              <a:off x="870156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1883" name="Google Shape;5697;p32"/>
            <p:cNvSpPr/>
            <p:nvPr/>
          </p:nvSpPr>
          <p:spPr>
            <a:xfrm>
              <a:off x="873900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4"/>
            </a:solidFill>
            <a:ln w="9525">
              <a:solidFill>
                <a:srgbClr val="ffe599"/>
              </a:solidFill>
              <a:round/>
            </a:ln>
          </p:spPr>
          <p:style>
            <a:lnRef idx="0"/>
            <a:fillRef idx="0"/>
            <a:effectRef idx="0"/>
            <a:fontRef idx="minor"/>
          </p:style>
        </p:sp>
        <p:sp>
          <p:nvSpPr>
            <p:cNvPr id="1884" name="Google Shape;5698;p32"/>
            <p:cNvSpPr/>
            <p:nvPr/>
          </p:nvSpPr>
          <p:spPr>
            <a:xfrm>
              <a:off x="8776800" y="229320"/>
              <a:ext cx="37440" cy="37440"/>
            </a:xfrm>
            <a:custGeom>
              <a:avLst/>
              <a:gdLst/>
              <a:ahLst/>
              <a:rect l="l" t="t" r="r" b="b"/>
              <a:pathLst>
                <a:path w="34920" h="34921">
                  <a:moveTo>
                    <a:pt x="0" y="0"/>
                  </a:moveTo>
                  <a:lnTo>
                    <a:pt x="0" y="34921"/>
                  </a:lnTo>
                  <a:lnTo>
                    <a:pt x="34919" y="34921"/>
                  </a:lnTo>
                  <a:lnTo>
                    <a:pt x="34919" y="0"/>
                  </a:lnTo>
                  <a:close/>
                </a:path>
              </a:pathLst>
            </a:custGeom>
            <a:solidFill>
              <a:schemeClr val="accent4"/>
            </a:solidFill>
            <a:ln w="9525">
              <a:solidFill>
                <a:srgbClr val="ffe599"/>
              </a:solidFill>
              <a:round/>
            </a:ln>
          </p:spPr>
          <p:style>
            <a:lnRef idx="0"/>
            <a:fillRef idx="0"/>
            <a:effectRef idx="0"/>
            <a:fontRef idx="minor"/>
          </p:style>
        </p:sp>
        <p:sp>
          <p:nvSpPr>
            <p:cNvPr id="1885" name="Google Shape;5699;p32"/>
            <p:cNvSpPr/>
            <p:nvPr/>
          </p:nvSpPr>
          <p:spPr>
            <a:xfrm>
              <a:off x="8814600" y="22932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1886" name="Google Shape;5700;p32"/>
            <p:cNvSpPr/>
            <p:nvPr/>
          </p:nvSpPr>
          <p:spPr>
            <a:xfrm>
              <a:off x="8852400" y="229320"/>
              <a:ext cx="37440" cy="37440"/>
            </a:xfrm>
            <a:custGeom>
              <a:avLst/>
              <a:gdLst/>
              <a:ahLst/>
              <a:rect l="l" t="t" r="r" b="b"/>
              <a:pathLst>
                <a:path w="34919" h="34921">
                  <a:moveTo>
                    <a:pt x="0" y="0"/>
                  </a:moveTo>
                  <a:lnTo>
                    <a:pt x="0" y="34921"/>
                  </a:lnTo>
                  <a:lnTo>
                    <a:pt x="34918" y="34921"/>
                  </a:lnTo>
                  <a:lnTo>
                    <a:pt x="34918" y="0"/>
                  </a:lnTo>
                  <a:close/>
                </a:path>
              </a:pathLst>
            </a:custGeom>
            <a:solidFill>
              <a:schemeClr val="accent1"/>
            </a:solidFill>
            <a:ln w="9525">
              <a:solidFill>
                <a:srgbClr val="ffd966"/>
              </a:solidFill>
              <a:round/>
            </a:ln>
          </p:spPr>
          <p:style>
            <a:lnRef idx="0"/>
            <a:fillRef idx="0"/>
            <a:effectRef idx="0"/>
            <a:fontRef idx="minor"/>
          </p:style>
        </p:sp>
        <p:sp>
          <p:nvSpPr>
            <p:cNvPr id="1887" name="Google Shape;5701;p32"/>
            <p:cNvSpPr/>
            <p:nvPr/>
          </p:nvSpPr>
          <p:spPr>
            <a:xfrm>
              <a:off x="8889840" y="229320"/>
              <a:ext cx="37440" cy="37440"/>
            </a:xfrm>
            <a:custGeom>
              <a:avLst/>
              <a:gdLst/>
              <a:ahLst/>
              <a:rect l="l" t="t" r="r" b="b"/>
              <a:pathLst>
                <a:path w="34920" h="34921">
                  <a:moveTo>
                    <a:pt x="0" y="0"/>
                  </a:moveTo>
                  <a:lnTo>
                    <a:pt x="0" y="34921"/>
                  </a:lnTo>
                  <a:lnTo>
                    <a:pt x="34920" y="34921"/>
                  </a:lnTo>
                  <a:lnTo>
                    <a:pt x="34920" y="0"/>
                  </a:lnTo>
                  <a:close/>
                </a:path>
              </a:pathLst>
            </a:custGeom>
            <a:solidFill>
              <a:schemeClr val="accent3"/>
            </a:solidFill>
            <a:ln w="9525">
              <a:solidFill>
                <a:srgbClr val="f1c232"/>
              </a:solidFill>
              <a:round/>
            </a:ln>
          </p:spPr>
          <p:style>
            <a:lnRef idx="0"/>
            <a:fillRef idx="0"/>
            <a:effectRef idx="0"/>
            <a:fontRef idx="minor"/>
          </p:style>
        </p:sp>
        <p:sp>
          <p:nvSpPr>
            <p:cNvPr id="1888" name="Google Shape;5702;p32"/>
            <p:cNvSpPr/>
            <p:nvPr/>
          </p:nvSpPr>
          <p:spPr>
            <a:xfrm>
              <a:off x="8927640" y="229320"/>
              <a:ext cx="37440" cy="37440"/>
            </a:xfrm>
            <a:custGeom>
              <a:avLst/>
              <a:gdLst/>
              <a:ahLst/>
              <a:rect l="l" t="t" r="r" b="b"/>
              <a:pathLst>
                <a:path w="34923" h="34921">
                  <a:moveTo>
                    <a:pt x="1" y="0"/>
                  </a:moveTo>
                  <a:lnTo>
                    <a:pt x="1" y="34921"/>
                  </a:lnTo>
                  <a:lnTo>
                    <a:pt x="34923" y="34921"/>
                  </a:lnTo>
                  <a:lnTo>
                    <a:pt x="34923" y="0"/>
                  </a:lnTo>
                  <a:close/>
                </a:path>
              </a:pathLst>
            </a:custGeom>
            <a:solidFill>
              <a:schemeClr val="accent3"/>
            </a:solidFill>
            <a:ln w="9525">
              <a:solidFill>
                <a:srgbClr val="f1c232"/>
              </a:solidFill>
              <a:round/>
            </a:ln>
          </p:spPr>
          <p:style>
            <a:lnRef idx="0"/>
            <a:fillRef idx="0"/>
            <a:effectRef idx="0"/>
            <a:fontRef idx="minor"/>
          </p:style>
        </p:sp>
        <p:sp>
          <p:nvSpPr>
            <p:cNvPr id="1889" name="Google Shape;5703;p32"/>
            <p:cNvSpPr/>
            <p:nvPr/>
          </p:nvSpPr>
          <p:spPr>
            <a:xfrm>
              <a:off x="8739000" y="26712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1890" name="Google Shape;5704;p32"/>
            <p:cNvSpPr/>
            <p:nvPr/>
          </p:nvSpPr>
          <p:spPr>
            <a:xfrm>
              <a:off x="8776800" y="267120"/>
              <a:ext cx="37440" cy="37440"/>
            </a:xfrm>
            <a:custGeom>
              <a:avLst/>
              <a:gdLst/>
              <a:ahLst/>
              <a:rect l="l" t="t" r="r" b="b"/>
              <a:pathLst>
                <a:path w="34920" h="34925">
                  <a:moveTo>
                    <a:pt x="0" y="1"/>
                  </a:moveTo>
                  <a:lnTo>
                    <a:pt x="0" y="34924"/>
                  </a:lnTo>
                  <a:lnTo>
                    <a:pt x="34919" y="34924"/>
                  </a:lnTo>
                  <a:lnTo>
                    <a:pt x="34919" y="1"/>
                  </a:lnTo>
                  <a:close/>
                </a:path>
              </a:pathLst>
            </a:custGeom>
            <a:solidFill>
              <a:schemeClr val="accent1"/>
            </a:solidFill>
            <a:ln w="9525">
              <a:solidFill>
                <a:srgbClr val="ffd966"/>
              </a:solidFill>
              <a:round/>
            </a:ln>
          </p:spPr>
          <p:style>
            <a:lnRef idx="0"/>
            <a:fillRef idx="0"/>
            <a:effectRef idx="0"/>
            <a:fontRef idx="minor"/>
          </p:style>
        </p:sp>
        <p:sp>
          <p:nvSpPr>
            <p:cNvPr id="1891" name="Google Shape;5705;p32"/>
            <p:cNvSpPr/>
            <p:nvPr/>
          </p:nvSpPr>
          <p:spPr>
            <a:xfrm>
              <a:off x="8814600" y="26712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1892" name="Google Shape;5706;p32"/>
            <p:cNvSpPr/>
            <p:nvPr/>
          </p:nvSpPr>
          <p:spPr>
            <a:xfrm>
              <a:off x="8852400" y="267120"/>
              <a:ext cx="37440" cy="37440"/>
            </a:xfrm>
            <a:custGeom>
              <a:avLst/>
              <a:gdLst/>
              <a:ahLst/>
              <a:rect l="l" t="t" r="r" b="b"/>
              <a:pathLst>
                <a:path w="34919" h="34925">
                  <a:moveTo>
                    <a:pt x="0" y="1"/>
                  </a:moveTo>
                  <a:lnTo>
                    <a:pt x="0" y="34924"/>
                  </a:lnTo>
                  <a:lnTo>
                    <a:pt x="34918" y="34924"/>
                  </a:lnTo>
                  <a:lnTo>
                    <a:pt x="34918" y="1"/>
                  </a:lnTo>
                  <a:close/>
                </a:path>
              </a:pathLst>
            </a:custGeom>
            <a:solidFill>
              <a:schemeClr val="accent3"/>
            </a:solidFill>
            <a:ln w="9525">
              <a:solidFill>
                <a:srgbClr val="f1c232"/>
              </a:solidFill>
              <a:round/>
            </a:ln>
          </p:spPr>
          <p:style>
            <a:lnRef idx="0"/>
            <a:fillRef idx="0"/>
            <a:effectRef idx="0"/>
            <a:fontRef idx="minor"/>
          </p:style>
        </p:sp>
        <p:sp>
          <p:nvSpPr>
            <p:cNvPr id="1893" name="Google Shape;5707;p32"/>
            <p:cNvSpPr/>
            <p:nvPr/>
          </p:nvSpPr>
          <p:spPr>
            <a:xfrm>
              <a:off x="8889840" y="267120"/>
              <a:ext cx="37440" cy="37440"/>
            </a:xfrm>
            <a:custGeom>
              <a:avLst/>
              <a:gdLst/>
              <a:ahLst/>
              <a:rect l="l" t="t" r="r" b="b"/>
              <a:pathLst>
                <a:path w="34920" h="34925">
                  <a:moveTo>
                    <a:pt x="0" y="1"/>
                  </a:moveTo>
                  <a:lnTo>
                    <a:pt x="0" y="34924"/>
                  </a:lnTo>
                  <a:lnTo>
                    <a:pt x="34920" y="34924"/>
                  </a:lnTo>
                  <a:lnTo>
                    <a:pt x="34920" y="1"/>
                  </a:lnTo>
                  <a:close/>
                </a:path>
              </a:pathLst>
            </a:custGeom>
            <a:solidFill>
              <a:schemeClr val="accent3"/>
            </a:solidFill>
            <a:ln w="9525">
              <a:solidFill>
                <a:srgbClr val="f1c232"/>
              </a:solidFill>
              <a:round/>
            </a:ln>
          </p:spPr>
          <p:style>
            <a:lnRef idx="0"/>
            <a:fillRef idx="0"/>
            <a:effectRef idx="0"/>
            <a:fontRef idx="minor"/>
          </p:style>
        </p:sp>
        <p:sp>
          <p:nvSpPr>
            <p:cNvPr id="1894" name="Google Shape;5708;p32"/>
            <p:cNvSpPr/>
            <p:nvPr/>
          </p:nvSpPr>
          <p:spPr>
            <a:xfrm>
              <a:off x="8776800" y="304920"/>
              <a:ext cx="37440" cy="37440"/>
            </a:xfrm>
            <a:custGeom>
              <a:avLst/>
              <a:gdLst/>
              <a:ahLst/>
              <a:rect l="l" t="t" r="r" b="b"/>
              <a:pathLst>
                <a:path w="34920" h="34919">
                  <a:moveTo>
                    <a:pt x="0" y="1"/>
                  </a:moveTo>
                  <a:lnTo>
                    <a:pt x="0" y="34919"/>
                  </a:lnTo>
                  <a:lnTo>
                    <a:pt x="34919" y="34919"/>
                  </a:lnTo>
                  <a:lnTo>
                    <a:pt x="34919" y="1"/>
                  </a:lnTo>
                  <a:close/>
                </a:path>
              </a:pathLst>
            </a:custGeom>
            <a:solidFill>
              <a:schemeClr val="accent3"/>
            </a:solidFill>
            <a:ln w="9525">
              <a:solidFill>
                <a:srgbClr val="f1c232"/>
              </a:solidFill>
              <a:round/>
            </a:ln>
          </p:spPr>
          <p:style>
            <a:lnRef idx="0"/>
            <a:fillRef idx="0"/>
            <a:effectRef idx="0"/>
            <a:fontRef idx="minor"/>
          </p:style>
        </p:sp>
        <p:sp>
          <p:nvSpPr>
            <p:cNvPr id="1895" name="Google Shape;5709;p32"/>
            <p:cNvSpPr/>
            <p:nvPr/>
          </p:nvSpPr>
          <p:spPr>
            <a:xfrm>
              <a:off x="8814600" y="304920"/>
              <a:ext cx="37440" cy="37440"/>
            </a:xfrm>
            <a:custGeom>
              <a:avLst/>
              <a:gdLst/>
              <a:ahLst/>
              <a:rect l="l" t="t" r="r" b="b"/>
              <a:pathLst>
                <a:path w="34923" h="34919">
                  <a:moveTo>
                    <a:pt x="0" y="1"/>
                  </a:moveTo>
                  <a:lnTo>
                    <a:pt x="0" y="34919"/>
                  </a:lnTo>
                  <a:lnTo>
                    <a:pt x="34922" y="34919"/>
                  </a:lnTo>
                  <a:lnTo>
                    <a:pt x="34922" y="1"/>
                  </a:lnTo>
                  <a:close/>
                </a:path>
              </a:pathLst>
            </a:custGeom>
            <a:solidFill>
              <a:schemeClr val="accent3"/>
            </a:solidFill>
            <a:ln w="9525">
              <a:solidFill>
                <a:srgbClr val="f1c232"/>
              </a:solidFill>
              <a:round/>
            </a:ln>
          </p:spPr>
          <p:style>
            <a:lnRef idx="0"/>
            <a:fillRef idx="0"/>
            <a:effectRef idx="0"/>
            <a:fontRef idx="minor"/>
          </p:style>
        </p:sp>
        <p:sp>
          <p:nvSpPr>
            <p:cNvPr id="1896" name="Google Shape;5710;p32"/>
            <p:cNvSpPr/>
            <p:nvPr/>
          </p:nvSpPr>
          <p:spPr>
            <a:xfrm>
              <a:off x="8852400" y="304920"/>
              <a:ext cx="37440" cy="37440"/>
            </a:xfrm>
            <a:custGeom>
              <a:avLst/>
              <a:gdLst/>
              <a:ahLst/>
              <a:rect l="l" t="t" r="r" b="b"/>
              <a:pathLst>
                <a:path w="34919" h="34919">
                  <a:moveTo>
                    <a:pt x="0" y="1"/>
                  </a:moveTo>
                  <a:lnTo>
                    <a:pt x="0" y="34919"/>
                  </a:lnTo>
                  <a:lnTo>
                    <a:pt x="34918" y="34919"/>
                  </a:lnTo>
                  <a:lnTo>
                    <a:pt x="34918" y="1"/>
                  </a:lnTo>
                  <a:close/>
                </a:path>
              </a:pathLst>
            </a:custGeom>
            <a:solidFill>
              <a:schemeClr val="accent3"/>
            </a:solidFill>
            <a:ln w="9525">
              <a:solidFill>
                <a:srgbClr val="f1c232"/>
              </a:solidFill>
              <a:round/>
            </a:ln>
          </p:spPr>
          <p:style>
            <a:lnRef idx="0"/>
            <a:fillRef idx="0"/>
            <a:effectRef idx="0"/>
            <a:fontRef idx="minor"/>
          </p:style>
        </p:sp>
        <p:sp>
          <p:nvSpPr>
            <p:cNvPr id="1897" name="Google Shape;5711;p32"/>
            <p:cNvSpPr/>
            <p:nvPr/>
          </p:nvSpPr>
          <p:spPr>
            <a:xfrm>
              <a:off x="8814600" y="342720"/>
              <a:ext cx="37440" cy="37440"/>
            </a:xfrm>
            <a:custGeom>
              <a:avLst/>
              <a:gdLst/>
              <a:ahLst/>
              <a:rect l="l" t="t" r="r" b="b"/>
              <a:pathLst>
                <a:path w="34923" h="34923">
                  <a:moveTo>
                    <a:pt x="0" y="1"/>
                  </a:moveTo>
                  <a:lnTo>
                    <a:pt x="0" y="34923"/>
                  </a:lnTo>
                  <a:lnTo>
                    <a:pt x="34922" y="34923"/>
                  </a:lnTo>
                  <a:lnTo>
                    <a:pt x="34922" y="1"/>
                  </a:lnTo>
                  <a:close/>
                </a:path>
              </a:pathLst>
            </a:custGeom>
            <a:solidFill>
              <a:schemeClr val="accent3"/>
            </a:solidFill>
            <a:ln w="9525">
              <a:solidFill>
                <a:srgbClr val="f1c232"/>
              </a:solidFill>
              <a:round/>
            </a:ln>
          </p:spPr>
          <p:style>
            <a:lnRef idx="0"/>
            <a:fillRef idx="0"/>
            <a:effectRef idx="0"/>
            <a:fontRef idx="minor"/>
          </p:style>
        </p:sp>
      </p:grpSp>
      <p:pic>
        <p:nvPicPr>
          <p:cNvPr id="1898" name="Google Shape;5712;p32" descr="">
            <a:hlinkClick r:id="rId1" action="ppaction://hlinksldjump"/>
          </p:cNvPr>
          <p:cNvPicPr/>
          <p:nvPr/>
        </p:nvPicPr>
        <p:blipFill>
          <a:blip r:embed="rId2"/>
          <a:stretch/>
        </p:blipFill>
        <p:spPr>
          <a:xfrm>
            <a:off x="8691840" y="567360"/>
            <a:ext cx="282960" cy="172440"/>
          </a:xfrm>
          <a:prstGeom prst="rect">
            <a:avLst/>
          </a:prstGeom>
          <a:ln w="0">
            <a:noFill/>
          </a:ln>
        </p:spPr>
      </p:pic>
      <p:pic>
        <p:nvPicPr>
          <p:cNvPr id="1899" name="Google Shape;5713;p32" descr="">
            <a:hlinkClick r:id="rId3" action="ppaction://hlinksldjump"/>
          </p:cNvPr>
          <p:cNvPicPr/>
          <p:nvPr/>
        </p:nvPicPr>
        <p:blipFill>
          <a:blip r:embed="rId4"/>
          <a:stretch/>
        </p:blipFill>
        <p:spPr>
          <a:xfrm>
            <a:off x="8382960" y="539640"/>
            <a:ext cx="228240" cy="22824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1813"/>
                                        </p:tgtEl>
                                        <p:attrNameLst>
                                          <p:attrName>style.visibility</p:attrName>
                                        </p:attrNameLst>
                                      </p:cBhvr>
                                      <p:to>
                                        <p:strVal val="visible"/>
                                      </p:to>
                                    </p:set>
                                    <p:animEffect filter="fade" transition="in">
                                      <p:cBhvr additive="repl">
                                        <p:cTn id="7" dur="1000"/>
                                        <p:tgtEl>
                                          <p:spTgt spid="1813"/>
                                        </p:tgtEl>
                                      </p:cBhvr>
                                    </p:animEffect>
                                  </p:childTnLst>
                                </p:cTn>
                              </p:par>
                              <p:par>
                                <p:cTn id="8" nodeType="withEffect" fill="hold" presetClass="entr" presetID="10">
                                  <p:stCondLst>
                                    <p:cond delay="0"/>
                                  </p:stCondLst>
                                  <p:childTnLst>
                                    <p:set>
                                      <p:cBhvr>
                                        <p:cTn id="9" dur="1" fill="hold">
                                          <p:stCondLst>
                                            <p:cond delay="0"/>
                                          </p:stCondLst>
                                        </p:cTn>
                                        <p:tgtEl>
                                          <p:spTgt spid="1812"/>
                                        </p:tgtEl>
                                        <p:attrNameLst>
                                          <p:attrName>style.visibility</p:attrName>
                                        </p:attrNameLst>
                                      </p:cBhvr>
                                      <p:to>
                                        <p:strVal val="visible"/>
                                      </p:to>
                                    </p:set>
                                    <p:animEffect filter="fade" transition="in">
                                      <p:cBhvr additive="repl">
                                        <p:cTn id="10" dur="1000"/>
                                        <p:tgtEl>
                                          <p:spTgt spid="18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0" name="Google Shape;5718;p33"/>
          <p:cNvSpPr/>
          <p:nvPr/>
        </p:nvSpPr>
        <p:spPr>
          <a:xfrm>
            <a:off x="460800" y="992520"/>
            <a:ext cx="8243280" cy="3763440"/>
          </a:xfrm>
          <a:prstGeom prst="rect">
            <a:avLst/>
          </a:prstGeom>
          <a:noFill/>
          <a:ln w="28575">
            <a:solidFill>
              <a:srgbClr val="ffd966"/>
            </a:solidFill>
            <a:round/>
          </a:ln>
        </p:spPr>
        <p:style>
          <a:lnRef idx="0"/>
          <a:fillRef idx="0"/>
          <a:effectRef idx="0"/>
          <a:fontRef idx="minor"/>
        </p:style>
      </p:sp>
      <p:sp>
        <p:nvSpPr>
          <p:cNvPr id="1901" name="PlaceHolder 1"/>
          <p:cNvSpPr>
            <a:spLocks noGrp="1"/>
          </p:cNvSpPr>
          <p:nvPr>
            <p:ph type="title"/>
          </p:nvPr>
        </p:nvSpPr>
        <p:spPr>
          <a:xfrm>
            <a:off x="311760" y="292680"/>
            <a:ext cx="8520120" cy="572400"/>
          </a:xfrm>
          <a:prstGeom prst="rect">
            <a:avLst/>
          </a:prstGeom>
          <a:noFill/>
          <a:ln w="0">
            <a:noFill/>
          </a:ln>
        </p:spPr>
        <p:txBody>
          <a:bodyPr tIns="91440" bIns="91440" anchor="b">
            <a:noAutofit/>
          </a:bodyPr>
          <a:p>
            <a:pPr algn="ctr">
              <a:lnSpc>
                <a:spcPct val="100000"/>
              </a:lnSpc>
              <a:buNone/>
              <a:tabLst>
                <a:tab algn="l" pos="0"/>
              </a:tabLst>
            </a:pPr>
            <a:r>
              <a:rPr b="0" lang="fr-FR" sz="2100" spc="-1" strike="noStrike">
                <a:solidFill>
                  <a:srgbClr val="ffd966"/>
                </a:solidFill>
                <a:latin typeface="Orbitron ExtraBold"/>
                <a:ea typeface="Orbitron ExtraBold"/>
              </a:rPr>
              <a:t>Limitless runner</a:t>
            </a:r>
            <a:endParaRPr b="0" lang="en-US" sz="2100" spc="-1" strike="noStrike">
              <a:solidFill>
                <a:srgbClr val="000000"/>
              </a:solidFill>
              <a:latin typeface="Arial"/>
            </a:endParaRPr>
          </a:p>
        </p:txBody>
      </p:sp>
      <p:sp>
        <p:nvSpPr>
          <p:cNvPr id="1902" name="PlaceHolder 2"/>
          <p:cNvSpPr>
            <a:spLocks noGrp="1"/>
          </p:cNvSpPr>
          <p:nvPr>
            <p:ph/>
          </p:nvPr>
        </p:nvSpPr>
        <p:spPr>
          <a:xfrm>
            <a:off x="567000" y="1223280"/>
            <a:ext cx="8016480" cy="3185280"/>
          </a:xfrm>
          <a:prstGeom prst="rect">
            <a:avLst/>
          </a:prstGeom>
          <a:noFill/>
          <a:ln w="0">
            <a:noFill/>
          </a:ln>
        </p:spPr>
        <p:txBody>
          <a:bodyPr tIns="91440" bIns="91440" anchor="t">
            <a:noAutofit/>
          </a:bodyPr>
          <a:p>
            <a:pPr marL="127080" algn="ctr">
              <a:lnSpc>
                <a:spcPct val="100000"/>
              </a:lnSpc>
              <a:buNone/>
              <a:tabLst>
                <a:tab algn="l" pos="0"/>
              </a:tabLst>
            </a:pPr>
            <a:r>
              <a:rPr b="0" lang="fr-FR" sz="1600" spc="-1" strike="noStrike">
                <a:solidFill>
                  <a:srgbClr val="ffffff"/>
                </a:solidFill>
                <a:latin typeface="Advent Pro Medium"/>
                <a:ea typeface="Advent Pro Medium"/>
              </a:rPr>
              <a:t>Dans 'Limitless Runner', les joueurs se lancent dans une aventure remplie d'action où ils incarnent un coureur . Le gameplay est simple mais captivant : les joueurs doivent courir, sauter et esquiver les obstacles qui se dressent sur leur chemin. Que ce soient des zombie ou des météore tombants, chaque obstacle présente un défi unique.</a:t>
            </a:r>
            <a:endParaRPr b="0" lang="en-US" sz="1600" spc="-1" strike="noStrike">
              <a:solidFill>
                <a:srgbClr val="000000"/>
              </a:solidFill>
              <a:latin typeface="Arial"/>
            </a:endParaRPr>
          </a:p>
          <a:p>
            <a:pPr marL="127080" algn="ctr">
              <a:lnSpc>
                <a:spcPct val="100000"/>
              </a:lnSpc>
              <a:buNone/>
              <a:tabLst>
                <a:tab algn="l" pos="0"/>
              </a:tabLst>
            </a:pPr>
            <a:r>
              <a:rPr b="0" lang="fr-FR" sz="1600" spc="-1" strike="noStrike">
                <a:solidFill>
                  <a:srgbClr val="ffffff"/>
                </a:solidFill>
                <a:latin typeface="Advent Pro Medium"/>
                <a:ea typeface="Advent Pro Medium"/>
              </a:rPr>
              <a:t>Mais ce n'est pas tout. Pour corser un peu les choses, des attaque de zombies et météore viens au meme moment sur le parcours, prêts à faire obstacle au joueur. Le moindre contact avec un zombie ou un obstacle est fatal, entraînant la perte d'une vie parmi les vies initiales du joueur.</a:t>
            </a:r>
            <a:endParaRPr b="0" lang="en-US" sz="1600" spc="-1" strike="noStrike">
              <a:solidFill>
                <a:srgbClr val="000000"/>
              </a:solidFill>
              <a:latin typeface="Arial"/>
            </a:endParaRPr>
          </a:p>
          <a:p>
            <a:pPr marL="457200" indent="-330120" algn="ctr">
              <a:lnSpc>
                <a:spcPct val="100000"/>
              </a:lnSpc>
              <a:buClr>
                <a:srgbClr val="ffffff"/>
              </a:buClr>
              <a:buFont typeface="Advent Pro Medium"/>
              <a:buChar char="●"/>
              <a:tabLst>
                <a:tab algn="l" pos="0"/>
              </a:tabLst>
            </a:pPr>
            <a:r>
              <a:rPr b="0" lang="fr-FR" sz="1600" spc="-1" strike="noStrike">
                <a:solidFill>
                  <a:srgbClr val="ffffff"/>
                </a:solidFill>
                <a:latin typeface="Advent Pro Medium"/>
                <a:ea typeface="Advent Pro Medium"/>
              </a:rPr>
              <a:t>L'objectif ultime est de parcourir la plus grande distance possible tout en accumulant un maximum de points. Chaque mètre parcouru représente un défi supplémentaire, et chaque point gagné est une victoire dans cette course sans fin. Avec seulement trois vies à leur disposition, les joueurs doivent faire preuve de réflexes rapides et de précision pour survivre et continuer à avancer.</a:t>
            </a:r>
            <a:endParaRPr b="0" lang="en-US" sz="1600" spc="-1" strike="noStrike">
              <a:solidFill>
                <a:srgbClr val="000000"/>
              </a:solidFill>
              <a:latin typeface="Arial"/>
            </a:endParaRPr>
          </a:p>
        </p:txBody>
      </p:sp>
      <p:grpSp>
        <p:nvGrpSpPr>
          <p:cNvPr id="1903" name="Google Shape;5721;p33"/>
          <p:cNvGrpSpPr/>
          <p:nvPr/>
        </p:nvGrpSpPr>
        <p:grpSpPr>
          <a:xfrm>
            <a:off x="2178000" y="495360"/>
            <a:ext cx="161640" cy="242280"/>
            <a:chOff x="2178000" y="495360"/>
            <a:chExt cx="161640" cy="242280"/>
          </a:xfrm>
        </p:grpSpPr>
        <p:sp>
          <p:nvSpPr>
            <p:cNvPr id="1904" name="Google Shape;5722;p33"/>
            <p:cNvSpPr/>
            <p:nvPr/>
          </p:nvSpPr>
          <p:spPr>
            <a:xfrm rot="16200000">
              <a:off x="2178000" y="657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1905" name="Google Shape;5723;p33"/>
            <p:cNvSpPr/>
            <p:nvPr/>
          </p:nvSpPr>
          <p:spPr>
            <a:xfrm rot="16200000">
              <a:off x="217800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1906" name="Google Shape;5724;p33"/>
            <p:cNvSpPr/>
            <p:nvPr/>
          </p:nvSpPr>
          <p:spPr>
            <a:xfrm rot="16200000">
              <a:off x="2178000" y="49536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1907" name="Google Shape;5725;p33"/>
            <p:cNvSpPr/>
            <p:nvPr/>
          </p:nvSpPr>
          <p:spPr>
            <a:xfrm rot="16200000">
              <a:off x="225900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grpSp>
        <p:nvGrpSpPr>
          <p:cNvPr id="1908" name="Google Shape;5726;p33"/>
          <p:cNvGrpSpPr/>
          <p:nvPr/>
        </p:nvGrpSpPr>
        <p:grpSpPr>
          <a:xfrm>
            <a:off x="6804360" y="495000"/>
            <a:ext cx="161640" cy="242280"/>
            <a:chOff x="6804360" y="495000"/>
            <a:chExt cx="161640" cy="242280"/>
          </a:xfrm>
        </p:grpSpPr>
        <p:sp>
          <p:nvSpPr>
            <p:cNvPr id="1909" name="Google Shape;5727;p33"/>
            <p:cNvSpPr/>
            <p:nvPr/>
          </p:nvSpPr>
          <p:spPr>
            <a:xfrm rot="5400000">
              <a:off x="6885360" y="495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1910" name="Google Shape;5728;p33"/>
            <p:cNvSpPr/>
            <p:nvPr/>
          </p:nvSpPr>
          <p:spPr>
            <a:xfrm rot="5400000">
              <a:off x="688536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1911" name="Google Shape;5729;p33"/>
            <p:cNvSpPr/>
            <p:nvPr/>
          </p:nvSpPr>
          <p:spPr>
            <a:xfrm rot="5400000">
              <a:off x="6885360" y="65664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1912" name="Google Shape;5730;p33"/>
            <p:cNvSpPr/>
            <p:nvPr/>
          </p:nvSpPr>
          <p:spPr>
            <a:xfrm rot="5400000">
              <a:off x="680436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sp>
        <p:nvSpPr>
          <p:cNvPr id="1913" name="Google Shape;5732;p33"/>
          <p:cNvSpPr/>
          <p:nvPr/>
        </p:nvSpPr>
        <p:spPr>
          <a:xfrm rot="17998800">
            <a:off x="7156800" y="4038840"/>
            <a:ext cx="161640" cy="139680"/>
          </a:xfrm>
          <a:prstGeom prst="triangle">
            <a:avLst>
              <a:gd name="adj" fmla="val 50000"/>
            </a:avLst>
          </a:prstGeom>
          <a:solidFill>
            <a:schemeClr val="accent1"/>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4" name="Google Shape;5718;p33"/>
          <p:cNvSpPr/>
          <p:nvPr/>
        </p:nvSpPr>
        <p:spPr>
          <a:xfrm>
            <a:off x="460800" y="992520"/>
            <a:ext cx="8243280" cy="3763440"/>
          </a:xfrm>
          <a:prstGeom prst="rect">
            <a:avLst/>
          </a:prstGeom>
          <a:noFill/>
          <a:ln w="28575">
            <a:solidFill>
              <a:srgbClr val="ffd966"/>
            </a:solidFill>
            <a:round/>
          </a:ln>
        </p:spPr>
        <p:style>
          <a:lnRef idx="0"/>
          <a:fillRef idx="0"/>
          <a:effectRef idx="0"/>
          <a:fontRef idx="minor"/>
        </p:style>
      </p:sp>
      <p:sp>
        <p:nvSpPr>
          <p:cNvPr id="1915" name="PlaceHolder 1"/>
          <p:cNvSpPr>
            <a:spLocks noGrp="1"/>
          </p:cNvSpPr>
          <p:nvPr>
            <p:ph type="title"/>
          </p:nvPr>
        </p:nvSpPr>
        <p:spPr>
          <a:xfrm>
            <a:off x="311760" y="292680"/>
            <a:ext cx="8520120" cy="572400"/>
          </a:xfrm>
          <a:prstGeom prst="rect">
            <a:avLst/>
          </a:prstGeom>
          <a:noFill/>
          <a:ln w="0">
            <a:noFill/>
          </a:ln>
        </p:spPr>
        <p:txBody>
          <a:bodyPr tIns="91440" bIns="91440" anchor="b">
            <a:noAutofit/>
          </a:bodyPr>
          <a:p>
            <a:pPr algn="ctr">
              <a:lnSpc>
                <a:spcPct val="100000"/>
              </a:lnSpc>
              <a:buNone/>
              <a:tabLst>
                <a:tab algn="l" pos="0"/>
              </a:tabLst>
            </a:pPr>
            <a:r>
              <a:rPr b="0" lang="fr-FR" sz="2100" spc="-1" strike="noStrike">
                <a:solidFill>
                  <a:srgbClr val="ffd966"/>
                </a:solidFill>
                <a:latin typeface="Orbitron ExtraBold"/>
                <a:ea typeface="Orbitron ExtraBold"/>
              </a:rPr>
              <a:t>Diagrame de gant</a:t>
            </a:r>
            <a:endParaRPr b="0" lang="en-US" sz="2100" spc="-1" strike="noStrike">
              <a:solidFill>
                <a:srgbClr val="000000"/>
              </a:solidFill>
              <a:latin typeface="Arial"/>
            </a:endParaRPr>
          </a:p>
        </p:txBody>
      </p:sp>
      <p:grpSp>
        <p:nvGrpSpPr>
          <p:cNvPr id="1916" name="Google Shape;5721;p33"/>
          <p:cNvGrpSpPr/>
          <p:nvPr/>
        </p:nvGrpSpPr>
        <p:grpSpPr>
          <a:xfrm>
            <a:off x="2178000" y="495360"/>
            <a:ext cx="161640" cy="242280"/>
            <a:chOff x="2178000" y="495360"/>
            <a:chExt cx="161640" cy="242280"/>
          </a:xfrm>
        </p:grpSpPr>
        <p:sp>
          <p:nvSpPr>
            <p:cNvPr id="1917" name="Google Shape;5722;p33"/>
            <p:cNvSpPr/>
            <p:nvPr/>
          </p:nvSpPr>
          <p:spPr>
            <a:xfrm rot="16200000">
              <a:off x="2178000" y="657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1918" name="Google Shape;5723;p33"/>
            <p:cNvSpPr/>
            <p:nvPr/>
          </p:nvSpPr>
          <p:spPr>
            <a:xfrm rot="16200000">
              <a:off x="217800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1919" name="Google Shape;5724;p33"/>
            <p:cNvSpPr/>
            <p:nvPr/>
          </p:nvSpPr>
          <p:spPr>
            <a:xfrm rot="16200000">
              <a:off x="2178000" y="49536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1920" name="Google Shape;5725;p33"/>
            <p:cNvSpPr/>
            <p:nvPr/>
          </p:nvSpPr>
          <p:spPr>
            <a:xfrm rot="16200000">
              <a:off x="225900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grpSp>
        <p:nvGrpSpPr>
          <p:cNvPr id="1921" name="Google Shape;5726;p33"/>
          <p:cNvGrpSpPr/>
          <p:nvPr/>
        </p:nvGrpSpPr>
        <p:grpSpPr>
          <a:xfrm>
            <a:off x="6804360" y="495000"/>
            <a:ext cx="161640" cy="242280"/>
            <a:chOff x="6804360" y="495000"/>
            <a:chExt cx="161640" cy="242280"/>
          </a:xfrm>
        </p:grpSpPr>
        <p:sp>
          <p:nvSpPr>
            <p:cNvPr id="1922" name="Google Shape;5727;p33"/>
            <p:cNvSpPr/>
            <p:nvPr/>
          </p:nvSpPr>
          <p:spPr>
            <a:xfrm rot="5400000">
              <a:off x="6885360" y="495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1923" name="Google Shape;5728;p33"/>
            <p:cNvSpPr/>
            <p:nvPr/>
          </p:nvSpPr>
          <p:spPr>
            <a:xfrm rot="5400000">
              <a:off x="688536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1924" name="Google Shape;5729;p33"/>
            <p:cNvSpPr/>
            <p:nvPr/>
          </p:nvSpPr>
          <p:spPr>
            <a:xfrm rot="5400000">
              <a:off x="6885360" y="65664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1925" name="Google Shape;5730;p33"/>
            <p:cNvSpPr/>
            <p:nvPr/>
          </p:nvSpPr>
          <p:spPr>
            <a:xfrm rot="5400000">
              <a:off x="680436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pic>
        <p:nvPicPr>
          <p:cNvPr id="1926" name="Image 4" descr=""/>
          <p:cNvPicPr/>
          <p:nvPr/>
        </p:nvPicPr>
        <p:blipFill>
          <a:blip r:embed="rId1"/>
          <a:stretch/>
        </p:blipFill>
        <p:spPr>
          <a:xfrm>
            <a:off x="546120" y="1038600"/>
            <a:ext cx="8072280" cy="2358000"/>
          </a:xfrm>
          <a:prstGeom prst="rect">
            <a:avLst/>
          </a:prstGeom>
          <a:ln w="0">
            <a:noFill/>
          </a:ln>
        </p:spPr>
      </p:pic>
      <p:sp>
        <p:nvSpPr>
          <p:cNvPr id="1927" name="ZoneTexte 7"/>
          <p:cNvSpPr/>
          <p:nvPr/>
        </p:nvSpPr>
        <p:spPr>
          <a:xfrm>
            <a:off x="622440" y="3442680"/>
            <a:ext cx="7742880" cy="1063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1600" spc="-1" strike="noStrike">
                <a:solidFill>
                  <a:srgbClr val="eeeeee"/>
                </a:solidFill>
                <a:latin typeface="Arial"/>
                <a:ea typeface="Arial"/>
              </a:rPr>
              <a:t>Pour la partie coding on a travailler ensemble sur la majorité des classes , surtout sur la partie SDL , sur la partie core chacun de nous a fait une classe , pour les tests c’étais anas qui la fait sur son pc personnel , pour la documentation ( d’oxygene , et présentation ) c’est loubna .</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8" name="PlaceHolder 1"/>
          <p:cNvSpPr>
            <a:spLocks noGrp="1"/>
          </p:cNvSpPr>
          <p:nvPr>
            <p:ph type="title"/>
          </p:nvPr>
        </p:nvSpPr>
        <p:spPr>
          <a:xfrm>
            <a:off x="311760" y="1106280"/>
            <a:ext cx="8520120" cy="710640"/>
          </a:xfrm>
          <a:prstGeom prst="rect">
            <a:avLst/>
          </a:prstGeom>
          <a:noFill/>
          <a:ln w="0">
            <a:noFill/>
          </a:ln>
        </p:spPr>
        <p:txBody>
          <a:bodyPr tIns="91440" bIns="91440" anchor="b">
            <a:noAutofit/>
          </a:bodyPr>
          <a:p>
            <a:pPr algn="ctr">
              <a:lnSpc>
                <a:spcPct val="100000"/>
              </a:lnSpc>
              <a:buNone/>
              <a:tabLst>
                <a:tab algn="l" pos="0"/>
              </a:tabLst>
            </a:pPr>
            <a:r>
              <a:rPr b="0" lang="en" sz="4800" spc="-1" strike="noStrike">
                <a:solidFill>
                  <a:srgbClr val="ffd966"/>
                </a:solidFill>
                <a:latin typeface="Orbitron ExtraBold"/>
                <a:ea typeface="Orbitron ExtraBold"/>
              </a:rPr>
              <a:t>02</a:t>
            </a:r>
            <a:endParaRPr b="0" lang="en-US" sz="4800" spc="-1" strike="noStrike">
              <a:solidFill>
                <a:srgbClr val="000000"/>
              </a:solidFill>
              <a:latin typeface="Arial"/>
            </a:endParaRPr>
          </a:p>
        </p:txBody>
      </p:sp>
      <p:sp>
        <p:nvSpPr>
          <p:cNvPr id="1929" name="PlaceHolder 2"/>
          <p:cNvSpPr>
            <a:spLocks noGrp="1"/>
          </p:cNvSpPr>
          <p:nvPr>
            <p:ph type="title"/>
          </p:nvPr>
        </p:nvSpPr>
        <p:spPr>
          <a:xfrm>
            <a:off x="1334880" y="1601280"/>
            <a:ext cx="6474240" cy="841320"/>
          </a:xfrm>
          <a:prstGeom prst="rect">
            <a:avLst/>
          </a:prstGeom>
          <a:noFill/>
          <a:ln w="0">
            <a:noFill/>
          </a:ln>
        </p:spPr>
        <p:txBody>
          <a:bodyPr tIns="91440" bIns="91440" anchor="ctr">
            <a:noAutofit/>
          </a:bodyPr>
          <a:p>
            <a:pPr algn="ctr">
              <a:lnSpc>
                <a:spcPct val="100000"/>
              </a:lnSpc>
              <a:buNone/>
              <a:tabLst>
                <a:tab algn="l" pos="0"/>
              </a:tabLst>
            </a:pPr>
            <a:r>
              <a:rPr b="0" lang="fr-FR" sz="3000" spc="-1" strike="noStrike">
                <a:solidFill>
                  <a:srgbClr val="ffd966"/>
                </a:solidFill>
                <a:latin typeface="Orbitron ExtraBold"/>
                <a:ea typeface="Orbitron ExtraBold"/>
              </a:rPr>
              <a:t>L</a:t>
            </a:r>
            <a:r>
              <a:rPr b="0" lang="en" sz="3000" spc="-1" strike="noStrike">
                <a:solidFill>
                  <a:srgbClr val="ffd966"/>
                </a:solidFill>
                <a:latin typeface="Orbitron ExtraBold"/>
                <a:ea typeface="Orbitron ExtraBold"/>
              </a:rPr>
              <a:t>es classes et UML</a:t>
            </a:r>
            <a:endParaRPr b="0" lang="en-US" sz="3000" spc="-1" strike="noStrike">
              <a:solidFill>
                <a:srgbClr val="000000"/>
              </a:solidFill>
              <a:latin typeface="Arial"/>
            </a:endParaRPr>
          </a:p>
        </p:txBody>
      </p:sp>
      <p:sp>
        <p:nvSpPr>
          <p:cNvPr id="1930" name="PlaceHolder 3"/>
          <p:cNvSpPr>
            <a:spLocks noGrp="1"/>
          </p:cNvSpPr>
          <p:nvPr>
            <p:ph type="subTitle"/>
          </p:nvPr>
        </p:nvSpPr>
        <p:spPr>
          <a:xfrm>
            <a:off x="1753200" y="2370240"/>
            <a:ext cx="5637600" cy="792360"/>
          </a:xfrm>
          <a:prstGeom prst="rect">
            <a:avLst/>
          </a:prstGeom>
          <a:noFill/>
          <a:ln w="0">
            <a:noFill/>
          </a:ln>
        </p:spPr>
        <p:txBody>
          <a:bodyPr tIns="91440" bIns="91440" anchor="t">
            <a:noAutofit/>
          </a:bodyPr>
          <a:p>
            <a:pPr algn="ctr">
              <a:lnSpc>
                <a:spcPct val="100000"/>
              </a:lnSpc>
              <a:buNone/>
              <a:tabLst>
                <a:tab algn="l" pos="0"/>
              </a:tabLst>
            </a:pPr>
            <a:r>
              <a:rPr b="0" lang="fr-FR" sz="1800" spc="-1" strike="noStrike">
                <a:solidFill>
                  <a:srgbClr val="ffffff"/>
                </a:solidFill>
                <a:latin typeface="Advent Pro Medium"/>
                <a:ea typeface="Advent Pro Medium"/>
              </a:rPr>
              <a:t>Partie core ,SDL et txt</a:t>
            </a:r>
            <a:endParaRPr b="0" lang="en-US" sz="1800" spc="-1" strike="noStrike">
              <a:latin typeface="Arial"/>
            </a:endParaRPr>
          </a:p>
          <a:p>
            <a:pPr algn="ctr">
              <a:lnSpc>
                <a:spcPct val="100000"/>
              </a:lnSpc>
              <a:buNone/>
              <a:tabLst>
                <a:tab algn="l" pos="0"/>
              </a:tabLst>
            </a:pPr>
            <a:endParaRPr b="0" lang="en-US" sz="1800" spc="-1" strike="noStrike">
              <a:latin typeface="Arial"/>
            </a:endParaRPr>
          </a:p>
        </p:txBody>
      </p:sp>
      <p:grpSp>
        <p:nvGrpSpPr>
          <p:cNvPr id="1931" name="Google Shape;5798;p35"/>
          <p:cNvGrpSpPr/>
          <p:nvPr/>
        </p:nvGrpSpPr>
        <p:grpSpPr>
          <a:xfrm>
            <a:off x="8181720" y="306360"/>
            <a:ext cx="263520" cy="226080"/>
            <a:chOff x="8181720" y="306360"/>
            <a:chExt cx="263520" cy="226080"/>
          </a:xfrm>
        </p:grpSpPr>
        <p:sp>
          <p:nvSpPr>
            <p:cNvPr id="1932" name="Google Shape;5799;p35"/>
            <p:cNvSpPr/>
            <p:nvPr/>
          </p:nvSpPr>
          <p:spPr>
            <a:xfrm>
              <a:off x="8219520" y="306360"/>
              <a:ext cx="37440" cy="37440"/>
            </a:xfrm>
            <a:custGeom>
              <a:avLst/>
              <a:gdLst/>
              <a:ahLst/>
              <a:rect l="l" t="t" r="r" b="b"/>
              <a:pathLst>
                <a:path w="34923" h="34923">
                  <a:moveTo>
                    <a:pt x="0" y="0"/>
                  </a:moveTo>
                  <a:lnTo>
                    <a:pt x="0" y="34922"/>
                  </a:lnTo>
                  <a:lnTo>
                    <a:pt x="34922" y="34922"/>
                  </a:lnTo>
                  <a:lnTo>
                    <a:pt x="34922" y="0"/>
                  </a:lnTo>
                  <a:close/>
                </a:path>
              </a:pathLst>
            </a:custGeom>
            <a:solidFill>
              <a:schemeClr val="accent1"/>
            </a:solidFill>
            <a:ln w="9525">
              <a:solidFill>
                <a:srgbClr val="ffd966"/>
              </a:solidFill>
              <a:round/>
            </a:ln>
          </p:spPr>
          <p:style>
            <a:lnRef idx="0"/>
            <a:fillRef idx="0"/>
            <a:effectRef idx="0"/>
            <a:fontRef idx="minor"/>
          </p:style>
        </p:sp>
        <p:sp>
          <p:nvSpPr>
            <p:cNvPr id="1933" name="Google Shape;5800;p35"/>
            <p:cNvSpPr/>
            <p:nvPr/>
          </p:nvSpPr>
          <p:spPr>
            <a:xfrm>
              <a:off x="8256960" y="306360"/>
              <a:ext cx="37440" cy="37440"/>
            </a:xfrm>
            <a:custGeom>
              <a:avLst/>
              <a:gdLst/>
              <a:ahLst/>
              <a:rect l="l" t="t" r="r" b="b"/>
              <a:pathLst>
                <a:path w="34920" h="34923">
                  <a:moveTo>
                    <a:pt x="0" y="0"/>
                  </a:moveTo>
                  <a:lnTo>
                    <a:pt x="0" y="34922"/>
                  </a:lnTo>
                  <a:lnTo>
                    <a:pt x="34919" y="34922"/>
                  </a:lnTo>
                  <a:lnTo>
                    <a:pt x="34919" y="0"/>
                  </a:lnTo>
                  <a:close/>
                </a:path>
              </a:pathLst>
            </a:custGeom>
            <a:solidFill>
              <a:schemeClr val="accent1"/>
            </a:solidFill>
            <a:ln w="9525">
              <a:solidFill>
                <a:srgbClr val="ffd966"/>
              </a:solidFill>
              <a:round/>
            </a:ln>
          </p:spPr>
          <p:style>
            <a:lnRef idx="0"/>
            <a:fillRef idx="0"/>
            <a:effectRef idx="0"/>
            <a:fontRef idx="minor"/>
          </p:style>
        </p:sp>
        <p:sp>
          <p:nvSpPr>
            <p:cNvPr id="1934" name="Google Shape;5801;p35"/>
            <p:cNvSpPr/>
            <p:nvPr/>
          </p:nvSpPr>
          <p:spPr>
            <a:xfrm>
              <a:off x="8332560" y="306360"/>
              <a:ext cx="37440" cy="37440"/>
            </a:xfrm>
            <a:custGeom>
              <a:avLst/>
              <a:gdLst/>
              <a:ahLst/>
              <a:rect l="l" t="t" r="r" b="b"/>
              <a:pathLst>
                <a:path w="34919" h="34923">
                  <a:moveTo>
                    <a:pt x="0" y="0"/>
                  </a:moveTo>
                  <a:lnTo>
                    <a:pt x="0" y="34922"/>
                  </a:lnTo>
                  <a:lnTo>
                    <a:pt x="34918" y="34922"/>
                  </a:lnTo>
                  <a:lnTo>
                    <a:pt x="34918" y="0"/>
                  </a:lnTo>
                  <a:close/>
                </a:path>
              </a:pathLst>
            </a:custGeom>
            <a:solidFill>
              <a:schemeClr val="accent3"/>
            </a:solidFill>
            <a:ln w="9525">
              <a:solidFill>
                <a:srgbClr val="f1c232"/>
              </a:solidFill>
              <a:round/>
            </a:ln>
          </p:spPr>
          <p:style>
            <a:lnRef idx="0"/>
            <a:fillRef idx="0"/>
            <a:effectRef idx="0"/>
            <a:fontRef idx="minor"/>
          </p:style>
        </p:sp>
        <p:sp>
          <p:nvSpPr>
            <p:cNvPr id="1935" name="Google Shape;5802;p35"/>
            <p:cNvSpPr/>
            <p:nvPr/>
          </p:nvSpPr>
          <p:spPr>
            <a:xfrm>
              <a:off x="8370360" y="306360"/>
              <a:ext cx="37440" cy="37440"/>
            </a:xfrm>
            <a:custGeom>
              <a:avLst/>
              <a:gdLst/>
              <a:ahLst/>
              <a:rect l="l" t="t" r="r" b="b"/>
              <a:pathLst>
                <a:path w="34920" h="34923">
                  <a:moveTo>
                    <a:pt x="0" y="0"/>
                  </a:moveTo>
                  <a:lnTo>
                    <a:pt x="0" y="34922"/>
                  </a:lnTo>
                  <a:lnTo>
                    <a:pt x="34920" y="34922"/>
                  </a:lnTo>
                  <a:lnTo>
                    <a:pt x="34920" y="0"/>
                  </a:lnTo>
                  <a:close/>
                </a:path>
              </a:pathLst>
            </a:custGeom>
            <a:solidFill>
              <a:schemeClr val="accent3"/>
            </a:solidFill>
            <a:ln w="9525">
              <a:solidFill>
                <a:srgbClr val="f1c232"/>
              </a:solidFill>
              <a:round/>
            </a:ln>
          </p:spPr>
          <p:style>
            <a:lnRef idx="0"/>
            <a:fillRef idx="0"/>
            <a:effectRef idx="0"/>
            <a:fontRef idx="minor"/>
          </p:style>
        </p:sp>
        <p:sp>
          <p:nvSpPr>
            <p:cNvPr id="1936" name="Google Shape;5803;p35"/>
            <p:cNvSpPr/>
            <p:nvPr/>
          </p:nvSpPr>
          <p:spPr>
            <a:xfrm>
              <a:off x="8181720" y="34416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937" name="Google Shape;5804;p35"/>
            <p:cNvSpPr/>
            <p:nvPr/>
          </p:nvSpPr>
          <p:spPr>
            <a:xfrm>
              <a:off x="8219520" y="344160"/>
              <a:ext cx="37440" cy="37440"/>
            </a:xfrm>
            <a:custGeom>
              <a:avLst/>
              <a:gdLst/>
              <a:ahLst/>
              <a:rect l="l" t="t" r="r" b="b"/>
              <a:pathLst>
                <a:path w="34923" h="34917">
                  <a:moveTo>
                    <a:pt x="0" y="0"/>
                  </a:moveTo>
                  <a:lnTo>
                    <a:pt x="0" y="34917"/>
                  </a:lnTo>
                  <a:lnTo>
                    <a:pt x="34922" y="34917"/>
                  </a:lnTo>
                  <a:lnTo>
                    <a:pt x="34922" y="0"/>
                  </a:lnTo>
                  <a:close/>
                </a:path>
              </a:pathLst>
            </a:custGeom>
            <a:solidFill>
              <a:schemeClr val="lt1"/>
            </a:solidFill>
            <a:ln w="9525">
              <a:solidFill>
                <a:srgbClr val="ffffff"/>
              </a:solidFill>
              <a:round/>
            </a:ln>
          </p:spPr>
          <p:style>
            <a:lnRef idx="0"/>
            <a:fillRef idx="0"/>
            <a:effectRef idx="0"/>
            <a:fontRef idx="minor"/>
          </p:style>
        </p:sp>
        <p:sp>
          <p:nvSpPr>
            <p:cNvPr id="1938" name="Google Shape;5805;p35"/>
            <p:cNvSpPr/>
            <p:nvPr/>
          </p:nvSpPr>
          <p:spPr>
            <a:xfrm>
              <a:off x="8256960" y="344160"/>
              <a:ext cx="37440" cy="37440"/>
            </a:xfrm>
            <a:custGeom>
              <a:avLst/>
              <a:gdLst/>
              <a:ahLst/>
              <a:rect l="l" t="t" r="r" b="b"/>
              <a:pathLst>
                <a:path w="34920" h="34917">
                  <a:moveTo>
                    <a:pt x="0" y="0"/>
                  </a:moveTo>
                  <a:lnTo>
                    <a:pt x="0" y="34917"/>
                  </a:lnTo>
                  <a:lnTo>
                    <a:pt x="34919" y="34917"/>
                  </a:lnTo>
                  <a:lnTo>
                    <a:pt x="34919" y="0"/>
                  </a:lnTo>
                  <a:close/>
                </a:path>
              </a:pathLst>
            </a:custGeom>
            <a:solidFill>
              <a:schemeClr val="accent4"/>
            </a:solidFill>
            <a:ln w="9525">
              <a:solidFill>
                <a:srgbClr val="ffe599"/>
              </a:solidFill>
              <a:round/>
            </a:ln>
          </p:spPr>
          <p:style>
            <a:lnRef idx="0"/>
            <a:fillRef idx="0"/>
            <a:effectRef idx="0"/>
            <a:fontRef idx="minor"/>
          </p:style>
        </p:sp>
        <p:sp>
          <p:nvSpPr>
            <p:cNvPr id="1939" name="Google Shape;5806;p35"/>
            <p:cNvSpPr/>
            <p:nvPr/>
          </p:nvSpPr>
          <p:spPr>
            <a:xfrm>
              <a:off x="8294760" y="34416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940" name="Google Shape;5807;p35"/>
            <p:cNvSpPr/>
            <p:nvPr/>
          </p:nvSpPr>
          <p:spPr>
            <a:xfrm>
              <a:off x="8332560" y="344160"/>
              <a:ext cx="37440" cy="37440"/>
            </a:xfrm>
            <a:custGeom>
              <a:avLst/>
              <a:gdLst/>
              <a:ahLst/>
              <a:rect l="l" t="t" r="r" b="b"/>
              <a:pathLst>
                <a:path w="34919" h="34917">
                  <a:moveTo>
                    <a:pt x="0" y="0"/>
                  </a:moveTo>
                  <a:lnTo>
                    <a:pt x="0" y="34917"/>
                  </a:lnTo>
                  <a:lnTo>
                    <a:pt x="34918" y="34917"/>
                  </a:lnTo>
                  <a:lnTo>
                    <a:pt x="34918" y="0"/>
                  </a:lnTo>
                  <a:close/>
                </a:path>
              </a:pathLst>
            </a:custGeom>
            <a:solidFill>
              <a:schemeClr val="accent1"/>
            </a:solidFill>
            <a:ln w="9525">
              <a:solidFill>
                <a:srgbClr val="ffd966"/>
              </a:solidFill>
              <a:round/>
            </a:ln>
          </p:spPr>
          <p:style>
            <a:lnRef idx="0"/>
            <a:fillRef idx="0"/>
            <a:effectRef idx="0"/>
            <a:fontRef idx="minor"/>
          </p:style>
        </p:sp>
        <p:sp>
          <p:nvSpPr>
            <p:cNvPr id="1941" name="Google Shape;5808;p35"/>
            <p:cNvSpPr/>
            <p:nvPr/>
          </p:nvSpPr>
          <p:spPr>
            <a:xfrm>
              <a:off x="8370360" y="344160"/>
              <a:ext cx="37440" cy="37440"/>
            </a:xfrm>
            <a:custGeom>
              <a:avLst/>
              <a:gdLst/>
              <a:ahLst/>
              <a:rect l="l" t="t" r="r" b="b"/>
              <a:pathLst>
                <a:path w="34920" h="34917">
                  <a:moveTo>
                    <a:pt x="0" y="0"/>
                  </a:moveTo>
                  <a:lnTo>
                    <a:pt x="0" y="34917"/>
                  </a:lnTo>
                  <a:lnTo>
                    <a:pt x="34920" y="34917"/>
                  </a:lnTo>
                  <a:lnTo>
                    <a:pt x="34920" y="0"/>
                  </a:lnTo>
                  <a:close/>
                </a:path>
              </a:pathLst>
            </a:custGeom>
            <a:solidFill>
              <a:schemeClr val="accent3"/>
            </a:solidFill>
            <a:ln w="9525">
              <a:solidFill>
                <a:srgbClr val="f1c232"/>
              </a:solidFill>
              <a:round/>
            </a:ln>
          </p:spPr>
          <p:style>
            <a:lnRef idx="0"/>
            <a:fillRef idx="0"/>
            <a:effectRef idx="0"/>
            <a:fontRef idx="minor"/>
          </p:style>
        </p:sp>
        <p:sp>
          <p:nvSpPr>
            <p:cNvPr id="1942" name="Google Shape;5809;p35"/>
            <p:cNvSpPr/>
            <p:nvPr/>
          </p:nvSpPr>
          <p:spPr>
            <a:xfrm>
              <a:off x="8407800" y="344160"/>
              <a:ext cx="37440" cy="37440"/>
            </a:xfrm>
            <a:custGeom>
              <a:avLst/>
              <a:gdLst/>
              <a:ahLst/>
              <a:rect l="l" t="t" r="r" b="b"/>
              <a:pathLst>
                <a:path w="34923" h="34917">
                  <a:moveTo>
                    <a:pt x="1" y="0"/>
                  </a:moveTo>
                  <a:lnTo>
                    <a:pt x="1" y="34917"/>
                  </a:lnTo>
                  <a:lnTo>
                    <a:pt x="34923" y="34917"/>
                  </a:lnTo>
                  <a:lnTo>
                    <a:pt x="34923" y="0"/>
                  </a:lnTo>
                  <a:close/>
                </a:path>
              </a:pathLst>
            </a:custGeom>
            <a:solidFill>
              <a:schemeClr val="accent3"/>
            </a:solidFill>
            <a:ln w="9525">
              <a:solidFill>
                <a:srgbClr val="f1c232"/>
              </a:solidFill>
              <a:round/>
            </a:ln>
          </p:spPr>
          <p:style>
            <a:lnRef idx="0"/>
            <a:fillRef idx="0"/>
            <a:effectRef idx="0"/>
            <a:fontRef idx="minor"/>
          </p:style>
        </p:sp>
        <p:sp>
          <p:nvSpPr>
            <p:cNvPr id="1943" name="Google Shape;5810;p35"/>
            <p:cNvSpPr/>
            <p:nvPr/>
          </p:nvSpPr>
          <p:spPr>
            <a:xfrm>
              <a:off x="8181720" y="38196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1944" name="Google Shape;5811;p35"/>
            <p:cNvSpPr/>
            <p:nvPr/>
          </p:nvSpPr>
          <p:spPr>
            <a:xfrm>
              <a:off x="8219520" y="381960"/>
              <a:ext cx="37440" cy="37440"/>
            </a:xfrm>
            <a:custGeom>
              <a:avLst/>
              <a:gdLst/>
              <a:ahLst/>
              <a:rect l="l" t="t" r="r" b="b"/>
              <a:pathLst>
                <a:path w="34923" h="34921">
                  <a:moveTo>
                    <a:pt x="0" y="0"/>
                  </a:moveTo>
                  <a:lnTo>
                    <a:pt x="0" y="34921"/>
                  </a:lnTo>
                  <a:lnTo>
                    <a:pt x="34922" y="34921"/>
                  </a:lnTo>
                  <a:lnTo>
                    <a:pt x="34922" y="0"/>
                  </a:lnTo>
                  <a:close/>
                </a:path>
              </a:pathLst>
            </a:custGeom>
            <a:solidFill>
              <a:schemeClr val="accent4"/>
            </a:solidFill>
            <a:ln w="9525">
              <a:solidFill>
                <a:srgbClr val="ffe599"/>
              </a:solidFill>
              <a:round/>
            </a:ln>
          </p:spPr>
          <p:style>
            <a:lnRef idx="0"/>
            <a:fillRef idx="0"/>
            <a:effectRef idx="0"/>
            <a:fontRef idx="minor"/>
          </p:style>
        </p:sp>
        <p:sp>
          <p:nvSpPr>
            <p:cNvPr id="1945" name="Google Shape;5812;p35"/>
            <p:cNvSpPr/>
            <p:nvPr/>
          </p:nvSpPr>
          <p:spPr>
            <a:xfrm>
              <a:off x="8256960" y="381960"/>
              <a:ext cx="37440" cy="37440"/>
            </a:xfrm>
            <a:custGeom>
              <a:avLst/>
              <a:gdLst/>
              <a:ahLst/>
              <a:rect l="l" t="t" r="r" b="b"/>
              <a:pathLst>
                <a:path w="34920" h="34921">
                  <a:moveTo>
                    <a:pt x="0" y="0"/>
                  </a:moveTo>
                  <a:lnTo>
                    <a:pt x="0" y="34921"/>
                  </a:lnTo>
                  <a:lnTo>
                    <a:pt x="34919" y="34921"/>
                  </a:lnTo>
                  <a:lnTo>
                    <a:pt x="34919" y="0"/>
                  </a:lnTo>
                  <a:close/>
                </a:path>
              </a:pathLst>
            </a:custGeom>
            <a:solidFill>
              <a:schemeClr val="accent4"/>
            </a:solidFill>
            <a:ln w="9525">
              <a:solidFill>
                <a:srgbClr val="ffe599"/>
              </a:solidFill>
              <a:round/>
            </a:ln>
          </p:spPr>
          <p:style>
            <a:lnRef idx="0"/>
            <a:fillRef idx="0"/>
            <a:effectRef idx="0"/>
            <a:fontRef idx="minor"/>
          </p:style>
        </p:sp>
        <p:sp>
          <p:nvSpPr>
            <p:cNvPr id="1946" name="Google Shape;5813;p35"/>
            <p:cNvSpPr/>
            <p:nvPr/>
          </p:nvSpPr>
          <p:spPr>
            <a:xfrm>
              <a:off x="8294760" y="38196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1947" name="Google Shape;5814;p35"/>
            <p:cNvSpPr/>
            <p:nvPr/>
          </p:nvSpPr>
          <p:spPr>
            <a:xfrm>
              <a:off x="8332560" y="381960"/>
              <a:ext cx="37440" cy="37440"/>
            </a:xfrm>
            <a:custGeom>
              <a:avLst/>
              <a:gdLst/>
              <a:ahLst/>
              <a:rect l="l" t="t" r="r" b="b"/>
              <a:pathLst>
                <a:path w="34919" h="34921">
                  <a:moveTo>
                    <a:pt x="0" y="0"/>
                  </a:moveTo>
                  <a:lnTo>
                    <a:pt x="0" y="34921"/>
                  </a:lnTo>
                  <a:lnTo>
                    <a:pt x="34918" y="34921"/>
                  </a:lnTo>
                  <a:lnTo>
                    <a:pt x="34918" y="0"/>
                  </a:lnTo>
                  <a:close/>
                </a:path>
              </a:pathLst>
            </a:custGeom>
            <a:solidFill>
              <a:schemeClr val="accent1"/>
            </a:solidFill>
            <a:ln w="9525">
              <a:solidFill>
                <a:srgbClr val="ffd966"/>
              </a:solidFill>
              <a:round/>
            </a:ln>
          </p:spPr>
          <p:style>
            <a:lnRef idx="0"/>
            <a:fillRef idx="0"/>
            <a:effectRef idx="0"/>
            <a:fontRef idx="minor"/>
          </p:style>
        </p:sp>
        <p:sp>
          <p:nvSpPr>
            <p:cNvPr id="1948" name="Google Shape;5815;p35"/>
            <p:cNvSpPr/>
            <p:nvPr/>
          </p:nvSpPr>
          <p:spPr>
            <a:xfrm>
              <a:off x="8370360" y="381960"/>
              <a:ext cx="37440" cy="37440"/>
            </a:xfrm>
            <a:custGeom>
              <a:avLst/>
              <a:gdLst/>
              <a:ahLst/>
              <a:rect l="l" t="t" r="r" b="b"/>
              <a:pathLst>
                <a:path w="34920" h="34921">
                  <a:moveTo>
                    <a:pt x="0" y="0"/>
                  </a:moveTo>
                  <a:lnTo>
                    <a:pt x="0" y="34921"/>
                  </a:lnTo>
                  <a:lnTo>
                    <a:pt x="34920" y="34921"/>
                  </a:lnTo>
                  <a:lnTo>
                    <a:pt x="34920" y="0"/>
                  </a:lnTo>
                  <a:close/>
                </a:path>
              </a:pathLst>
            </a:custGeom>
            <a:solidFill>
              <a:schemeClr val="accent3"/>
            </a:solidFill>
            <a:ln w="9525">
              <a:solidFill>
                <a:srgbClr val="f1c232"/>
              </a:solidFill>
              <a:round/>
            </a:ln>
          </p:spPr>
          <p:style>
            <a:lnRef idx="0"/>
            <a:fillRef idx="0"/>
            <a:effectRef idx="0"/>
            <a:fontRef idx="minor"/>
          </p:style>
        </p:sp>
        <p:sp>
          <p:nvSpPr>
            <p:cNvPr id="1949" name="Google Shape;5816;p35"/>
            <p:cNvSpPr/>
            <p:nvPr/>
          </p:nvSpPr>
          <p:spPr>
            <a:xfrm>
              <a:off x="8407800" y="381960"/>
              <a:ext cx="37440" cy="37440"/>
            </a:xfrm>
            <a:custGeom>
              <a:avLst/>
              <a:gdLst/>
              <a:ahLst/>
              <a:rect l="l" t="t" r="r" b="b"/>
              <a:pathLst>
                <a:path w="34923" h="34921">
                  <a:moveTo>
                    <a:pt x="1" y="0"/>
                  </a:moveTo>
                  <a:lnTo>
                    <a:pt x="1" y="34921"/>
                  </a:lnTo>
                  <a:lnTo>
                    <a:pt x="34923" y="34921"/>
                  </a:lnTo>
                  <a:lnTo>
                    <a:pt x="34923" y="0"/>
                  </a:lnTo>
                  <a:close/>
                </a:path>
              </a:pathLst>
            </a:custGeom>
            <a:solidFill>
              <a:schemeClr val="accent3"/>
            </a:solidFill>
            <a:ln w="9525">
              <a:solidFill>
                <a:srgbClr val="f1c232"/>
              </a:solidFill>
              <a:round/>
            </a:ln>
          </p:spPr>
          <p:style>
            <a:lnRef idx="0"/>
            <a:fillRef idx="0"/>
            <a:effectRef idx="0"/>
            <a:fontRef idx="minor"/>
          </p:style>
        </p:sp>
        <p:sp>
          <p:nvSpPr>
            <p:cNvPr id="1950" name="Google Shape;5817;p35"/>
            <p:cNvSpPr/>
            <p:nvPr/>
          </p:nvSpPr>
          <p:spPr>
            <a:xfrm>
              <a:off x="8219520" y="41940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1951" name="Google Shape;5818;p35"/>
            <p:cNvSpPr/>
            <p:nvPr/>
          </p:nvSpPr>
          <p:spPr>
            <a:xfrm>
              <a:off x="8256960" y="419400"/>
              <a:ext cx="37440" cy="37440"/>
            </a:xfrm>
            <a:custGeom>
              <a:avLst/>
              <a:gdLst/>
              <a:ahLst/>
              <a:rect l="l" t="t" r="r" b="b"/>
              <a:pathLst>
                <a:path w="34920" h="34925">
                  <a:moveTo>
                    <a:pt x="0" y="1"/>
                  </a:moveTo>
                  <a:lnTo>
                    <a:pt x="0" y="34924"/>
                  </a:lnTo>
                  <a:lnTo>
                    <a:pt x="34919" y="34924"/>
                  </a:lnTo>
                  <a:lnTo>
                    <a:pt x="34919" y="1"/>
                  </a:lnTo>
                  <a:close/>
                </a:path>
              </a:pathLst>
            </a:custGeom>
            <a:solidFill>
              <a:schemeClr val="accent1"/>
            </a:solidFill>
            <a:ln w="9525">
              <a:solidFill>
                <a:srgbClr val="ffd966"/>
              </a:solidFill>
              <a:round/>
            </a:ln>
          </p:spPr>
          <p:style>
            <a:lnRef idx="0"/>
            <a:fillRef idx="0"/>
            <a:effectRef idx="0"/>
            <a:fontRef idx="minor"/>
          </p:style>
        </p:sp>
        <p:sp>
          <p:nvSpPr>
            <p:cNvPr id="1952" name="Google Shape;5819;p35"/>
            <p:cNvSpPr/>
            <p:nvPr/>
          </p:nvSpPr>
          <p:spPr>
            <a:xfrm>
              <a:off x="8294760" y="41940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1953" name="Google Shape;5820;p35"/>
            <p:cNvSpPr/>
            <p:nvPr/>
          </p:nvSpPr>
          <p:spPr>
            <a:xfrm>
              <a:off x="8332560" y="419400"/>
              <a:ext cx="37440" cy="37440"/>
            </a:xfrm>
            <a:custGeom>
              <a:avLst/>
              <a:gdLst/>
              <a:ahLst/>
              <a:rect l="l" t="t" r="r" b="b"/>
              <a:pathLst>
                <a:path w="34919" h="34925">
                  <a:moveTo>
                    <a:pt x="0" y="1"/>
                  </a:moveTo>
                  <a:lnTo>
                    <a:pt x="0" y="34924"/>
                  </a:lnTo>
                  <a:lnTo>
                    <a:pt x="34918" y="34924"/>
                  </a:lnTo>
                  <a:lnTo>
                    <a:pt x="34918" y="1"/>
                  </a:lnTo>
                  <a:close/>
                </a:path>
              </a:pathLst>
            </a:custGeom>
            <a:solidFill>
              <a:schemeClr val="accent3"/>
            </a:solidFill>
            <a:ln w="9525">
              <a:solidFill>
                <a:srgbClr val="f1c232"/>
              </a:solidFill>
              <a:round/>
            </a:ln>
          </p:spPr>
          <p:style>
            <a:lnRef idx="0"/>
            <a:fillRef idx="0"/>
            <a:effectRef idx="0"/>
            <a:fontRef idx="minor"/>
          </p:style>
        </p:sp>
        <p:sp>
          <p:nvSpPr>
            <p:cNvPr id="1954" name="Google Shape;5821;p35"/>
            <p:cNvSpPr/>
            <p:nvPr/>
          </p:nvSpPr>
          <p:spPr>
            <a:xfrm>
              <a:off x="8370360" y="419400"/>
              <a:ext cx="37440" cy="37440"/>
            </a:xfrm>
            <a:custGeom>
              <a:avLst/>
              <a:gdLst/>
              <a:ahLst/>
              <a:rect l="l" t="t" r="r" b="b"/>
              <a:pathLst>
                <a:path w="34920" h="34925">
                  <a:moveTo>
                    <a:pt x="0" y="1"/>
                  </a:moveTo>
                  <a:lnTo>
                    <a:pt x="0" y="34924"/>
                  </a:lnTo>
                  <a:lnTo>
                    <a:pt x="34920" y="34924"/>
                  </a:lnTo>
                  <a:lnTo>
                    <a:pt x="34920" y="1"/>
                  </a:lnTo>
                  <a:close/>
                </a:path>
              </a:pathLst>
            </a:custGeom>
            <a:solidFill>
              <a:schemeClr val="accent3"/>
            </a:solidFill>
            <a:ln w="9525">
              <a:solidFill>
                <a:srgbClr val="f1c232"/>
              </a:solidFill>
              <a:round/>
            </a:ln>
          </p:spPr>
          <p:style>
            <a:lnRef idx="0"/>
            <a:fillRef idx="0"/>
            <a:effectRef idx="0"/>
            <a:fontRef idx="minor"/>
          </p:style>
        </p:sp>
        <p:sp>
          <p:nvSpPr>
            <p:cNvPr id="1955" name="Google Shape;5822;p35"/>
            <p:cNvSpPr/>
            <p:nvPr/>
          </p:nvSpPr>
          <p:spPr>
            <a:xfrm>
              <a:off x="8256960" y="457200"/>
              <a:ext cx="37440" cy="37440"/>
            </a:xfrm>
            <a:custGeom>
              <a:avLst/>
              <a:gdLst/>
              <a:ahLst/>
              <a:rect l="l" t="t" r="r" b="b"/>
              <a:pathLst>
                <a:path w="34920" h="34919">
                  <a:moveTo>
                    <a:pt x="0" y="1"/>
                  </a:moveTo>
                  <a:lnTo>
                    <a:pt x="0" y="34919"/>
                  </a:lnTo>
                  <a:lnTo>
                    <a:pt x="34919" y="34919"/>
                  </a:lnTo>
                  <a:lnTo>
                    <a:pt x="34919" y="1"/>
                  </a:lnTo>
                  <a:close/>
                </a:path>
              </a:pathLst>
            </a:custGeom>
            <a:solidFill>
              <a:schemeClr val="accent3"/>
            </a:solidFill>
            <a:ln w="9525">
              <a:solidFill>
                <a:srgbClr val="f1c232"/>
              </a:solidFill>
              <a:round/>
            </a:ln>
          </p:spPr>
          <p:style>
            <a:lnRef idx="0"/>
            <a:fillRef idx="0"/>
            <a:effectRef idx="0"/>
            <a:fontRef idx="minor"/>
          </p:style>
        </p:sp>
        <p:sp>
          <p:nvSpPr>
            <p:cNvPr id="1956" name="Google Shape;5823;p35"/>
            <p:cNvSpPr/>
            <p:nvPr/>
          </p:nvSpPr>
          <p:spPr>
            <a:xfrm>
              <a:off x="8294760" y="457200"/>
              <a:ext cx="37440" cy="37440"/>
            </a:xfrm>
            <a:custGeom>
              <a:avLst/>
              <a:gdLst/>
              <a:ahLst/>
              <a:rect l="l" t="t" r="r" b="b"/>
              <a:pathLst>
                <a:path w="34923" h="34919">
                  <a:moveTo>
                    <a:pt x="0" y="1"/>
                  </a:moveTo>
                  <a:lnTo>
                    <a:pt x="0" y="34919"/>
                  </a:lnTo>
                  <a:lnTo>
                    <a:pt x="34922" y="34919"/>
                  </a:lnTo>
                  <a:lnTo>
                    <a:pt x="34922" y="1"/>
                  </a:lnTo>
                  <a:close/>
                </a:path>
              </a:pathLst>
            </a:custGeom>
            <a:solidFill>
              <a:schemeClr val="accent3"/>
            </a:solidFill>
            <a:ln w="9525">
              <a:solidFill>
                <a:srgbClr val="f1c232"/>
              </a:solidFill>
              <a:round/>
            </a:ln>
          </p:spPr>
          <p:style>
            <a:lnRef idx="0"/>
            <a:fillRef idx="0"/>
            <a:effectRef idx="0"/>
            <a:fontRef idx="minor"/>
          </p:style>
        </p:sp>
        <p:sp>
          <p:nvSpPr>
            <p:cNvPr id="1957" name="Google Shape;5824;p35"/>
            <p:cNvSpPr/>
            <p:nvPr/>
          </p:nvSpPr>
          <p:spPr>
            <a:xfrm>
              <a:off x="8332560" y="457200"/>
              <a:ext cx="37440" cy="37440"/>
            </a:xfrm>
            <a:custGeom>
              <a:avLst/>
              <a:gdLst/>
              <a:ahLst/>
              <a:rect l="l" t="t" r="r" b="b"/>
              <a:pathLst>
                <a:path w="34919" h="34919">
                  <a:moveTo>
                    <a:pt x="0" y="1"/>
                  </a:moveTo>
                  <a:lnTo>
                    <a:pt x="0" y="34919"/>
                  </a:lnTo>
                  <a:lnTo>
                    <a:pt x="34918" y="34919"/>
                  </a:lnTo>
                  <a:lnTo>
                    <a:pt x="34918" y="1"/>
                  </a:lnTo>
                  <a:close/>
                </a:path>
              </a:pathLst>
            </a:custGeom>
            <a:solidFill>
              <a:schemeClr val="accent3"/>
            </a:solidFill>
            <a:ln w="9525">
              <a:solidFill>
                <a:srgbClr val="f1c232"/>
              </a:solidFill>
              <a:round/>
            </a:ln>
          </p:spPr>
          <p:style>
            <a:lnRef idx="0"/>
            <a:fillRef idx="0"/>
            <a:effectRef idx="0"/>
            <a:fontRef idx="minor"/>
          </p:style>
        </p:sp>
        <p:sp>
          <p:nvSpPr>
            <p:cNvPr id="1958" name="Google Shape;5825;p35"/>
            <p:cNvSpPr/>
            <p:nvPr/>
          </p:nvSpPr>
          <p:spPr>
            <a:xfrm>
              <a:off x="8294760" y="495000"/>
              <a:ext cx="37440" cy="37440"/>
            </a:xfrm>
            <a:custGeom>
              <a:avLst/>
              <a:gdLst/>
              <a:ahLst/>
              <a:rect l="l" t="t" r="r" b="b"/>
              <a:pathLst>
                <a:path w="34923" h="34923">
                  <a:moveTo>
                    <a:pt x="0" y="1"/>
                  </a:moveTo>
                  <a:lnTo>
                    <a:pt x="0" y="34923"/>
                  </a:lnTo>
                  <a:lnTo>
                    <a:pt x="34922" y="34923"/>
                  </a:lnTo>
                  <a:lnTo>
                    <a:pt x="34922" y="1"/>
                  </a:lnTo>
                  <a:close/>
                </a:path>
              </a:pathLst>
            </a:custGeom>
            <a:solidFill>
              <a:schemeClr val="accent3"/>
            </a:solidFill>
            <a:ln w="9525">
              <a:solidFill>
                <a:srgbClr val="f1c232"/>
              </a:solidFill>
              <a:round/>
            </a:ln>
          </p:spPr>
          <p:style>
            <a:lnRef idx="0"/>
            <a:fillRef idx="0"/>
            <a:effectRef idx="0"/>
            <a:fontRef idx="minor"/>
          </p:style>
        </p:sp>
      </p:grpSp>
      <p:grpSp>
        <p:nvGrpSpPr>
          <p:cNvPr id="1959" name="Google Shape;5826;p35"/>
          <p:cNvGrpSpPr/>
          <p:nvPr/>
        </p:nvGrpSpPr>
        <p:grpSpPr>
          <a:xfrm>
            <a:off x="8517600" y="306360"/>
            <a:ext cx="263880" cy="226080"/>
            <a:chOff x="8517600" y="306360"/>
            <a:chExt cx="263880" cy="226080"/>
          </a:xfrm>
        </p:grpSpPr>
        <p:sp>
          <p:nvSpPr>
            <p:cNvPr id="1960" name="Google Shape;5827;p35"/>
            <p:cNvSpPr/>
            <p:nvPr/>
          </p:nvSpPr>
          <p:spPr>
            <a:xfrm>
              <a:off x="8555400" y="306360"/>
              <a:ext cx="37440" cy="37440"/>
            </a:xfrm>
            <a:custGeom>
              <a:avLst/>
              <a:gdLst/>
              <a:ahLst/>
              <a:rect l="l" t="t" r="r" b="b"/>
              <a:pathLst>
                <a:path w="34923" h="34923">
                  <a:moveTo>
                    <a:pt x="0" y="0"/>
                  </a:moveTo>
                  <a:lnTo>
                    <a:pt x="0" y="34922"/>
                  </a:lnTo>
                  <a:lnTo>
                    <a:pt x="34922" y="34922"/>
                  </a:lnTo>
                  <a:lnTo>
                    <a:pt x="34922" y="0"/>
                  </a:lnTo>
                  <a:close/>
                </a:path>
              </a:pathLst>
            </a:custGeom>
            <a:solidFill>
              <a:schemeClr val="accent1"/>
            </a:solidFill>
            <a:ln w="9525">
              <a:solidFill>
                <a:srgbClr val="ffd966"/>
              </a:solidFill>
              <a:round/>
            </a:ln>
          </p:spPr>
          <p:style>
            <a:lnRef idx="0"/>
            <a:fillRef idx="0"/>
            <a:effectRef idx="0"/>
            <a:fontRef idx="minor"/>
          </p:style>
        </p:sp>
        <p:sp>
          <p:nvSpPr>
            <p:cNvPr id="1961" name="Google Shape;5828;p35"/>
            <p:cNvSpPr/>
            <p:nvPr/>
          </p:nvSpPr>
          <p:spPr>
            <a:xfrm>
              <a:off x="8593200" y="306360"/>
              <a:ext cx="37440" cy="37440"/>
            </a:xfrm>
            <a:custGeom>
              <a:avLst/>
              <a:gdLst/>
              <a:ahLst/>
              <a:rect l="l" t="t" r="r" b="b"/>
              <a:pathLst>
                <a:path w="34920" h="34923">
                  <a:moveTo>
                    <a:pt x="0" y="0"/>
                  </a:moveTo>
                  <a:lnTo>
                    <a:pt x="0" y="34922"/>
                  </a:lnTo>
                  <a:lnTo>
                    <a:pt x="34919" y="34922"/>
                  </a:lnTo>
                  <a:lnTo>
                    <a:pt x="34919" y="0"/>
                  </a:lnTo>
                  <a:close/>
                </a:path>
              </a:pathLst>
            </a:custGeom>
            <a:solidFill>
              <a:schemeClr val="accent1"/>
            </a:solidFill>
            <a:ln w="9525">
              <a:solidFill>
                <a:srgbClr val="ffd966"/>
              </a:solidFill>
              <a:round/>
            </a:ln>
          </p:spPr>
          <p:style>
            <a:lnRef idx="0"/>
            <a:fillRef idx="0"/>
            <a:effectRef idx="0"/>
            <a:fontRef idx="minor"/>
          </p:style>
        </p:sp>
        <p:sp>
          <p:nvSpPr>
            <p:cNvPr id="1962" name="Google Shape;5829;p35"/>
            <p:cNvSpPr/>
            <p:nvPr/>
          </p:nvSpPr>
          <p:spPr>
            <a:xfrm>
              <a:off x="8668440" y="306360"/>
              <a:ext cx="37440" cy="37440"/>
            </a:xfrm>
            <a:custGeom>
              <a:avLst/>
              <a:gdLst/>
              <a:ahLst/>
              <a:rect l="l" t="t" r="r" b="b"/>
              <a:pathLst>
                <a:path w="34919" h="34923">
                  <a:moveTo>
                    <a:pt x="0" y="0"/>
                  </a:moveTo>
                  <a:lnTo>
                    <a:pt x="0" y="34922"/>
                  </a:lnTo>
                  <a:lnTo>
                    <a:pt x="34918" y="34922"/>
                  </a:lnTo>
                  <a:lnTo>
                    <a:pt x="34918" y="0"/>
                  </a:lnTo>
                  <a:close/>
                </a:path>
              </a:pathLst>
            </a:custGeom>
            <a:solidFill>
              <a:schemeClr val="accent3"/>
            </a:solidFill>
            <a:ln w="9525">
              <a:solidFill>
                <a:srgbClr val="f1c232"/>
              </a:solidFill>
              <a:round/>
            </a:ln>
          </p:spPr>
          <p:style>
            <a:lnRef idx="0"/>
            <a:fillRef idx="0"/>
            <a:effectRef idx="0"/>
            <a:fontRef idx="minor"/>
          </p:style>
        </p:sp>
        <p:sp>
          <p:nvSpPr>
            <p:cNvPr id="1963" name="Google Shape;5830;p35"/>
            <p:cNvSpPr/>
            <p:nvPr/>
          </p:nvSpPr>
          <p:spPr>
            <a:xfrm>
              <a:off x="8706240" y="306360"/>
              <a:ext cx="37440" cy="37440"/>
            </a:xfrm>
            <a:custGeom>
              <a:avLst/>
              <a:gdLst/>
              <a:ahLst/>
              <a:rect l="l" t="t" r="r" b="b"/>
              <a:pathLst>
                <a:path w="34920" h="34923">
                  <a:moveTo>
                    <a:pt x="0" y="0"/>
                  </a:moveTo>
                  <a:lnTo>
                    <a:pt x="0" y="34922"/>
                  </a:lnTo>
                  <a:lnTo>
                    <a:pt x="34920" y="34922"/>
                  </a:lnTo>
                  <a:lnTo>
                    <a:pt x="34920" y="0"/>
                  </a:lnTo>
                  <a:close/>
                </a:path>
              </a:pathLst>
            </a:custGeom>
            <a:solidFill>
              <a:schemeClr val="accent3"/>
            </a:solidFill>
            <a:ln w="9525">
              <a:solidFill>
                <a:srgbClr val="f1c232"/>
              </a:solidFill>
              <a:round/>
            </a:ln>
          </p:spPr>
          <p:style>
            <a:lnRef idx="0"/>
            <a:fillRef idx="0"/>
            <a:effectRef idx="0"/>
            <a:fontRef idx="minor"/>
          </p:style>
        </p:sp>
        <p:sp>
          <p:nvSpPr>
            <p:cNvPr id="1964" name="Google Shape;5831;p35"/>
            <p:cNvSpPr/>
            <p:nvPr/>
          </p:nvSpPr>
          <p:spPr>
            <a:xfrm>
              <a:off x="8517600" y="34416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965" name="Google Shape;5832;p35"/>
            <p:cNvSpPr/>
            <p:nvPr/>
          </p:nvSpPr>
          <p:spPr>
            <a:xfrm>
              <a:off x="8555400" y="344160"/>
              <a:ext cx="37440" cy="37440"/>
            </a:xfrm>
            <a:custGeom>
              <a:avLst/>
              <a:gdLst/>
              <a:ahLst/>
              <a:rect l="l" t="t" r="r" b="b"/>
              <a:pathLst>
                <a:path w="34923" h="34917">
                  <a:moveTo>
                    <a:pt x="0" y="0"/>
                  </a:moveTo>
                  <a:lnTo>
                    <a:pt x="0" y="34917"/>
                  </a:lnTo>
                  <a:lnTo>
                    <a:pt x="34922" y="34917"/>
                  </a:lnTo>
                  <a:lnTo>
                    <a:pt x="34922" y="0"/>
                  </a:lnTo>
                  <a:close/>
                </a:path>
              </a:pathLst>
            </a:custGeom>
            <a:solidFill>
              <a:schemeClr val="lt1"/>
            </a:solidFill>
            <a:ln w="9525">
              <a:solidFill>
                <a:srgbClr val="ffffff"/>
              </a:solidFill>
              <a:round/>
            </a:ln>
          </p:spPr>
          <p:style>
            <a:lnRef idx="0"/>
            <a:fillRef idx="0"/>
            <a:effectRef idx="0"/>
            <a:fontRef idx="minor"/>
          </p:style>
        </p:sp>
        <p:sp>
          <p:nvSpPr>
            <p:cNvPr id="1966" name="Google Shape;5833;p35"/>
            <p:cNvSpPr/>
            <p:nvPr/>
          </p:nvSpPr>
          <p:spPr>
            <a:xfrm>
              <a:off x="8593200" y="344160"/>
              <a:ext cx="37440" cy="37440"/>
            </a:xfrm>
            <a:custGeom>
              <a:avLst/>
              <a:gdLst/>
              <a:ahLst/>
              <a:rect l="l" t="t" r="r" b="b"/>
              <a:pathLst>
                <a:path w="34920" h="34917">
                  <a:moveTo>
                    <a:pt x="0" y="0"/>
                  </a:moveTo>
                  <a:lnTo>
                    <a:pt x="0" y="34917"/>
                  </a:lnTo>
                  <a:lnTo>
                    <a:pt x="34919" y="34917"/>
                  </a:lnTo>
                  <a:lnTo>
                    <a:pt x="34919" y="0"/>
                  </a:lnTo>
                  <a:close/>
                </a:path>
              </a:pathLst>
            </a:custGeom>
            <a:solidFill>
              <a:schemeClr val="accent4"/>
            </a:solidFill>
            <a:ln w="9525">
              <a:solidFill>
                <a:srgbClr val="ffe599"/>
              </a:solidFill>
              <a:round/>
            </a:ln>
          </p:spPr>
          <p:style>
            <a:lnRef idx="0"/>
            <a:fillRef idx="0"/>
            <a:effectRef idx="0"/>
            <a:fontRef idx="minor"/>
          </p:style>
        </p:sp>
        <p:sp>
          <p:nvSpPr>
            <p:cNvPr id="1967" name="Google Shape;5834;p35"/>
            <p:cNvSpPr/>
            <p:nvPr/>
          </p:nvSpPr>
          <p:spPr>
            <a:xfrm>
              <a:off x="8631000" y="34416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968" name="Google Shape;5835;p35"/>
            <p:cNvSpPr/>
            <p:nvPr/>
          </p:nvSpPr>
          <p:spPr>
            <a:xfrm>
              <a:off x="8668440" y="344160"/>
              <a:ext cx="37440" cy="37440"/>
            </a:xfrm>
            <a:custGeom>
              <a:avLst/>
              <a:gdLst/>
              <a:ahLst/>
              <a:rect l="l" t="t" r="r" b="b"/>
              <a:pathLst>
                <a:path w="34919" h="34917">
                  <a:moveTo>
                    <a:pt x="0" y="0"/>
                  </a:moveTo>
                  <a:lnTo>
                    <a:pt x="0" y="34917"/>
                  </a:lnTo>
                  <a:lnTo>
                    <a:pt x="34918" y="34917"/>
                  </a:lnTo>
                  <a:lnTo>
                    <a:pt x="34918" y="0"/>
                  </a:lnTo>
                  <a:close/>
                </a:path>
              </a:pathLst>
            </a:custGeom>
            <a:solidFill>
              <a:schemeClr val="accent1"/>
            </a:solidFill>
            <a:ln w="9525">
              <a:solidFill>
                <a:srgbClr val="ffd966"/>
              </a:solidFill>
              <a:round/>
            </a:ln>
          </p:spPr>
          <p:style>
            <a:lnRef idx="0"/>
            <a:fillRef idx="0"/>
            <a:effectRef idx="0"/>
            <a:fontRef idx="minor"/>
          </p:style>
        </p:sp>
        <p:sp>
          <p:nvSpPr>
            <p:cNvPr id="1969" name="Google Shape;5836;p35"/>
            <p:cNvSpPr/>
            <p:nvPr/>
          </p:nvSpPr>
          <p:spPr>
            <a:xfrm>
              <a:off x="8706240" y="344160"/>
              <a:ext cx="37440" cy="37440"/>
            </a:xfrm>
            <a:custGeom>
              <a:avLst/>
              <a:gdLst/>
              <a:ahLst/>
              <a:rect l="l" t="t" r="r" b="b"/>
              <a:pathLst>
                <a:path w="34920" h="34917">
                  <a:moveTo>
                    <a:pt x="0" y="0"/>
                  </a:moveTo>
                  <a:lnTo>
                    <a:pt x="0" y="34917"/>
                  </a:lnTo>
                  <a:lnTo>
                    <a:pt x="34920" y="34917"/>
                  </a:lnTo>
                  <a:lnTo>
                    <a:pt x="34920" y="0"/>
                  </a:lnTo>
                  <a:close/>
                </a:path>
              </a:pathLst>
            </a:custGeom>
            <a:solidFill>
              <a:schemeClr val="accent3"/>
            </a:solidFill>
            <a:ln w="9525">
              <a:solidFill>
                <a:srgbClr val="f1c232"/>
              </a:solidFill>
              <a:round/>
            </a:ln>
          </p:spPr>
          <p:style>
            <a:lnRef idx="0"/>
            <a:fillRef idx="0"/>
            <a:effectRef idx="0"/>
            <a:fontRef idx="minor"/>
          </p:style>
        </p:sp>
        <p:sp>
          <p:nvSpPr>
            <p:cNvPr id="1970" name="Google Shape;5837;p35"/>
            <p:cNvSpPr/>
            <p:nvPr/>
          </p:nvSpPr>
          <p:spPr>
            <a:xfrm>
              <a:off x="8744040" y="344160"/>
              <a:ext cx="37440" cy="37440"/>
            </a:xfrm>
            <a:custGeom>
              <a:avLst/>
              <a:gdLst/>
              <a:ahLst/>
              <a:rect l="l" t="t" r="r" b="b"/>
              <a:pathLst>
                <a:path w="34923" h="34917">
                  <a:moveTo>
                    <a:pt x="1" y="0"/>
                  </a:moveTo>
                  <a:lnTo>
                    <a:pt x="1" y="34917"/>
                  </a:lnTo>
                  <a:lnTo>
                    <a:pt x="34923" y="34917"/>
                  </a:lnTo>
                  <a:lnTo>
                    <a:pt x="34923" y="0"/>
                  </a:lnTo>
                  <a:close/>
                </a:path>
              </a:pathLst>
            </a:custGeom>
            <a:solidFill>
              <a:schemeClr val="accent3"/>
            </a:solidFill>
            <a:ln w="9525">
              <a:solidFill>
                <a:srgbClr val="f1c232"/>
              </a:solidFill>
              <a:round/>
            </a:ln>
          </p:spPr>
          <p:style>
            <a:lnRef idx="0"/>
            <a:fillRef idx="0"/>
            <a:effectRef idx="0"/>
            <a:fontRef idx="minor"/>
          </p:style>
        </p:sp>
        <p:sp>
          <p:nvSpPr>
            <p:cNvPr id="1971" name="Google Shape;5838;p35"/>
            <p:cNvSpPr/>
            <p:nvPr/>
          </p:nvSpPr>
          <p:spPr>
            <a:xfrm>
              <a:off x="8517600" y="38196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1972" name="Google Shape;5839;p35"/>
            <p:cNvSpPr/>
            <p:nvPr/>
          </p:nvSpPr>
          <p:spPr>
            <a:xfrm>
              <a:off x="8555400" y="381960"/>
              <a:ext cx="37440" cy="37440"/>
            </a:xfrm>
            <a:custGeom>
              <a:avLst/>
              <a:gdLst/>
              <a:ahLst/>
              <a:rect l="l" t="t" r="r" b="b"/>
              <a:pathLst>
                <a:path w="34923" h="34921">
                  <a:moveTo>
                    <a:pt x="0" y="0"/>
                  </a:moveTo>
                  <a:lnTo>
                    <a:pt x="0" y="34921"/>
                  </a:lnTo>
                  <a:lnTo>
                    <a:pt x="34922" y="34921"/>
                  </a:lnTo>
                  <a:lnTo>
                    <a:pt x="34922" y="0"/>
                  </a:lnTo>
                  <a:close/>
                </a:path>
              </a:pathLst>
            </a:custGeom>
            <a:solidFill>
              <a:schemeClr val="accent4"/>
            </a:solidFill>
            <a:ln w="9525">
              <a:solidFill>
                <a:srgbClr val="ffe599"/>
              </a:solidFill>
              <a:round/>
            </a:ln>
          </p:spPr>
          <p:style>
            <a:lnRef idx="0"/>
            <a:fillRef idx="0"/>
            <a:effectRef idx="0"/>
            <a:fontRef idx="minor"/>
          </p:style>
        </p:sp>
        <p:sp>
          <p:nvSpPr>
            <p:cNvPr id="1973" name="Google Shape;5840;p35"/>
            <p:cNvSpPr/>
            <p:nvPr/>
          </p:nvSpPr>
          <p:spPr>
            <a:xfrm>
              <a:off x="8593200" y="381960"/>
              <a:ext cx="37440" cy="37440"/>
            </a:xfrm>
            <a:custGeom>
              <a:avLst/>
              <a:gdLst/>
              <a:ahLst/>
              <a:rect l="l" t="t" r="r" b="b"/>
              <a:pathLst>
                <a:path w="34920" h="34921">
                  <a:moveTo>
                    <a:pt x="0" y="0"/>
                  </a:moveTo>
                  <a:lnTo>
                    <a:pt x="0" y="34921"/>
                  </a:lnTo>
                  <a:lnTo>
                    <a:pt x="34919" y="34921"/>
                  </a:lnTo>
                  <a:lnTo>
                    <a:pt x="34919" y="0"/>
                  </a:lnTo>
                  <a:close/>
                </a:path>
              </a:pathLst>
            </a:custGeom>
            <a:solidFill>
              <a:schemeClr val="accent4"/>
            </a:solidFill>
            <a:ln w="9525">
              <a:solidFill>
                <a:srgbClr val="ffe599"/>
              </a:solidFill>
              <a:round/>
            </a:ln>
          </p:spPr>
          <p:style>
            <a:lnRef idx="0"/>
            <a:fillRef idx="0"/>
            <a:effectRef idx="0"/>
            <a:fontRef idx="minor"/>
          </p:style>
        </p:sp>
        <p:sp>
          <p:nvSpPr>
            <p:cNvPr id="1974" name="Google Shape;5841;p35"/>
            <p:cNvSpPr/>
            <p:nvPr/>
          </p:nvSpPr>
          <p:spPr>
            <a:xfrm>
              <a:off x="8631000" y="38196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1975" name="Google Shape;5842;p35"/>
            <p:cNvSpPr/>
            <p:nvPr/>
          </p:nvSpPr>
          <p:spPr>
            <a:xfrm>
              <a:off x="8668440" y="381960"/>
              <a:ext cx="37440" cy="37440"/>
            </a:xfrm>
            <a:custGeom>
              <a:avLst/>
              <a:gdLst/>
              <a:ahLst/>
              <a:rect l="l" t="t" r="r" b="b"/>
              <a:pathLst>
                <a:path w="34919" h="34921">
                  <a:moveTo>
                    <a:pt x="0" y="0"/>
                  </a:moveTo>
                  <a:lnTo>
                    <a:pt x="0" y="34921"/>
                  </a:lnTo>
                  <a:lnTo>
                    <a:pt x="34918" y="34921"/>
                  </a:lnTo>
                  <a:lnTo>
                    <a:pt x="34918" y="0"/>
                  </a:lnTo>
                  <a:close/>
                </a:path>
              </a:pathLst>
            </a:custGeom>
            <a:solidFill>
              <a:schemeClr val="accent1"/>
            </a:solidFill>
            <a:ln w="9525">
              <a:solidFill>
                <a:srgbClr val="ffd966"/>
              </a:solidFill>
              <a:round/>
            </a:ln>
          </p:spPr>
          <p:style>
            <a:lnRef idx="0"/>
            <a:fillRef idx="0"/>
            <a:effectRef idx="0"/>
            <a:fontRef idx="minor"/>
          </p:style>
        </p:sp>
        <p:sp>
          <p:nvSpPr>
            <p:cNvPr id="1976" name="Google Shape;5843;p35"/>
            <p:cNvSpPr/>
            <p:nvPr/>
          </p:nvSpPr>
          <p:spPr>
            <a:xfrm>
              <a:off x="8706240" y="381960"/>
              <a:ext cx="37440" cy="37440"/>
            </a:xfrm>
            <a:custGeom>
              <a:avLst/>
              <a:gdLst/>
              <a:ahLst/>
              <a:rect l="l" t="t" r="r" b="b"/>
              <a:pathLst>
                <a:path w="34920" h="34921">
                  <a:moveTo>
                    <a:pt x="0" y="0"/>
                  </a:moveTo>
                  <a:lnTo>
                    <a:pt x="0" y="34921"/>
                  </a:lnTo>
                  <a:lnTo>
                    <a:pt x="34920" y="34921"/>
                  </a:lnTo>
                  <a:lnTo>
                    <a:pt x="34920" y="0"/>
                  </a:lnTo>
                  <a:close/>
                </a:path>
              </a:pathLst>
            </a:custGeom>
            <a:solidFill>
              <a:schemeClr val="accent3"/>
            </a:solidFill>
            <a:ln w="9525">
              <a:solidFill>
                <a:srgbClr val="f1c232"/>
              </a:solidFill>
              <a:round/>
            </a:ln>
          </p:spPr>
          <p:style>
            <a:lnRef idx="0"/>
            <a:fillRef idx="0"/>
            <a:effectRef idx="0"/>
            <a:fontRef idx="minor"/>
          </p:style>
        </p:sp>
        <p:sp>
          <p:nvSpPr>
            <p:cNvPr id="1977" name="Google Shape;5844;p35"/>
            <p:cNvSpPr/>
            <p:nvPr/>
          </p:nvSpPr>
          <p:spPr>
            <a:xfrm>
              <a:off x="8744040" y="381960"/>
              <a:ext cx="37440" cy="37440"/>
            </a:xfrm>
            <a:custGeom>
              <a:avLst/>
              <a:gdLst/>
              <a:ahLst/>
              <a:rect l="l" t="t" r="r" b="b"/>
              <a:pathLst>
                <a:path w="34923" h="34921">
                  <a:moveTo>
                    <a:pt x="1" y="0"/>
                  </a:moveTo>
                  <a:lnTo>
                    <a:pt x="1" y="34921"/>
                  </a:lnTo>
                  <a:lnTo>
                    <a:pt x="34923" y="34921"/>
                  </a:lnTo>
                  <a:lnTo>
                    <a:pt x="34923" y="0"/>
                  </a:lnTo>
                  <a:close/>
                </a:path>
              </a:pathLst>
            </a:custGeom>
            <a:solidFill>
              <a:schemeClr val="accent3"/>
            </a:solidFill>
            <a:ln w="9525">
              <a:solidFill>
                <a:srgbClr val="f1c232"/>
              </a:solidFill>
              <a:round/>
            </a:ln>
          </p:spPr>
          <p:style>
            <a:lnRef idx="0"/>
            <a:fillRef idx="0"/>
            <a:effectRef idx="0"/>
            <a:fontRef idx="minor"/>
          </p:style>
        </p:sp>
        <p:sp>
          <p:nvSpPr>
            <p:cNvPr id="1978" name="Google Shape;5845;p35"/>
            <p:cNvSpPr/>
            <p:nvPr/>
          </p:nvSpPr>
          <p:spPr>
            <a:xfrm>
              <a:off x="8555400" y="41940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1979" name="Google Shape;5846;p35"/>
            <p:cNvSpPr/>
            <p:nvPr/>
          </p:nvSpPr>
          <p:spPr>
            <a:xfrm>
              <a:off x="8593200" y="419400"/>
              <a:ext cx="37440" cy="37440"/>
            </a:xfrm>
            <a:custGeom>
              <a:avLst/>
              <a:gdLst/>
              <a:ahLst/>
              <a:rect l="l" t="t" r="r" b="b"/>
              <a:pathLst>
                <a:path w="34920" h="34925">
                  <a:moveTo>
                    <a:pt x="0" y="1"/>
                  </a:moveTo>
                  <a:lnTo>
                    <a:pt x="0" y="34924"/>
                  </a:lnTo>
                  <a:lnTo>
                    <a:pt x="34919" y="34924"/>
                  </a:lnTo>
                  <a:lnTo>
                    <a:pt x="34919" y="1"/>
                  </a:lnTo>
                  <a:close/>
                </a:path>
              </a:pathLst>
            </a:custGeom>
            <a:solidFill>
              <a:schemeClr val="accent1"/>
            </a:solidFill>
            <a:ln w="9525">
              <a:solidFill>
                <a:srgbClr val="ffd966"/>
              </a:solidFill>
              <a:round/>
            </a:ln>
          </p:spPr>
          <p:style>
            <a:lnRef idx="0"/>
            <a:fillRef idx="0"/>
            <a:effectRef idx="0"/>
            <a:fontRef idx="minor"/>
          </p:style>
        </p:sp>
        <p:sp>
          <p:nvSpPr>
            <p:cNvPr id="1980" name="Google Shape;5847;p35"/>
            <p:cNvSpPr/>
            <p:nvPr/>
          </p:nvSpPr>
          <p:spPr>
            <a:xfrm>
              <a:off x="8631000" y="41940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1981" name="Google Shape;5848;p35"/>
            <p:cNvSpPr/>
            <p:nvPr/>
          </p:nvSpPr>
          <p:spPr>
            <a:xfrm>
              <a:off x="8668440" y="419400"/>
              <a:ext cx="37440" cy="37440"/>
            </a:xfrm>
            <a:custGeom>
              <a:avLst/>
              <a:gdLst/>
              <a:ahLst/>
              <a:rect l="l" t="t" r="r" b="b"/>
              <a:pathLst>
                <a:path w="34919" h="34925">
                  <a:moveTo>
                    <a:pt x="0" y="1"/>
                  </a:moveTo>
                  <a:lnTo>
                    <a:pt x="0" y="34924"/>
                  </a:lnTo>
                  <a:lnTo>
                    <a:pt x="34918" y="34924"/>
                  </a:lnTo>
                  <a:lnTo>
                    <a:pt x="34918" y="1"/>
                  </a:lnTo>
                  <a:close/>
                </a:path>
              </a:pathLst>
            </a:custGeom>
            <a:solidFill>
              <a:schemeClr val="accent3"/>
            </a:solidFill>
            <a:ln w="9525">
              <a:solidFill>
                <a:srgbClr val="f1c232"/>
              </a:solidFill>
              <a:round/>
            </a:ln>
          </p:spPr>
          <p:style>
            <a:lnRef idx="0"/>
            <a:fillRef idx="0"/>
            <a:effectRef idx="0"/>
            <a:fontRef idx="minor"/>
          </p:style>
        </p:sp>
        <p:sp>
          <p:nvSpPr>
            <p:cNvPr id="1982" name="Google Shape;5849;p35"/>
            <p:cNvSpPr/>
            <p:nvPr/>
          </p:nvSpPr>
          <p:spPr>
            <a:xfrm>
              <a:off x="8706240" y="419400"/>
              <a:ext cx="37440" cy="37440"/>
            </a:xfrm>
            <a:custGeom>
              <a:avLst/>
              <a:gdLst/>
              <a:ahLst/>
              <a:rect l="l" t="t" r="r" b="b"/>
              <a:pathLst>
                <a:path w="34920" h="34925">
                  <a:moveTo>
                    <a:pt x="0" y="1"/>
                  </a:moveTo>
                  <a:lnTo>
                    <a:pt x="0" y="34924"/>
                  </a:lnTo>
                  <a:lnTo>
                    <a:pt x="34920" y="34924"/>
                  </a:lnTo>
                  <a:lnTo>
                    <a:pt x="34920" y="1"/>
                  </a:lnTo>
                  <a:close/>
                </a:path>
              </a:pathLst>
            </a:custGeom>
            <a:solidFill>
              <a:schemeClr val="accent3"/>
            </a:solidFill>
            <a:ln w="9525">
              <a:solidFill>
                <a:srgbClr val="f1c232"/>
              </a:solidFill>
              <a:round/>
            </a:ln>
          </p:spPr>
          <p:style>
            <a:lnRef idx="0"/>
            <a:fillRef idx="0"/>
            <a:effectRef idx="0"/>
            <a:fontRef idx="minor"/>
          </p:style>
        </p:sp>
        <p:sp>
          <p:nvSpPr>
            <p:cNvPr id="1983" name="Google Shape;5850;p35"/>
            <p:cNvSpPr/>
            <p:nvPr/>
          </p:nvSpPr>
          <p:spPr>
            <a:xfrm>
              <a:off x="8593200" y="457200"/>
              <a:ext cx="37440" cy="37440"/>
            </a:xfrm>
            <a:custGeom>
              <a:avLst/>
              <a:gdLst/>
              <a:ahLst/>
              <a:rect l="l" t="t" r="r" b="b"/>
              <a:pathLst>
                <a:path w="34920" h="34919">
                  <a:moveTo>
                    <a:pt x="0" y="1"/>
                  </a:moveTo>
                  <a:lnTo>
                    <a:pt x="0" y="34919"/>
                  </a:lnTo>
                  <a:lnTo>
                    <a:pt x="34919" y="34919"/>
                  </a:lnTo>
                  <a:lnTo>
                    <a:pt x="34919" y="1"/>
                  </a:lnTo>
                  <a:close/>
                </a:path>
              </a:pathLst>
            </a:custGeom>
            <a:solidFill>
              <a:schemeClr val="accent3"/>
            </a:solidFill>
            <a:ln w="9525">
              <a:solidFill>
                <a:srgbClr val="f1c232"/>
              </a:solidFill>
              <a:round/>
            </a:ln>
          </p:spPr>
          <p:style>
            <a:lnRef idx="0"/>
            <a:fillRef idx="0"/>
            <a:effectRef idx="0"/>
            <a:fontRef idx="minor"/>
          </p:style>
        </p:sp>
        <p:sp>
          <p:nvSpPr>
            <p:cNvPr id="1984" name="Google Shape;5851;p35"/>
            <p:cNvSpPr/>
            <p:nvPr/>
          </p:nvSpPr>
          <p:spPr>
            <a:xfrm>
              <a:off x="8631000" y="457200"/>
              <a:ext cx="37440" cy="37440"/>
            </a:xfrm>
            <a:custGeom>
              <a:avLst/>
              <a:gdLst/>
              <a:ahLst/>
              <a:rect l="l" t="t" r="r" b="b"/>
              <a:pathLst>
                <a:path w="34923" h="34919">
                  <a:moveTo>
                    <a:pt x="0" y="1"/>
                  </a:moveTo>
                  <a:lnTo>
                    <a:pt x="0" y="34919"/>
                  </a:lnTo>
                  <a:lnTo>
                    <a:pt x="34922" y="34919"/>
                  </a:lnTo>
                  <a:lnTo>
                    <a:pt x="34922" y="1"/>
                  </a:lnTo>
                  <a:close/>
                </a:path>
              </a:pathLst>
            </a:custGeom>
            <a:solidFill>
              <a:schemeClr val="accent3"/>
            </a:solidFill>
            <a:ln w="9525">
              <a:solidFill>
                <a:srgbClr val="f1c232"/>
              </a:solidFill>
              <a:round/>
            </a:ln>
          </p:spPr>
          <p:style>
            <a:lnRef idx="0"/>
            <a:fillRef idx="0"/>
            <a:effectRef idx="0"/>
            <a:fontRef idx="minor"/>
          </p:style>
        </p:sp>
        <p:sp>
          <p:nvSpPr>
            <p:cNvPr id="1985" name="Google Shape;5852;p35"/>
            <p:cNvSpPr/>
            <p:nvPr/>
          </p:nvSpPr>
          <p:spPr>
            <a:xfrm>
              <a:off x="8668440" y="457200"/>
              <a:ext cx="37440" cy="37440"/>
            </a:xfrm>
            <a:custGeom>
              <a:avLst/>
              <a:gdLst/>
              <a:ahLst/>
              <a:rect l="l" t="t" r="r" b="b"/>
              <a:pathLst>
                <a:path w="34919" h="34919">
                  <a:moveTo>
                    <a:pt x="0" y="1"/>
                  </a:moveTo>
                  <a:lnTo>
                    <a:pt x="0" y="34919"/>
                  </a:lnTo>
                  <a:lnTo>
                    <a:pt x="34918" y="34919"/>
                  </a:lnTo>
                  <a:lnTo>
                    <a:pt x="34918" y="1"/>
                  </a:lnTo>
                  <a:close/>
                </a:path>
              </a:pathLst>
            </a:custGeom>
            <a:solidFill>
              <a:schemeClr val="accent3"/>
            </a:solidFill>
            <a:ln w="9525">
              <a:solidFill>
                <a:srgbClr val="f1c232"/>
              </a:solidFill>
              <a:round/>
            </a:ln>
          </p:spPr>
          <p:style>
            <a:lnRef idx="0"/>
            <a:fillRef idx="0"/>
            <a:effectRef idx="0"/>
            <a:fontRef idx="minor"/>
          </p:style>
        </p:sp>
        <p:sp>
          <p:nvSpPr>
            <p:cNvPr id="1986" name="Google Shape;5853;p35"/>
            <p:cNvSpPr/>
            <p:nvPr/>
          </p:nvSpPr>
          <p:spPr>
            <a:xfrm>
              <a:off x="8631000" y="495000"/>
              <a:ext cx="37440" cy="37440"/>
            </a:xfrm>
            <a:custGeom>
              <a:avLst/>
              <a:gdLst/>
              <a:ahLst/>
              <a:rect l="l" t="t" r="r" b="b"/>
              <a:pathLst>
                <a:path w="34923" h="34923">
                  <a:moveTo>
                    <a:pt x="0" y="1"/>
                  </a:moveTo>
                  <a:lnTo>
                    <a:pt x="0" y="34923"/>
                  </a:lnTo>
                  <a:lnTo>
                    <a:pt x="34922" y="34923"/>
                  </a:lnTo>
                  <a:lnTo>
                    <a:pt x="34922" y="1"/>
                  </a:lnTo>
                  <a:close/>
                </a:path>
              </a:pathLst>
            </a:custGeom>
            <a:solidFill>
              <a:schemeClr val="accent3"/>
            </a:solidFill>
            <a:ln w="9525">
              <a:solidFill>
                <a:srgbClr val="f1c232"/>
              </a:solidFill>
              <a:round/>
            </a:ln>
          </p:spPr>
          <p:style>
            <a:lnRef idx="0"/>
            <a:fillRef idx="0"/>
            <a:effectRef idx="0"/>
            <a:fontRef idx="minor"/>
          </p:style>
        </p:sp>
      </p:grpSp>
      <p:grpSp>
        <p:nvGrpSpPr>
          <p:cNvPr id="1987" name="Google Shape;5854;p35"/>
          <p:cNvGrpSpPr/>
          <p:nvPr/>
        </p:nvGrpSpPr>
        <p:grpSpPr>
          <a:xfrm>
            <a:off x="8853840" y="306360"/>
            <a:ext cx="263520" cy="226080"/>
            <a:chOff x="8853840" y="306360"/>
            <a:chExt cx="263520" cy="226080"/>
          </a:xfrm>
        </p:grpSpPr>
        <p:sp>
          <p:nvSpPr>
            <p:cNvPr id="1988" name="Google Shape;5855;p35"/>
            <p:cNvSpPr/>
            <p:nvPr/>
          </p:nvSpPr>
          <p:spPr>
            <a:xfrm>
              <a:off x="8891640" y="306360"/>
              <a:ext cx="37440" cy="37440"/>
            </a:xfrm>
            <a:custGeom>
              <a:avLst/>
              <a:gdLst/>
              <a:ahLst/>
              <a:rect l="l" t="t" r="r" b="b"/>
              <a:pathLst>
                <a:path w="34923" h="34923">
                  <a:moveTo>
                    <a:pt x="0" y="0"/>
                  </a:moveTo>
                  <a:lnTo>
                    <a:pt x="0" y="34922"/>
                  </a:lnTo>
                  <a:lnTo>
                    <a:pt x="34922" y="34922"/>
                  </a:lnTo>
                  <a:lnTo>
                    <a:pt x="34922" y="0"/>
                  </a:lnTo>
                  <a:close/>
                </a:path>
              </a:pathLst>
            </a:custGeom>
            <a:solidFill>
              <a:schemeClr val="accent1"/>
            </a:solidFill>
            <a:ln w="9525">
              <a:solidFill>
                <a:srgbClr val="ffd966"/>
              </a:solidFill>
              <a:round/>
            </a:ln>
          </p:spPr>
          <p:style>
            <a:lnRef idx="0"/>
            <a:fillRef idx="0"/>
            <a:effectRef idx="0"/>
            <a:fontRef idx="minor"/>
          </p:style>
        </p:sp>
        <p:sp>
          <p:nvSpPr>
            <p:cNvPr id="1989" name="Google Shape;5856;p35"/>
            <p:cNvSpPr/>
            <p:nvPr/>
          </p:nvSpPr>
          <p:spPr>
            <a:xfrm>
              <a:off x="8929080" y="306360"/>
              <a:ext cx="37440" cy="37440"/>
            </a:xfrm>
            <a:custGeom>
              <a:avLst/>
              <a:gdLst/>
              <a:ahLst/>
              <a:rect l="l" t="t" r="r" b="b"/>
              <a:pathLst>
                <a:path w="34920" h="34923">
                  <a:moveTo>
                    <a:pt x="0" y="0"/>
                  </a:moveTo>
                  <a:lnTo>
                    <a:pt x="0" y="34922"/>
                  </a:lnTo>
                  <a:lnTo>
                    <a:pt x="34919" y="34922"/>
                  </a:lnTo>
                  <a:lnTo>
                    <a:pt x="34919" y="0"/>
                  </a:lnTo>
                  <a:close/>
                </a:path>
              </a:pathLst>
            </a:custGeom>
            <a:solidFill>
              <a:schemeClr val="accent1"/>
            </a:solidFill>
            <a:ln w="9525">
              <a:solidFill>
                <a:srgbClr val="ffd966"/>
              </a:solidFill>
              <a:round/>
            </a:ln>
          </p:spPr>
          <p:style>
            <a:lnRef idx="0"/>
            <a:fillRef idx="0"/>
            <a:effectRef idx="0"/>
            <a:fontRef idx="minor"/>
          </p:style>
        </p:sp>
        <p:sp>
          <p:nvSpPr>
            <p:cNvPr id="1990" name="Google Shape;5857;p35"/>
            <p:cNvSpPr/>
            <p:nvPr/>
          </p:nvSpPr>
          <p:spPr>
            <a:xfrm>
              <a:off x="9004680" y="306360"/>
              <a:ext cx="37440" cy="37440"/>
            </a:xfrm>
            <a:custGeom>
              <a:avLst/>
              <a:gdLst/>
              <a:ahLst/>
              <a:rect l="l" t="t" r="r" b="b"/>
              <a:pathLst>
                <a:path w="34919" h="34923">
                  <a:moveTo>
                    <a:pt x="0" y="0"/>
                  </a:moveTo>
                  <a:lnTo>
                    <a:pt x="0" y="34922"/>
                  </a:lnTo>
                  <a:lnTo>
                    <a:pt x="34918" y="34922"/>
                  </a:lnTo>
                  <a:lnTo>
                    <a:pt x="34918" y="0"/>
                  </a:lnTo>
                  <a:close/>
                </a:path>
              </a:pathLst>
            </a:custGeom>
            <a:solidFill>
              <a:schemeClr val="accent3"/>
            </a:solidFill>
            <a:ln w="9525">
              <a:solidFill>
                <a:srgbClr val="f1c232"/>
              </a:solidFill>
              <a:round/>
            </a:ln>
          </p:spPr>
          <p:style>
            <a:lnRef idx="0"/>
            <a:fillRef idx="0"/>
            <a:effectRef idx="0"/>
            <a:fontRef idx="minor"/>
          </p:style>
        </p:sp>
        <p:sp>
          <p:nvSpPr>
            <p:cNvPr id="1991" name="Google Shape;5858;p35"/>
            <p:cNvSpPr/>
            <p:nvPr/>
          </p:nvSpPr>
          <p:spPr>
            <a:xfrm>
              <a:off x="9042480" y="306360"/>
              <a:ext cx="37440" cy="37440"/>
            </a:xfrm>
            <a:custGeom>
              <a:avLst/>
              <a:gdLst/>
              <a:ahLst/>
              <a:rect l="l" t="t" r="r" b="b"/>
              <a:pathLst>
                <a:path w="34920" h="34923">
                  <a:moveTo>
                    <a:pt x="0" y="0"/>
                  </a:moveTo>
                  <a:lnTo>
                    <a:pt x="0" y="34922"/>
                  </a:lnTo>
                  <a:lnTo>
                    <a:pt x="34920" y="34922"/>
                  </a:lnTo>
                  <a:lnTo>
                    <a:pt x="34920" y="0"/>
                  </a:lnTo>
                  <a:close/>
                </a:path>
              </a:pathLst>
            </a:custGeom>
            <a:solidFill>
              <a:schemeClr val="accent3"/>
            </a:solidFill>
            <a:ln w="9525">
              <a:solidFill>
                <a:srgbClr val="f1c232"/>
              </a:solidFill>
              <a:round/>
            </a:ln>
          </p:spPr>
          <p:style>
            <a:lnRef idx="0"/>
            <a:fillRef idx="0"/>
            <a:effectRef idx="0"/>
            <a:fontRef idx="minor"/>
          </p:style>
        </p:sp>
        <p:sp>
          <p:nvSpPr>
            <p:cNvPr id="1992" name="Google Shape;5859;p35"/>
            <p:cNvSpPr/>
            <p:nvPr/>
          </p:nvSpPr>
          <p:spPr>
            <a:xfrm>
              <a:off x="8853840" y="34416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993" name="Google Shape;5860;p35"/>
            <p:cNvSpPr/>
            <p:nvPr/>
          </p:nvSpPr>
          <p:spPr>
            <a:xfrm>
              <a:off x="8891640" y="344160"/>
              <a:ext cx="37440" cy="37440"/>
            </a:xfrm>
            <a:custGeom>
              <a:avLst/>
              <a:gdLst/>
              <a:ahLst/>
              <a:rect l="l" t="t" r="r" b="b"/>
              <a:pathLst>
                <a:path w="34923" h="34917">
                  <a:moveTo>
                    <a:pt x="0" y="0"/>
                  </a:moveTo>
                  <a:lnTo>
                    <a:pt x="0" y="34917"/>
                  </a:lnTo>
                  <a:lnTo>
                    <a:pt x="34922" y="34917"/>
                  </a:lnTo>
                  <a:lnTo>
                    <a:pt x="34922" y="0"/>
                  </a:lnTo>
                  <a:close/>
                </a:path>
              </a:pathLst>
            </a:custGeom>
            <a:solidFill>
              <a:schemeClr val="lt1"/>
            </a:solidFill>
            <a:ln w="9525">
              <a:solidFill>
                <a:srgbClr val="ffffff"/>
              </a:solidFill>
              <a:round/>
            </a:ln>
          </p:spPr>
          <p:style>
            <a:lnRef idx="0"/>
            <a:fillRef idx="0"/>
            <a:effectRef idx="0"/>
            <a:fontRef idx="minor"/>
          </p:style>
        </p:sp>
        <p:sp>
          <p:nvSpPr>
            <p:cNvPr id="1994" name="Google Shape;5861;p35"/>
            <p:cNvSpPr/>
            <p:nvPr/>
          </p:nvSpPr>
          <p:spPr>
            <a:xfrm>
              <a:off x="8929080" y="344160"/>
              <a:ext cx="37440" cy="37440"/>
            </a:xfrm>
            <a:custGeom>
              <a:avLst/>
              <a:gdLst/>
              <a:ahLst/>
              <a:rect l="l" t="t" r="r" b="b"/>
              <a:pathLst>
                <a:path w="34920" h="34917">
                  <a:moveTo>
                    <a:pt x="0" y="0"/>
                  </a:moveTo>
                  <a:lnTo>
                    <a:pt x="0" y="34917"/>
                  </a:lnTo>
                  <a:lnTo>
                    <a:pt x="34919" y="34917"/>
                  </a:lnTo>
                  <a:lnTo>
                    <a:pt x="34919" y="0"/>
                  </a:lnTo>
                  <a:close/>
                </a:path>
              </a:pathLst>
            </a:custGeom>
            <a:solidFill>
              <a:schemeClr val="accent4"/>
            </a:solidFill>
            <a:ln w="9525">
              <a:solidFill>
                <a:srgbClr val="ffe599"/>
              </a:solidFill>
              <a:round/>
            </a:ln>
          </p:spPr>
          <p:style>
            <a:lnRef idx="0"/>
            <a:fillRef idx="0"/>
            <a:effectRef idx="0"/>
            <a:fontRef idx="minor"/>
          </p:style>
        </p:sp>
        <p:sp>
          <p:nvSpPr>
            <p:cNvPr id="1995" name="Google Shape;5862;p35"/>
            <p:cNvSpPr/>
            <p:nvPr/>
          </p:nvSpPr>
          <p:spPr>
            <a:xfrm>
              <a:off x="8966880" y="344160"/>
              <a:ext cx="37440" cy="37440"/>
            </a:xfrm>
            <a:custGeom>
              <a:avLst/>
              <a:gdLst/>
              <a:ahLst/>
              <a:rect l="l" t="t" r="r" b="b"/>
              <a:pathLst>
                <a:path w="34923" h="34917">
                  <a:moveTo>
                    <a:pt x="0" y="0"/>
                  </a:moveTo>
                  <a:lnTo>
                    <a:pt x="0" y="34917"/>
                  </a:lnTo>
                  <a:lnTo>
                    <a:pt x="34922" y="34917"/>
                  </a:lnTo>
                  <a:lnTo>
                    <a:pt x="34922" y="0"/>
                  </a:lnTo>
                  <a:close/>
                </a:path>
              </a:pathLst>
            </a:custGeom>
            <a:solidFill>
              <a:schemeClr val="accent1"/>
            </a:solidFill>
            <a:ln w="9525">
              <a:solidFill>
                <a:srgbClr val="ffd966"/>
              </a:solidFill>
              <a:round/>
            </a:ln>
          </p:spPr>
          <p:style>
            <a:lnRef idx="0"/>
            <a:fillRef idx="0"/>
            <a:effectRef idx="0"/>
            <a:fontRef idx="minor"/>
          </p:style>
        </p:sp>
        <p:sp>
          <p:nvSpPr>
            <p:cNvPr id="1996" name="Google Shape;5863;p35"/>
            <p:cNvSpPr/>
            <p:nvPr/>
          </p:nvSpPr>
          <p:spPr>
            <a:xfrm>
              <a:off x="9004680" y="344160"/>
              <a:ext cx="37440" cy="37440"/>
            </a:xfrm>
            <a:custGeom>
              <a:avLst/>
              <a:gdLst/>
              <a:ahLst/>
              <a:rect l="l" t="t" r="r" b="b"/>
              <a:pathLst>
                <a:path w="34919" h="34917">
                  <a:moveTo>
                    <a:pt x="0" y="0"/>
                  </a:moveTo>
                  <a:lnTo>
                    <a:pt x="0" y="34917"/>
                  </a:lnTo>
                  <a:lnTo>
                    <a:pt x="34918" y="34917"/>
                  </a:lnTo>
                  <a:lnTo>
                    <a:pt x="34918" y="0"/>
                  </a:lnTo>
                  <a:close/>
                </a:path>
              </a:pathLst>
            </a:custGeom>
            <a:solidFill>
              <a:schemeClr val="accent1"/>
            </a:solidFill>
            <a:ln w="9525">
              <a:solidFill>
                <a:srgbClr val="ffd966"/>
              </a:solidFill>
              <a:round/>
            </a:ln>
          </p:spPr>
          <p:style>
            <a:lnRef idx="0"/>
            <a:fillRef idx="0"/>
            <a:effectRef idx="0"/>
            <a:fontRef idx="minor"/>
          </p:style>
        </p:sp>
        <p:sp>
          <p:nvSpPr>
            <p:cNvPr id="1997" name="Google Shape;5864;p35"/>
            <p:cNvSpPr/>
            <p:nvPr/>
          </p:nvSpPr>
          <p:spPr>
            <a:xfrm>
              <a:off x="9042480" y="344160"/>
              <a:ext cx="37440" cy="37440"/>
            </a:xfrm>
            <a:custGeom>
              <a:avLst/>
              <a:gdLst/>
              <a:ahLst/>
              <a:rect l="l" t="t" r="r" b="b"/>
              <a:pathLst>
                <a:path w="34920" h="34917">
                  <a:moveTo>
                    <a:pt x="0" y="0"/>
                  </a:moveTo>
                  <a:lnTo>
                    <a:pt x="0" y="34917"/>
                  </a:lnTo>
                  <a:lnTo>
                    <a:pt x="34920" y="34917"/>
                  </a:lnTo>
                  <a:lnTo>
                    <a:pt x="34920" y="0"/>
                  </a:lnTo>
                  <a:close/>
                </a:path>
              </a:pathLst>
            </a:custGeom>
            <a:solidFill>
              <a:schemeClr val="accent3"/>
            </a:solidFill>
            <a:ln w="9525">
              <a:solidFill>
                <a:srgbClr val="f1c232"/>
              </a:solidFill>
              <a:round/>
            </a:ln>
          </p:spPr>
          <p:style>
            <a:lnRef idx="0"/>
            <a:fillRef idx="0"/>
            <a:effectRef idx="0"/>
            <a:fontRef idx="minor"/>
          </p:style>
        </p:sp>
        <p:sp>
          <p:nvSpPr>
            <p:cNvPr id="1998" name="Google Shape;5865;p35"/>
            <p:cNvSpPr/>
            <p:nvPr/>
          </p:nvSpPr>
          <p:spPr>
            <a:xfrm>
              <a:off x="9079920" y="344160"/>
              <a:ext cx="37440" cy="37440"/>
            </a:xfrm>
            <a:custGeom>
              <a:avLst/>
              <a:gdLst/>
              <a:ahLst/>
              <a:rect l="l" t="t" r="r" b="b"/>
              <a:pathLst>
                <a:path w="34923" h="34917">
                  <a:moveTo>
                    <a:pt x="1" y="0"/>
                  </a:moveTo>
                  <a:lnTo>
                    <a:pt x="1" y="34917"/>
                  </a:lnTo>
                  <a:lnTo>
                    <a:pt x="34923" y="34917"/>
                  </a:lnTo>
                  <a:lnTo>
                    <a:pt x="34923" y="0"/>
                  </a:lnTo>
                  <a:close/>
                </a:path>
              </a:pathLst>
            </a:custGeom>
            <a:solidFill>
              <a:schemeClr val="accent3"/>
            </a:solidFill>
            <a:ln w="9525">
              <a:solidFill>
                <a:srgbClr val="f1c232"/>
              </a:solidFill>
              <a:round/>
            </a:ln>
          </p:spPr>
          <p:style>
            <a:lnRef idx="0"/>
            <a:fillRef idx="0"/>
            <a:effectRef idx="0"/>
            <a:fontRef idx="minor"/>
          </p:style>
        </p:sp>
        <p:sp>
          <p:nvSpPr>
            <p:cNvPr id="1999" name="Google Shape;5866;p35"/>
            <p:cNvSpPr/>
            <p:nvPr/>
          </p:nvSpPr>
          <p:spPr>
            <a:xfrm>
              <a:off x="8853840" y="38196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2000" name="Google Shape;5867;p35"/>
            <p:cNvSpPr/>
            <p:nvPr/>
          </p:nvSpPr>
          <p:spPr>
            <a:xfrm>
              <a:off x="8891640" y="381960"/>
              <a:ext cx="37440" cy="37440"/>
            </a:xfrm>
            <a:custGeom>
              <a:avLst/>
              <a:gdLst/>
              <a:ahLst/>
              <a:rect l="l" t="t" r="r" b="b"/>
              <a:pathLst>
                <a:path w="34923" h="34921">
                  <a:moveTo>
                    <a:pt x="0" y="0"/>
                  </a:moveTo>
                  <a:lnTo>
                    <a:pt x="0" y="34921"/>
                  </a:lnTo>
                  <a:lnTo>
                    <a:pt x="34922" y="34921"/>
                  </a:lnTo>
                  <a:lnTo>
                    <a:pt x="34922" y="0"/>
                  </a:lnTo>
                  <a:close/>
                </a:path>
              </a:pathLst>
            </a:custGeom>
            <a:solidFill>
              <a:schemeClr val="accent4"/>
            </a:solidFill>
            <a:ln w="9525">
              <a:solidFill>
                <a:srgbClr val="ffe599"/>
              </a:solidFill>
              <a:round/>
            </a:ln>
          </p:spPr>
          <p:style>
            <a:lnRef idx="0"/>
            <a:fillRef idx="0"/>
            <a:effectRef idx="0"/>
            <a:fontRef idx="minor"/>
          </p:style>
        </p:sp>
        <p:sp>
          <p:nvSpPr>
            <p:cNvPr id="2001" name="Google Shape;5868;p35"/>
            <p:cNvSpPr/>
            <p:nvPr/>
          </p:nvSpPr>
          <p:spPr>
            <a:xfrm>
              <a:off x="8929080" y="381960"/>
              <a:ext cx="37440" cy="37440"/>
            </a:xfrm>
            <a:custGeom>
              <a:avLst/>
              <a:gdLst/>
              <a:ahLst/>
              <a:rect l="l" t="t" r="r" b="b"/>
              <a:pathLst>
                <a:path w="34920" h="34921">
                  <a:moveTo>
                    <a:pt x="0" y="0"/>
                  </a:moveTo>
                  <a:lnTo>
                    <a:pt x="0" y="34921"/>
                  </a:lnTo>
                  <a:lnTo>
                    <a:pt x="34919" y="34921"/>
                  </a:lnTo>
                  <a:lnTo>
                    <a:pt x="34919" y="0"/>
                  </a:lnTo>
                  <a:close/>
                </a:path>
              </a:pathLst>
            </a:custGeom>
            <a:solidFill>
              <a:schemeClr val="accent4"/>
            </a:solidFill>
            <a:ln w="9525">
              <a:solidFill>
                <a:srgbClr val="ffe599"/>
              </a:solidFill>
              <a:round/>
            </a:ln>
          </p:spPr>
          <p:style>
            <a:lnRef idx="0"/>
            <a:fillRef idx="0"/>
            <a:effectRef idx="0"/>
            <a:fontRef idx="minor"/>
          </p:style>
        </p:sp>
        <p:sp>
          <p:nvSpPr>
            <p:cNvPr id="2002" name="Google Shape;5869;p35"/>
            <p:cNvSpPr/>
            <p:nvPr/>
          </p:nvSpPr>
          <p:spPr>
            <a:xfrm>
              <a:off x="8966880" y="381960"/>
              <a:ext cx="37440" cy="37440"/>
            </a:xfrm>
            <a:custGeom>
              <a:avLst/>
              <a:gdLst/>
              <a:ahLst/>
              <a:rect l="l" t="t" r="r" b="b"/>
              <a:pathLst>
                <a:path w="34923" h="34921">
                  <a:moveTo>
                    <a:pt x="0" y="0"/>
                  </a:moveTo>
                  <a:lnTo>
                    <a:pt x="0" y="34921"/>
                  </a:lnTo>
                  <a:lnTo>
                    <a:pt x="34922" y="34921"/>
                  </a:lnTo>
                  <a:lnTo>
                    <a:pt x="34922" y="0"/>
                  </a:lnTo>
                  <a:close/>
                </a:path>
              </a:pathLst>
            </a:custGeom>
            <a:solidFill>
              <a:schemeClr val="accent1"/>
            </a:solidFill>
            <a:ln w="9525">
              <a:solidFill>
                <a:srgbClr val="ffd966"/>
              </a:solidFill>
              <a:round/>
            </a:ln>
          </p:spPr>
          <p:style>
            <a:lnRef idx="0"/>
            <a:fillRef idx="0"/>
            <a:effectRef idx="0"/>
            <a:fontRef idx="minor"/>
          </p:style>
        </p:sp>
        <p:sp>
          <p:nvSpPr>
            <p:cNvPr id="2003" name="Google Shape;5870;p35"/>
            <p:cNvSpPr/>
            <p:nvPr/>
          </p:nvSpPr>
          <p:spPr>
            <a:xfrm>
              <a:off x="9004680" y="381960"/>
              <a:ext cx="37440" cy="37440"/>
            </a:xfrm>
            <a:custGeom>
              <a:avLst/>
              <a:gdLst/>
              <a:ahLst/>
              <a:rect l="l" t="t" r="r" b="b"/>
              <a:pathLst>
                <a:path w="34919" h="34921">
                  <a:moveTo>
                    <a:pt x="0" y="0"/>
                  </a:moveTo>
                  <a:lnTo>
                    <a:pt x="0" y="34921"/>
                  </a:lnTo>
                  <a:lnTo>
                    <a:pt x="34918" y="34921"/>
                  </a:lnTo>
                  <a:lnTo>
                    <a:pt x="34918" y="0"/>
                  </a:lnTo>
                  <a:close/>
                </a:path>
              </a:pathLst>
            </a:custGeom>
            <a:solidFill>
              <a:schemeClr val="accent1"/>
            </a:solidFill>
            <a:ln w="9525">
              <a:solidFill>
                <a:srgbClr val="ffd966"/>
              </a:solidFill>
              <a:round/>
            </a:ln>
          </p:spPr>
          <p:style>
            <a:lnRef idx="0"/>
            <a:fillRef idx="0"/>
            <a:effectRef idx="0"/>
            <a:fontRef idx="minor"/>
          </p:style>
        </p:sp>
        <p:sp>
          <p:nvSpPr>
            <p:cNvPr id="2004" name="Google Shape;5871;p35"/>
            <p:cNvSpPr/>
            <p:nvPr/>
          </p:nvSpPr>
          <p:spPr>
            <a:xfrm>
              <a:off x="9042480" y="381960"/>
              <a:ext cx="37440" cy="37440"/>
            </a:xfrm>
            <a:custGeom>
              <a:avLst/>
              <a:gdLst/>
              <a:ahLst/>
              <a:rect l="l" t="t" r="r" b="b"/>
              <a:pathLst>
                <a:path w="34920" h="34921">
                  <a:moveTo>
                    <a:pt x="0" y="0"/>
                  </a:moveTo>
                  <a:lnTo>
                    <a:pt x="0" y="34921"/>
                  </a:lnTo>
                  <a:lnTo>
                    <a:pt x="34920" y="34921"/>
                  </a:lnTo>
                  <a:lnTo>
                    <a:pt x="34920" y="0"/>
                  </a:lnTo>
                  <a:close/>
                </a:path>
              </a:pathLst>
            </a:custGeom>
            <a:solidFill>
              <a:schemeClr val="accent3"/>
            </a:solidFill>
            <a:ln w="9525">
              <a:solidFill>
                <a:srgbClr val="f1c232"/>
              </a:solidFill>
              <a:round/>
            </a:ln>
          </p:spPr>
          <p:style>
            <a:lnRef idx="0"/>
            <a:fillRef idx="0"/>
            <a:effectRef idx="0"/>
            <a:fontRef idx="minor"/>
          </p:style>
        </p:sp>
        <p:sp>
          <p:nvSpPr>
            <p:cNvPr id="2005" name="Google Shape;5872;p35"/>
            <p:cNvSpPr/>
            <p:nvPr/>
          </p:nvSpPr>
          <p:spPr>
            <a:xfrm>
              <a:off x="9079920" y="381960"/>
              <a:ext cx="37440" cy="37440"/>
            </a:xfrm>
            <a:custGeom>
              <a:avLst/>
              <a:gdLst/>
              <a:ahLst/>
              <a:rect l="l" t="t" r="r" b="b"/>
              <a:pathLst>
                <a:path w="34923" h="34921">
                  <a:moveTo>
                    <a:pt x="1" y="0"/>
                  </a:moveTo>
                  <a:lnTo>
                    <a:pt x="1" y="34921"/>
                  </a:lnTo>
                  <a:lnTo>
                    <a:pt x="34923" y="34921"/>
                  </a:lnTo>
                  <a:lnTo>
                    <a:pt x="34923" y="0"/>
                  </a:lnTo>
                  <a:close/>
                </a:path>
              </a:pathLst>
            </a:custGeom>
            <a:solidFill>
              <a:schemeClr val="accent3"/>
            </a:solidFill>
            <a:ln w="9525">
              <a:solidFill>
                <a:srgbClr val="f1c232"/>
              </a:solidFill>
              <a:round/>
            </a:ln>
          </p:spPr>
          <p:style>
            <a:lnRef idx="0"/>
            <a:fillRef idx="0"/>
            <a:effectRef idx="0"/>
            <a:fontRef idx="minor"/>
          </p:style>
        </p:sp>
        <p:sp>
          <p:nvSpPr>
            <p:cNvPr id="2006" name="Google Shape;5873;p35"/>
            <p:cNvSpPr/>
            <p:nvPr/>
          </p:nvSpPr>
          <p:spPr>
            <a:xfrm>
              <a:off x="8891640" y="41940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2007" name="Google Shape;5874;p35"/>
            <p:cNvSpPr/>
            <p:nvPr/>
          </p:nvSpPr>
          <p:spPr>
            <a:xfrm>
              <a:off x="8929080" y="419400"/>
              <a:ext cx="37440" cy="37440"/>
            </a:xfrm>
            <a:custGeom>
              <a:avLst/>
              <a:gdLst/>
              <a:ahLst/>
              <a:rect l="l" t="t" r="r" b="b"/>
              <a:pathLst>
                <a:path w="34920" h="34925">
                  <a:moveTo>
                    <a:pt x="0" y="1"/>
                  </a:moveTo>
                  <a:lnTo>
                    <a:pt x="0" y="34924"/>
                  </a:lnTo>
                  <a:lnTo>
                    <a:pt x="34919" y="34924"/>
                  </a:lnTo>
                  <a:lnTo>
                    <a:pt x="34919" y="1"/>
                  </a:lnTo>
                  <a:close/>
                </a:path>
              </a:pathLst>
            </a:custGeom>
            <a:solidFill>
              <a:schemeClr val="accent1"/>
            </a:solidFill>
            <a:ln w="9525">
              <a:solidFill>
                <a:srgbClr val="ffd966"/>
              </a:solidFill>
              <a:round/>
            </a:ln>
          </p:spPr>
          <p:style>
            <a:lnRef idx="0"/>
            <a:fillRef idx="0"/>
            <a:effectRef idx="0"/>
            <a:fontRef idx="minor"/>
          </p:style>
        </p:sp>
        <p:sp>
          <p:nvSpPr>
            <p:cNvPr id="2008" name="Google Shape;5875;p35"/>
            <p:cNvSpPr/>
            <p:nvPr/>
          </p:nvSpPr>
          <p:spPr>
            <a:xfrm>
              <a:off x="8966880" y="419400"/>
              <a:ext cx="37440" cy="37440"/>
            </a:xfrm>
            <a:custGeom>
              <a:avLst/>
              <a:gdLst/>
              <a:ahLst/>
              <a:rect l="l" t="t" r="r" b="b"/>
              <a:pathLst>
                <a:path w="34923" h="34925">
                  <a:moveTo>
                    <a:pt x="0" y="1"/>
                  </a:moveTo>
                  <a:lnTo>
                    <a:pt x="0" y="34924"/>
                  </a:lnTo>
                  <a:lnTo>
                    <a:pt x="34922" y="34924"/>
                  </a:lnTo>
                  <a:lnTo>
                    <a:pt x="34922" y="1"/>
                  </a:lnTo>
                  <a:close/>
                </a:path>
              </a:pathLst>
            </a:custGeom>
            <a:solidFill>
              <a:schemeClr val="accent1"/>
            </a:solidFill>
            <a:ln w="9525">
              <a:solidFill>
                <a:srgbClr val="ffd966"/>
              </a:solidFill>
              <a:round/>
            </a:ln>
          </p:spPr>
          <p:style>
            <a:lnRef idx="0"/>
            <a:fillRef idx="0"/>
            <a:effectRef idx="0"/>
            <a:fontRef idx="minor"/>
          </p:style>
        </p:sp>
        <p:sp>
          <p:nvSpPr>
            <p:cNvPr id="2009" name="Google Shape;5876;p35"/>
            <p:cNvSpPr/>
            <p:nvPr/>
          </p:nvSpPr>
          <p:spPr>
            <a:xfrm>
              <a:off x="9004680" y="419400"/>
              <a:ext cx="37440" cy="37440"/>
            </a:xfrm>
            <a:custGeom>
              <a:avLst/>
              <a:gdLst/>
              <a:ahLst/>
              <a:rect l="l" t="t" r="r" b="b"/>
              <a:pathLst>
                <a:path w="34919" h="34925">
                  <a:moveTo>
                    <a:pt x="0" y="1"/>
                  </a:moveTo>
                  <a:lnTo>
                    <a:pt x="0" y="34924"/>
                  </a:lnTo>
                  <a:lnTo>
                    <a:pt x="34918" y="34924"/>
                  </a:lnTo>
                  <a:lnTo>
                    <a:pt x="34918" y="1"/>
                  </a:lnTo>
                  <a:close/>
                </a:path>
              </a:pathLst>
            </a:custGeom>
            <a:solidFill>
              <a:schemeClr val="accent3"/>
            </a:solidFill>
            <a:ln w="9525">
              <a:solidFill>
                <a:srgbClr val="f1c232"/>
              </a:solidFill>
              <a:round/>
            </a:ln>
          </p:spPr>
          <p:style>
            <a:lnRef idx="0"/>
            <a:fillRef idx="0"/>
            <a:effectRef idx="0"/>
            <a:fontRef idx="minor"/>
          </p:style>
        </p:sp>
        <p:sp>
          <p:nvSpPr>
            <p:cNvPr id="2010" name="Google Shape;5877;p35"/>
            <p:cNvSpPr/>
            <p:nvPr/>
          </p:nvSpPr>
          <p:spPr>
            <a:xfrm>
              <a:off x="9042480" y="419400"/>
              <a:ext cx="37440" cy="37440"/>
            </a:xfrm>
            <a:custGeom>
              <a:avLst/>
              <a:gdLst/>
              <a:ahLst/>
              <a:rect l="l" t="t" r="r" b="b"/>
              <a:pathLst>
                <a:path w="34920" h="34925">
                  <a:moveTo>
                    <a:pt x="0" y="1"/>
                  </a:moveTo>
                  <a:lnTo>
                    <a:pt x="0" y="34924"/>
                  </a:lnTo>
                  <a:lnTo>
                    <a:pt x="34920" y="34924"/>
                  </a:lnTo>
                  <a:lnTo>
                    <a:pt x="34920" y="1"/>
                  </a:lnTo>
                  <a:close/>
                </a:path>
              </a:pathLst>
            </a:custGeom>
            <a:solidFill>
              <a:schemeClr val="accent3"/>
            </a:solidFill>
            <a:ln w="9525">
              <a:solidFill>
                <a:srgbClr val="f1c232"/>
              </a:solidFill>
              <a:round/>
            </a:ln>
          </p:spPr>
          <p:style>
            <a:lnRef idx="0"/>
            <a:fillRef idx="0"/>
            <a:effectRef idx="0"/>
            <a:fontRef idx="minor"/>
          </p:style>
        </p:sp>
        <p:sp>
          <p:nvSpPr>
            <p:cNvPr id="2011" name="Google Shape;5878;p35"/>
            <p:cNvSpPr/>
            <p:nvPr/>
          </p:nvSpPr>
          <p:spPr>
            <a:xfrm>
              <a:off x="8929080" y="457200"/>
              <a:ext cx="37440" cy="37440"/>
            </a:xfrm>
            <a:custGeom>
              <a:avLst/>
              <a:gdLst/>
              <a:ahLst/>
              <a:rect l="l" t="t" r="r" b="b"/>
              <a:pathLst>
                <a:path w="34920" h="34919">
                  <a:moveTo>
                    <a:pt x="0" y="1"/>
                  </a:moveTo>
                  <a:lnTo>
                    <a:pt x="0" y="34919"/>
                  </a:lnTo>
                  <a:lnTo>
                    <a:pt x="34919" y="34919"/>
                  </a:lnTo>
                  <a:lnTo>
                    <a:pt x="34919" y="1"/>
                  </a:lnTo>
                  <a:close/>
                </a:path>
              </a:pathLst>
            </a:custGeom>
            <a:solidFill>
              <a:schemeClr val="accent3"/>
            </a:solidFill>
            <a:ln w="9525">
              <a:solidFill>
                <a:srgbClr val="f1c232"/>
              </a:solidFill>
              <a:round/>
            </a:ln>
          </p:spPr>
          <p:style>
            <a:lnRef idx="0"/>
            <a:fillRef idx="0"/>
            <a:effectRef idx="0"/>
            <a:fontRef idx="minor"/>
          </p:style>
        </p:sp>
        <p:sp>
          <p:nvSpPr>
            <p:cNvPr id="2012" name="Google Shape;5879;p35"/>
            <p:cNvSpPr/>
            <p:nvPr/>
          </p:nvSpPr>
          <p:spPr>
            <a:xfrm>
              <a:off x="8966880" y="457200"/>
              <a:ext cx="37440" cy="37440"/>
            </a:xfrm>
            <a:custGeom>
              <a:avLst/>
              <a:gdLst/>
              <a:ahLst/>
              <a:rect l="l" t="t" r="r" b="b"/>
              <a:pathLst>
                <a:path w="34923" h="34919">
                  <a:moveTo>
                    <a:pt x="0" y="1"/>
                  </a:moveTo>
                  <a:lnTo>
                    <a:pt x="0" y="34919"/>
                  </a:lnTo>
                  <a:lnTo>
                    <a:pt x="34922" y="34919"/>
                  </a:lnTo>
                  <a:lnTo>
                    <a:pt x="34922" y="1"/>
                  </a:lnTo>
                  <a:close/>
                </a:path>
              </a:pathLst>
            </a:custGeom>
            <a:solidFill>
              <a:schemeClr val="accent3"/>
            </a:solidFill>
            <a:ln w="9525">
              <a:solidFill>
                <a:srgbClr val="f1c232"/>
              </a:solidFill>
              <a:round/>
            </a:ln>
          </p:spPr>
          <p:style>
            <a:lnRef idx="0"/>
            <a:fillRef idx="0"/>
            <a:effectRef idx="0"/>
            <a:fontRef idx="minor"/>
          </p:style>
        </p:sp>
        <p:sp>
          <p:nvSpPr>
            <p:cNvPr id="2013" name="Google Shape;5880;p35"/>
            <p:cNvSpPr/>
            <p:nvPr/>
          </p:nvSpPr>
          <p:spPr>
            <a:xfrm>
              <a:off x="9004680" y="457200"/>
              <a:ext cx="37440" cy="37440"/>
            </a:xfrm>
            <a:custGeom>
              <a:avLst/>
              <a:gdLst/>
              <a:ahLst/>
              <a:rect l="l" t="t" r="r" b="b"/>
              <a:pathLst>
                <a:path w="34919" h="34919">
                  <a:moveTo>
                    <a:pt x="0" y="1"/>
                  </a:moveTo>
                  <a:lnTo>
                    <a:pt x="0" y="34919"/>
                  </a:lnTo>
                  <a:lnTo>
                    <a:pt x="34918" y="34919"/>
                  </a:lnTo>
                  <a:lnTo>
                    <a:pt x="34918" y="1"/>
                  </a:lnTo>
                  <a:close/>
                </a:path>
              </a:pathLst>
            </a:custGeom>
            <a:solidFill>
              <a:schemeClr val="accent3"/>
            </a:solidFill>
            <a:ln w="9525">
              <a:solidFill>
                <a:srgbClr val="f1c232"/>
              </a:solidFill>
              <a:round/>
            </a:ln>
          </p:spPr>
          <p:style>
            <a:lnRef idx="0"/>
            <a:fillRef idx="0"/>
            <a:effectRef idx="0"/>
            <a:fontRef idx="minor"/>
          </p:style>
        </p:sp>
        <p:sp>
          <p:nvSpPr>
            <p:cNvPr id="2014" name="Google Shape;5881;p35"/>
            <p:cNvSpPr/>
            <p:nvPr/>
          </p:nvSpPr>
          <p:spPr>
            <a:xfrm>
              <a:off x="8966880" y="495000"/>
              <a:ext cx="37440" cy="37440"/>
            </a:xfrm>
            <a:custGeom>
              <a:avLst/>
              <a:gdLst/>
              <a:ahLst/>
              <a:rect l="l" t="t" r="r" b="b"/>
              <a:pathLst>
                <a:path w="34923" h="34923">
                  <a:moveTo>
                    <a:pt x="0" y="1"/>
                  </a:moveTo>
                  <a:lnTo>
                    <a:pt x="0" y="34923"/>
                  </a:lnTo>
                  <a:lnTo>
                    <a:pt x="34922" y="34923"/>
                  </a:lnTo>
                  <a:lnTo>
                    <a:pt x="34922" y="1"/>
                  </a:lnTo>
                  <a:close/>
                </a:path>
              </a:pathLst>
            </a:custGeom>
            <a:solidFill>
              <a:schemeClr val="accent3"/>
            </a:solidFill>
            <a:ln w="9525">
              <a:solidFill>
                <a:srgbClr val="f1c232"/>
              </a:solidFill>
              <a:round/>
            </a:ln>
          </p:spPr>
          <p:style>
            <a:lnRef idx="0"/>
            <a:fillRef idx="0"/>
            <a:effectRef idx="0"/>
            <a:fontRef idx="minor"/>
          </p:style>
        </p:sp>
      </p:grpSp>
      <p:pic>
        <p:nvPicPr>
          <p:cNvPr id="2015" name="Google Shape;5882;p35" descr="">
            <a:hlinkClick r:id="rId1" action="ppaction://hlinksldjump"/>
          </p:cNvPr>
          <p:cNvPicPr/>
          <p:nvPr/>
        </p:nvPicPr>
        <p:blipFill>
          <a:blip r:embed="rId2"/>
          <a:stretch/>
        </p:blipFill>
        <p:spPr>
          <a:xfrm>
            <a:off x="8844120" y="719640"/>
            <a:ext cx="282960" cy="172440"/>
          </a:xfrm>
          <a:prstGeom prst="rect">
            <a:avLst/>
          </a:prstGeom>
          <a:ln w="0">
            <a:noFill/>
          </a:ln>
        </p:spPr>
      </p:pic>
      <p:pic>
        <p:nvPicPr>
          <p:cNvPr id="2016" name="Google Shape;5883;p35" descr="">
            <a:hlinkClick r:id="rId3" action="ppaction://hlinksldjump"/>
          </p:cNvPr>
          <p:cNvPicPr/>
          <p:nvPr/>
        </p:nvPicPr>
        <p:blipFill>
          <a:blip r:embed="rId4"/>
          <a:stretch/>
        </p:blipFill>
        <p:spPr>
          <a:xfrm>
            <a:off x="8535600" y="691920"/>
            <a:ext cx="228240" cy="228240"/>
          </a:xfrm>
          <a:prstGeom prst="rect">
            <a:avLst/>
          </a:prstGeom>
          <a:ln w="0">
            <a:noFill/>
          </a:ln>
        </p:spPr>
      </p:pic>
      <p:pic>
        <p:nvPicPr>
          <p:cNvPr id="2017" name="Google Shape;5884;p35" descr="">
            <a:hlinkClick r:id="rId5" action="ppaction://hlinksldjump"/>
          </p:cNvPr>
          <p:cNvPicPr/>
          <p:nvPr/>
        </p:nvPicPr>
        <p:blipFill>
          <a:blip r:embed="rId6"/>
          <a:stretch/>
        </p:blipFill>
        <p:spPr>
          <a:xfrm flipH="1">
            <a:off x="8182080" y="719640"/>
            <a:ext cx="282960" cy="172440"/>
          </a:xfrm>
          <a:prstGeom prst="rect">
            <a:avLst/>
          </a:prstGeom>
          <a:ln w="0">
            <a:noFill/>
          </a:ln>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childTnLst>
                  <p:par>
                    <p:cTn id="13" fill="hold">
                      <p:stCondLst>
                        <p:cond delay="indefinite"/>
                      </p:stCondLst>
                      <p:childTnLst>
                        <p:par>
                          <p:cTn id="14" fill="hold">
                            <p:stCondLst>
                              <p:cond delay="0"/>
                            </p:stCondLst>
                            <p:childTnLst>
                              <p:par>
                                <p:cTn id="15" nodeType="clickEffect" fill="hold" presetClass="entr" presetID="2" presetSubtype="1">
                                  <p:stCondLst>
                                    <p:cond delay="0"/>
                                  </p:stCondLst>
                                  <p:childTnLst>
                                    <p:set>
                                      <p:cBhvr>
                                        <p:cTn id="16" dur="1" fill="hold">
                                          <p:stCondLst>
                                            <p:cond delay="0"/>
                                          </p:stCondLst>
                                        </p:cTn>
                                        <p:tgtEl>
                                          <p:spTgt spid="1928"/>
                                        </p:tgtEl>
                                        <p:attrNameLst>
                                          <p:attrName>style.visibility</p:attrName>
                                        </p:attrNameLst>
                                      </p:cBhvr>
                                      <p:to>
                                        <p:strVal val="visible"/>
                                      </p:to>
                                    </p:set>
                                    <p:anim calcmode="lin" valueType="num">
                                      <p:cBhvr additive="repl">
                                        <p:cTn id="17" dur="1000"/>
                                        <p:tgtEl>
                                          <p:spTgt spid="1928"/>
                                        </p:tgtEl>
                                        <p:attrNameLst>
                                          <p:attrName>ppt_y</p:attrName>
                                        </p:attrNameLst>
                                      </p:cBhvr>
                                      <p:tavLst>
                                        <p:tav tm="0">
                                          <p:val>
                                            <p:strVal val="#ppt_y-1"/>
                                          </p:val>
                                        </p:tav>
                                        <p:tav tm="100000">
                                          <p:val>
                                            <p:strVal val="#ppt_y"/>
                                          </p:val>
                                        </p:tav>
                                      </p:tavLst>
                                    </p:anim>
                                  </p:childTnLst>
                                </p:cTn>
                              </p:par>
                              <p:par>
                                <p:cTn id="18" nodeType="withEffect" fill="hold" presetClass="entr" presetID="2" presetSubtype="1">
                                  <p:stCondLst>
                                    <p:cond delay="0"/>
                                  </p:stCondLst>
                                  <p:childTnLst>
                                    <p:set>
                                      <p:cBhvr>
                                        <p:cTn id="19" dur="1" fill="hold">
                                          <p:stCondLst>
                                            <p:cond delay="0"/>
                                          </p:stCondLst>
                                        </p:cTn>
                                        <p:tgtEl>
                                          <p:spTgt spid="1929"/>
                                        </p:tgtEl>
                                        <p:attrNameLst>
                                          <p:attrName>style.visibility</p:attrName>
                                        </p:attrNameLst>
                                      </p:cBhvr>
                                      <p:to>
                                        <p:strVal val="visible"/>
                                      </p:to>
                                    </p:set>
                                    <p:anim calcmode="lin" valueType="num">
                                      <p:cBhvr additive="repl">
                                        <p:cTn id="20" dur="1000"/>
                                        <p:tgtEl>
                                          <p:spTgt spid="1929"/>
                                        </p:tgtEl>
                                        <p:attrNameLst>
                                          <p:attrName>ppt_y</p:attrName>
                                        </p:attrNameLst>
                                      </p:cBhvr>
                                      <p:tavLst>
                                        <p:tav tm="0">
                                          <p:val>
                                            <p:strVal val="#ppt_y-1"/>
                                          </p:val>
                                        </p:tav>
                                        <p:tav tm="100000">
                                          <p:val>
                                            <p:strVal val="#ppt_y"/>
                                          </p:val>
                                        </p:tav>
                                      </p:tavLst>
                                    </p:anim>
                                  </p:childTnLst>
                                </p:cTn>
                              </p:par>
                              <p:par>
                                <p:cTn id="21" nodeType="withEffect" fill="hold" presetClass="entr" presetID="2" presetSubtype="1">
                                  <p:stCondLst>
                                    <p:cond delay="0"/>
                                  </p:stCondLst>
                                  <p:childTnLst>
                                    <p:set>
                                      <p:cBhvr>
                                        <p:cTn id="22" dur="1" fill="hold">
                                          <p:stCondLst>
                                            <p:cond delay="0"/>
                                          </p:stCondLst>
                                        </p:cTn>
                                        <p:tgtEl>
                                          <p:spTgt spid="1930"/>
                                        </p:tgtEl>
                                        <p:attrNameLst>
                                          <p:attrName>style.visibility</p:attrName>
                                        </p:attrNameLst>
                                      </p:cBhvr>
                                      <p:to>
                                        <p:strVal val="visible"/>
                                      </p:to>
                                    </p:set>
                                    <p:anim calcmode="lin" valueType="num">
                                      <p:cBhvr additive="repl">
                                        <p:cTn id="23" dur="1000"/>
                                        <p:tgtEl>
                                          <p:spTgt spid="19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8" name="Google Shape;5718;p33"/>
          <p:cNvSpPr/>
          <p:nvPr/>
        </p:nvSpPr>
        <p:spPr>
          <a:xfrm>
            <a:off x="460800" y="992520"/>
            <a:ext cx="8243280" cy="3763440"/>
          </a:xfrm>
          <a:prstGeom prst="rect">
            <a:avLst/>
          </a:prstGeom>
          <a:noFill/>
          <a:ln w="28575">
            <a:solidFill>
              <a:srgbClr val="ffd966"/>
            </a:solidFill>
            <a:round/>
          </a:ln>
        </p:spPr>
        <p:style>
          <a:lnRef idx="0"/>
          <a:fillRef idx="0"/>
          <a:effectRef idx="0"/>
          <a:fontRef idx="minor"/>
        </p:style>
      </p:sp>
      <p:sp>
        <p:nvSpPr>
          <p:cNvPr id="2019" name="PlaceHolder 1"/>
          <p:cNvSpPr>
            <a:spLocks noGrp="1"/>
          </p:cNvSpPr>
          <p:nvPr>
            <p:ph type="title"/>
          </p:nvPr>
        </p:nvSpPr>
        <p:spPr>
          <a:xfrm>
            <a:off x="311760" y="264240"/>
            <a:ext cx="8520120" cy="572400"/>
          </a:xfrm>
          <a:prstGeom prst="rect">
            <a:avLst/>
          </a:prstGeom>
          <a:noFill/>
          <a:ln w="0">
            <a:noFill/>
          </a:ln>
        </p:spPr>
        <p:txBody>
          <a:bodyPr tIns="91440" bIns="91440" anchor="b">
            <a:noAutofit/>
          </a:bodyPr>
          <a:p>
            <a:pPr algn="ctr">
              <a:lnSpc>
                <a:spcPct val="100000"/>
              </a:lnSpc>
              <a:buNone/>
              <a:tabLst>
                <a:tab algn="l" pos="0"/>
              </a:tabLst>
            </a:pPr>
            <a:r>
              <a:rPr b="0" lang="fr-FR" sz="2100" spc="-1" strike="noStrike">
                <a:solidFill>
                  <a:srgbClr val="ffd966"/>
                </a:solidFill>
                <a:latin typeface="Orbitron ExtraBold"/>
                <a:ea typeface="Orbitron ExtraBold"/>
              </a:rPr>
              <a:t>UML</a:t>
            </a:r>
            <a:endParaRPr b="0" lang="en-US" sz="2100" spc="-1" strike="noStrike">
              <a:solidFill>
                <a:srgbClr val="000000"/>
              </a:solidFill>
              <a:latin typeface="Arial"/>
            </a:endParaRPr>
          </a:p>
        </p:txBody>
      </p:sp>
      <p:grpSp>
        <p:nvGrpSpPr>
          <p:cNvPr id="2020" name="Google Shape;5721;p33"/>
          <p:cNvGrpSpPr/>
          <p:nvPr/>
        </p:nvGrpSpPr>
        <p:grpSpPr>
          <a:xfrm>
            <a:off x="2178000" y="495360"/>
            <a:ext cx="161640" cy="242280"/>
            <a:chOff x="2178000" y="495360"/>
            <a:chExt cx="161640" cy="242280"/>
          </a:xfrm>
        </p:grpSpPr>
        <p:sp>
          <p:nvSpPr>
            <p:cNvPr id="2021" name="Google Shape;5722;p33"/>
            <p:cNvSpPr/>
            <p:nvPr/>
          </p:nvSpPr>
          <p:spPr>
            <a:xfrm rot="16200000">
              <a:off x="2178000" y="657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022" name="Google Shape;5723;p33"/>
            <p:cNvSpPr/>
            <p:nvPr/>
          </p:nvSpPr>
          <p:spPr>
            <a:xfrm rot="16200000">
              <a:off x="217800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023" name="Google Shape;5724;p33"/>
            <p:cNvSpPr/>
            <p:nvPr/>
          </p:nvSpPr>
          <p:spPr>
            <a:xfrm rot="16200000">
              <a:off x="2178000" y="49536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024" name="Google Shape;5725;p33"/>
            <p:cNvSpPr/>
            <p:nvPr/>
          </p:nvSpPr>
          <p:spPr>
            <a:xfrm rot="16200000">
              <a:off x="225900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grpSp>
        <p:nvGrpSpPr>
          <p:cNvPr id="2025" name="Google Shape;5726;p33"/>
          <p:cNvGrpSpPr/>
          <p:nvPr/>
        </p:nvGrpSpPr>
        <p:grpSpPr>
          <a:xfrm>
            <a:off x="6804360" y="495000"/>
            <a:ext cx="161640" cy="242280"/>
            <a:chOff x="6804360" y="495000"/>
            <a:chExt cx="161640" cy="242280"/>
          </a:xfrm>
        </p:grpSpPr>
        <p:sp>
          <p:nvSpPr>
            <p:cNvPr id="2026" name="Google Shape;5727;p33"/>
            <p:cNvSpPr/>
            <p:nvPr/>
          </p:nvSpPr>
          <p:spPr>
            <a:xfrm rot="5400000">
              <a:off x="6885360" y="495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027" name="Google Shape;5728;p33"/>
            <p:cNvSpPr/>
            <p:nvPr/>
          </p:nvSpPr>
          <p:spPr>
            <a:xfrm rot="5400000">
              <a:off x="688536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028" name="Google Shape;5729;p33"/>
            <p:cNvSpPr/>
            <p:nvPr/>
          </p:nvSpPr>
          <p:spPr>
            <a:xfrm rot="5400000">
              <a:off x="6885360" y="65664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029" name="Google Shape;5730;p33"/>
            <p:cNvSpPr/>
            <p:nvPr/>
          </p:nvSpPr>
          <p:spPr>
            <a:xfrm rot="5400000">
              <a:off x="680436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sp>
        <p:nvSpPr>
          <p:cNvPr id="2030" name="Google Shape;5732;p33"/>
          <p:cNvSpPr/>
          <p:nvPr/>
        </p:nvSpPr>
        <p:spPr>
          <a:xfrm rot="17998800">
            <a:off x="7156800" y="4038840"/>
            <a:ext cx="161640" cy="139680"/>
          </a:xfrm>
          <a:prstGeom prst="triangle">
            <a:avLst>
              <a:gd name="adj" fmla="val 50000"/>
            </a:avLst>
          </a:prstGeom>
          <a:solidFill>
            <a:schemeClr val="accent1"/>
          </a:solidFill>
          <a:ln w="0">
            <a:noFill/>
          </a:ln>
        </p:spPr>
        <p:style>
          <a:lnRef idx="0"/>
          <a:fillRef idx="0"/>
          <a:effectRef idx="0"/>
          <a:fontRef idx="minor"/>
        </p:style>
      </p:sp>
      <p:pic>
        <p:nvPicPr>
          <p:cNvPr id="2031" name="" descr=""/>
          <p:cNvPicPr/>
          <p:nvPr/>
        </p:nvPicPr>
        <p:blipFill>
          <a:blip r:embed="rId1"/>
          <a:stretch/>
        </p:blipFill>
        <p:spPr>
          <a:xfrm>
            <a:off x="243000" y="1077480"/>
            <a:ext cx="8672400" cy="34945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2" name="Google Shape;5718;p33"/>
          <p:cNvSpPr/>
          <p:nvPr/>
        </p:nvSpPr>
        <p:spPr>
          <a:xfrm>
            <a:off x="460800" y="992520"/>
            <a:ext cx="8243280" cy="3763440"/>
          </a:xfrm>
          <a:prstGeom prst="rect">
            <a:avLst/>
          </a:prstGeom>
          <a:noFill/>
          <a:ln w="28575">
            <a:solidFill>
              <a:srgbClr val="ffd966"/>
            </a:solidFill>
            <a:round/>
          </a:ln>
        </p:spPr>
        <p:style>
          <a:lnRef idx="0"/>
          <a:fillRef idx="0"/>
          <a:effectRef idx="0"/>
          <a:fontRef idx="minor"/>
        </p:style>
      </p:sp>
      <p:sp>
        <p:nvSpPr>
          <p:cNvPr id="2033" name="PlaceHolder 1"/>
          <p:cNvSpPr>
            <a:spLocks noGrp="1"/>
          </p:cNvSpPr>
          <p:nvPr>
            <p:ph type="title"/>
          </p:nvPr>
        </p:nvSpPr>
        <p:spPr>
          <a:xfrm>
            <a:off x="311760" y="264240"/>
            <a:ext cx="8520120" cy="572400"/>
          </a:xfrm>
          <a:prstGeom prst="rect">
            <a:avLst/>
          </a:prstGeom>
          <a:noFill/>
          <a:ln w="0">
            <a:noFill/>
          </a:ln>
        </p:spPr>
        <p:txBody>
          <a:bodyPr tIns="91440" bIns="91440" anchor="b">
            <a:noAutofit/>
          </a:bodyPr>
          <a:p>
            <a:pPr algn="ctr">
              <a:lnSpc>
                <a:spcPct val="100000"/>
              </a:lnSpc>
              <a:buNone/>
              <a:tabLst>
                <a:tab algn="l" pos="0"/>
              </a:tabLst>
            </a:pPr>
            <a:r>
              <a:rPr b="0" lang="fr-FR" sz="2100" spc="-1" strike="noStrike">
                <a:solidFill>
                  <a:srgbClr val="ffd966"/>
                </a:solidFill>
                <a:latin typeface="Orbitron ExtraBold"/>
                <a:ea typeface="Orbitron ExtraBold"/>
              </a:rPr>
              <a:t>NOS CLASSES</a:t>
            </a:r>
            <a:endParaRPr b="0" lang="en-US" sz="2100" spc="-1" strike="noStrike">
              <a:solidFill>
                <a:srgbClr val="000000"/>
              </a:solidFill>
              <a:latin typeface="Arial"/>
            </a:endParaRPr>
          </a:p>
        </p:txBody>
      </p:sp>
      <p:sp>
        <p:nvSpPr>
          <p:cNvPr id="2034" name="PlaceHolder 2"/>
          <p:cNvSpPr>
            <a:spLocks noGrp="1"/>
          </p:cNvSpPr>
          <p:nvPr>
            <p:ph/>
          </p:nvPr>
        </p:nvSpPr>
        <p:spPr>
          <a:xfrm>
            <a:off x="567000" y="1223280"/>
            <a:ext cx="8016480" cy="3185280"/>
          </a:xfrm>
          <a:prstGeom prst="rect">
            <a:avLst/>
          </a:prstGeom>
          <a:noFill/>
          <a:ln w="0">
            <a:noFill/>
          </a:ln>
        </p:spPr>
        <p:txBody>
          <a:bodyPr tIns="91440" bIns="91440" anchor="t">
            <a:noAutofit/>
          </a:bodyPr>
          <a:p>
            <a:pPr marL="127080">
              <a:lnSpc>
                <a:spcPct val="100000"/>
              </a:lnSpc>
              <a:buNone/>
              <a:tabLst>
                <a:tab algn="l" pos="0"/>
              </a:tabLst>
            </a:pPr>
            <a:r>
              <a:rPr b="0" lang="fr-FR" sz="1600" spc="-1" strike="noStrike" u="sng">
                <a:solidFill>
                  <a:srgbClr val="ffffff"/>
                </a:solidFill>
                <a:uFillTx/>
                <a:latin typeface="Advent Pro Medium"/>
                <a:ea typeface="Advent Pro Medium"/>
              </a:rPr>
              <a:t>Game.cpp :</a:t>
            </a:r>
            <a:endParaRPr b="0" lang="en-US" sz="1600" spc="-1" strike="noStrike">
              <a:solidFill>
                <a:srgbClr val="000000"/>
              </a:solidFill>
              <a:latin typeface="Arial"/>
            </a:endParaRPr>
          </a:p>
          <a:p>
            <a:pPr marL="127080">
              <a:lnSpc>
                <a:spcPct val="100000"/>
              </a:lnSpc>
              <a:buNone/>
              <a:tabLst>
                <a:tab algn="l" pos="0"/>
              </a:tabLst>
            </a:pPr>
            <a:endParaRPr b="0" lang="en-US" sz="1600" spc="-1" strike="noStrike">
              <a:solidFill>
                <a:srgbClr val="000000"/>
              </a:solidFill>
              <a:latin typeface="Arial"/>
            </a:endParaRPr>
          </a:p>
        </p:txBody>
      </p:sp>
      <p:grpSp>
        <p:nvGrpSpPr>
          <p:cNvPr id="2035" name="Google Shape;5721;p33"/>
          <p:cNvGrpSpPr/>
          <p:nvPr/>
        </p:nvGrpSpPr>
        <p:grpSpPr>
          <a:xfrm>
            <a:off x="2178000" y="495360"/>
            <a:ext cx="161640" cy="242280"/>
            <a:chOff x="2178000" y="495360"/>
            <a:chExt cx="161640" cy="242280"/>
          </a:xfrm>
        </p:grpSpPr>
        <p:sp>
          <p:nvSpPr>
            <p:cNvPr id="2036" name="Google Shape;5722;p33"/>
            <p:cNvSpPr/>
            <p:nvPr/>
          </p:nvSpPr>
          <p:spPr>
            <a:xfrm rot="16200000">
              <a:off x="2178000" y="657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037" name="Google Shape;5723;p33"/>
            <p:cNvSpPr/>
            <p:nvPr/>
          </p:nvSpPr>
          <p:spPr>
            <a:xfrm rot="16200000">
              <a:off x="217800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038" name="Google Shape;5724;p33"/>
            <p:cNvSpPr/>
            <p:nvPr/>
          </p:nvSpPr>
          <p:spPr>
            <a:xfrm rot="16200000">
              <a:off x="2178000" y="49536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039" name="Google Shape;5725;p33"/>
            <p:cNvSpPr/>
            <p:nvPr/>
          </p:nvSpPr>
          <p:spPr>
            <a:xfrm rot="16200000">
              <a:off x="225900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grpSp>
        <p:nvGrpSpPr>
          <p:cNvPr id="2040" name="Google Shape;5726;p33"/>
          <p:cNvGrpSpPr/>
          <p:nvPr/>
        </p:nvGrpSpPr>
        <p:grpSpPr>
          <a:xfrm>
            <a:off x="6804360" y="495000"/>
            <a:ext cx="161640" cy="242280"/>
            <a:chOff x="6804360" y="495000"/>
            <a:chExt cx="161640" cy="242280"/>
          </a:xfrm>
        </p:grpSpPr>
        <p:sp>
          <p:nvSpPr>
            <p:cNvPr id="2041" name="Google Shape;5727;p33"/>
            <p:cNvSpPr/>
            <p:nvPr/>
          </p:nvSpPr>
          <p:spPr>
            <a:xfrm rot="5400000">
              <a:off x="6885360" y="495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042" name="Google Shape;5728;p33"/>
            <p:cNvSpPr/>
            <p:nvPr/>
          </p:nvSpPr>
          <p:spPr>
            <a:xfrm rot="5400000">
              <a:off x="688536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043" name="Google Shape;5729;p33"/>
            <p:cNvSpPr/>
            <p:nvPr/>
          </p:nvSpPr>
          <p:spPr>
            <a:xfrm rot="5400000">
              <a:off x="6885360" y="65664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044" name="Google Shape;5730;p33"/>
            <p:cNvSpPr/>
            <p:nvPr/>
          </p:nvSpPr>
          <p:spPr>
            <a:xfrm rot="5400000">
              <a:off x="680436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sp>
        <p:nvSpPr>
          <p:cNvPr id="2045" name="Google Shape;5732;p33"/>
          <p:cNvSpPr/>
          <p:nvPr/>
        </p:nvSpPr>
        <p:spPr>
          <a:xfrm rot="17998800">
            <a:off x="7156800" y="4038840"/>
            <a:ext cx="161640" cy="139680"/>
          </a:xfrm>
          <a:prstGeom prst="triangle">
            <a:avLst>
              <a:gd name="adj" fmla="val 50000"/>
            </a:avLst>
          </a:prstGeom>
          <a:solidFill>
            <a:schemeClr val="accent1"/>
          </a:solidFill>
          <a:ln w="0">
            <a:noFill/>
          </a:ln>
        </p:spPr>
        <p:style>
          <a:lnRef idx="0"/>
          <a:fillRef idx="0"/>
          <a:effectRef idx="0"/>
          <a:fontRef idx="minor"/>
        </p:style>
      </p:sp>
      <p:sp>
        <p:nvSpPr>
          <p:cNvPr id="2046" name="ZoneTexte 11"/>
          <p:cNvSpPr/>
          <p:nvPr/>
        </p:nvSpPr>
        <p:spPr>
          <a:xfrm>
            <a:off x="687600" y="1644480"/>
            <a:ext cx="3711960" cy="2279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1600" spc="-1" strike="noStrike">
                <a:solidFill>
                  <a:srgbClr val="eeeeee"/>
                </a:solidFill>
                <a:latin typeface="Arial"/>
                <a:ea typeface="Arial"/>
              </a:rPr>
              <a:t>Le fichier game.cpp contient le code principale du jeu il gère l’ensemble du processus de jeu cette classe initialise le jeu et met à jour les éléments et il affiche aussi le graphisme et vérifie les collisions </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br>
              <a:rPr sz="1600"/>
            </a:br>
            <a:endParaRPr b="0" lang="en-US" sz="1600" spc="-1" strike="noStrike">
              <a:latin typeface="Arial"/>
            </a:endParaRPr>
          </a:p>
        </p:txBody>
      </p:sp>
      <p:sp>
        <p:nvSpPr>
          <p:cNvPr id="2047" name="Rectangle 17"/>
          <p:cNvSpPr/>
          <p:nvPr/>
        </p:nvSpPr>
        <p:spPr>
          <a:xfrm>
            <a:off x="4520520" y="1402200"/>
            <a:ext cx="3835080" cy="3254400"/>
          </a:xfrm>
          <a:prstGeom prst="rect">
            <a:avLst/>
          </a:prstGeom>
          <a:solidFill>
            <a:srgbClr val="1c4587"/>
          </a:solidFill>
          <a:ln w="0">
            <a:noFill/>
          </a:ln>
        </p:spPr>
        <p:style>
          <a:lnRef idx="0"/>
          <a:fillRef idx="0"/>
          <a:effectRef idx="0"/>
          <a:fontRef idx="minor"/>
        </p:style>
        <p:txBody>
          <a:bodyPr numCol="1" spcCol="0" anchor="ctr">
            <a:spAutoFit/>
          </a:bodyPr>
          <a:p>
            <a:pPr>
              <a:lnSpc>
                <a:spcPct val="100000"/>
              </a:lnSpc>
              <a:buNone/>
              <a:tabLst>
                <a:tab algn="l" pos="0"/>
              </a:tabLst>
            </a:pPr>
            <a:r>
              <a:rPr b="1" lang="fr-FR" sz="1600" spc="-1" strike="noStrike">
                <a:solidFill>
                  <a:srgbClr val="ececec"/>
                </a:solidFill>
                <a:latin typeface="Söhne Mono"/>
                <a:ea typeface="Arial"/>
              </a:rPr>
              <a:t>Game::update()</a:t>
            </a:r>
            <a:r>
              <a:rPr b="0" lang="fr-FR" sz="1600" spc="-1" strike="noStrike">
                <a:solidFill>
                  <a:srgbClr val="ececec"/>
                </a:solidFill>
                <a:latin typeface="Söhne"/>
                <a:ea typeface="Arial"/>
              </a:rPr>
              <a:t> fait la mise à jour des positions des objets du jeu en fonction des entrées du joueur et des conditions de jeu. </a:t>
            </a:r>
            <a:r>
              <a:rPr b="1" lang="fr-FR" sz="1600" spc="-1" strike="noStrike">
                <a:solidFill>
                  <a:srgbClr val="ececec"/>
                </a:solidFill>
                <a:latin typeface="Söhne Mono"/>
                <a:ea typeface="Arial"/>
              </a:rPr>
              <a:t>Game::render()</a:t>
            </a:r>
            <a:r>
              <a:rPr b="0" lang="fr-FR" sz="1600" spc="-1" strike="noStrike">
                <a:solidFill>
                  <a:srgbClr val="ececec"/>
                </a:solidFill>
                <a:latin typeface="Söhne"/>
                <a:ea typeface="Arial"/>
              </a:rPr>
              <a:t> gère l'affichage des éléments du jeu .</a:t>
            </a:r>
            <a:endParaRPr b="0" lang="en-US" sz="1600" spc="-1" strike="noStrike">
              <a:latin typeface="Arial"/>
            </a:endParaRPr>
          </a:p>
          <a:p>
            <a:pPr>
              <a:lnSpc>
                <a:spcPct val="100000"/>
              </a:lnSpc>
              <a:buNone/>
              <a:tabLst>
                <a:tab algn="l" pos="0"/>
              </a:tabLst>
            </a:pPr>
            <a:r>
              <a:rPr b="1" lang="fr-FR" sz="1600" spc="-1" strike="noStrike">
                <a:solidFill>
                  <a:srgbClr val="ececec"/>
                </a:solidFill>
                <a:latin typeface="Söhne Mono"/>
                <a:ea typeface="Arial"/>
              </a:rPr>
              <a:t>Game::checkCollisions()</a:t>
            </a:r>
            <a:r>
              <a:rPr b="0" lang="fr-FR" sz="1600" spc="-1" strike="noStrike">
                <a:solidFill>
                  <a:srgbClr val="ececec"/>
                </a:solidFill>
                <a:latin typeface="Söhne"/>
                <a:ea typeface="Arial"/>
              </a:rPr>
              <a:t> vérifie si le joueur entre en collision avec un obstacle et si  une collision est détectée le nombre de vies du joueur est réduit et le jeu peut éventuellement se terminer si le joueur n'a plus de vies.</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8" name="Google Shape;5718;p33"/>
          <p:cNvSpPr/>
          <p:nvPr/>
        </p:nvSpPr>
        <p:spPr>
          <a:xfrm>
            <a:off x="460800" y="992520"/>
            <a:ext cx="8243280" cy="3763440"/>
          </a:xfrm>
          <a:prstGeom prst="rect">
            <a:avLst/>
          </a:prstGeom>
          <a:noFill/>
          <a:ln w="28575">
            <a:solidFill>
              <a:srgbClr val="ffd966"/>
            </a:solidFill>
            <a:round/>
          </a:ln>
        </p:spPr>
        <p:style>
          <a:lnRef idx="0"/>
          <a:fillRef idx="0"/>
          <a:effectRef idx="0"/>
          <a:fontRef idx="minor"/>
        </p:style>
      </p:sp>
      <p:sp>
        <p:nvSpPr>
          <p:cNvPr id="2049" name="PlaceHolder 1"/>
          <p:cNvSpPr>
            <a:spLocks noGrp="1"/>
          </p:cNvSpPr>
          <p:nvPr>
            <p:ph type="title"/>
          </p:nvPr>
        </p:nvSpPr>
        <p:spPr>
          <a:xfrm>
            <a:off x="311760" y="292680"/>
            <a:ext cx="8520120" cy="572400"/>
          </a:xfrm>
          <a:prstGeom prst="rect">
            <a:avLst/>
          </a:prstGeom>
          <a:noFill/>
          <a:ln w="0">
            <a:noFill/>
          </a:ln>
        </p:spPr>
        <p:txBody>
          <a:bodyPr tIns="91440" bIns="91440" anchor="b">
            <a:noAutofit/>
          </a:bodyPr>
          <a:p>
            <a:pPr algn="ctr">
              <a:lnSpc>
                <a:spcPct val="100000"/>
              </a:lnSpc>
              <a:buNone/>
              <a:tabLst>
                <a:tab algn="l" pos="0"/>
              </a:tabLst>
            </a:pPr>
            <a:r>
              <a:rPr b="0" lang="fr-FR" sz="2100" spc="-1" strike="noStrike">
                <a:solidFill>
                  <a:srgbClr val="ffd966"/>
                </a:solidFill>
                <a:latin typeface="Orbitron ExtraBold"/>
                <a:ea typeface="Orbitron ExtraBold"/>
              </a:rPr>
              <a:t>NOS CLASSES</a:t>
            </a:r>
            <a:endParaRPr b="0" lang="en-US" sz="2100" spc="-1" strike="noStrike">
              <a:solidFill>
                <a:srgbClr val="000000"/>
              </a:solidFill>
              <a:latin typeface="Arial"/>
            </a:endParaRPr>
          </a:p>
        </p:txBody>
      </p:sp>
      <p:sp>
        <p:nvSpPr>
          <p:cNvPr id="2050" name="PlaceHolder 2"/>
          <p:cNvSpPr>
            <a:spLocks noGrp="1"/>
          </p:cNvSpPr>
          <p:nvPr>
            <p:ph/>
          </p:nvPr>
        </p:nvSpPr>
        <p:spPr>
          <a:xfrm>
            <a:off x="567000" y="1223280"/>
            <a:ext cx="8016480" cy="3185280"/>
          </a:xfrm>
          <a:prstGeom prst="rect">
            <a:avLst/>
          </a:prstGeom>
          <a:noFill/>
          <a:ln w="0">
            <a:noFill/>
          </a:ln>
        </p:spPr>
        <p:txBody>
          <a:bodyPr tIns="91440" bIns="91440" anchor="t">
            <a:noAutofit/>
          </a:bodyPr>
          <a:p>
            <a:pPr marL="127080">
              <a:lnSpc>
                <a:spcPct val="100000"/>
              </a:lnSpc>
              <a:buNone/>
              <a:tabLst>
                <a:tab algn="l" pos="0"/>
              </a:tabLst>
            </a:pPr>
            <a:r>
              <a:rPr b="0" lang="fr-FR" sz="1600" spc="-1" strike="noStrike" u="sng">
                <a:solidFill>
                  <a:srgbClr val="ffffff"/>
                </a:solidFill>
                <a:uFillTx/>
                <a:latin typeface="Advent Pro Medium"/>
                <a:ea typeface="Advent Pro Medium"/>
              </a:rPr>
              <a:t>Classe</a:t>
            </a:r>
            <a:r>
              <a:rPr b="0" lang="fr-FR" sz="1600" spc="-1" strike="noStrike">
                <a:solidFill>
                  <a:srgbClr val="ffffff"/>
                </a:solidFill>
                <a:latin typeface="Advent Pro Medium"/>
                <a:ea typeface="Advent Pro Medium"/>
              </a:rPr>
              <a:t> </a:t>
            </a:r>
            <a:r>
              <a:rPr b="0" lang="fr-FR" sz="1600" spc="-1" strike="noStrike" u="sng">
                <a:solidFill>
                  <a:srgbClr val="ffffff"/>
                </a:solidFill>
                <a:uFillTx/>
                <a:latin typeface="Advent Pro Medium"/>
                <a:ea typeface="Advent Pro Medium"/>
              </a:rPr>
              <a:t>player</a:t>
            </a:r>
            <a:r>
              <a:rPr b="0" lang="fr-FR" sz="1600" spc="-1" strike="noStrike">
                <a:solidFill>
                  <a:srgbClr val="ffffff"/>
                </a:solidFill>
                <a:latin typeface="Advent Pro Medium"/>
                <a:ea typeface="Advent Pro Medium"/>
              </a:rPr>
              <a:t> :</a:t>
            </a:r>
            <a:endParaRPr b="0" lang="en-US" sz="1600" spc="-1" strike="noStrike">
              <a:solidFill>
                <a:srgbClr val="000000"/>
              </a:solidFill>
              <a:latin typeface="Arial"/>
            </a:endParaRPr>
          </a:p>
          <a:p>
            <a:pPr marL="127080">
              <a:lnSpc>
                <a:spcPct val="100000"/>
              </a:lnSpc>
              <a:buNone/>
              <a:tabLst>
                <a:tab algn="l" pos="0"/>
              </a:tabLst>
            </a:pPr>
            <a:endParaRPr b="0" lang="en-US" sz="1600" spc="-1" strike="noStrike">
              <a:solidFill>
                <a:srgbClr val="000000"/>
              </a:solidFill>
              <a:latin typeface="Arial"/>
            </a:endParaRPr>
          </a:p>
        </p:txBody>
      </p:sp>
      <p:grpSp>
        <p:nvGrpSpPr>
          <p:cNvPr id="2051" name="Google Shape;5721;p33"/>
          <p:cNvGrpSpPr/>
          <p:nvPr/>
        </p:nvGrpSpPr>
        <p:grpSpPr>
          <a:xfrm>
            <a:off x="2178000" y="495360"/>
            <a:ext cx="161640" cy="242280"/>
            <a:chOff x="2178000" y="495360"/>
            <a:chExt cx="161640" cy="242280"/>
          </a:xfrm>
        </p:grpSpPr>
        <p:sp>
          <p:nvSpPr>
            <p:cNvPr id="2052" name="Google Shape;5722;p33"/>
            <p:cNvSpPr/>
            <p:nvPr/>
          </p:nvSpPr>
          <p:spPr>
            <a:xfrm rot="16200000">
              <a:off x="2178000" y="657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053" name="Google Shape;5723;p33"/>
            <p:cNvSpPr/>
            <p:nvPr/>
          </p:nvSpPr>
          <p:spPr>
            <a:xfrm rot="16200000">
              <a:off x="217800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054" name="Google Shape;5724;p33"/>
            <p:cNvSpPr/>
            <p:nvPr/>
          </p:nvSpPr>
          <p:spPr>
            <a:xfrm rot="16200000">
              <a:off x="2178000" y="49536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055" name="Google Shape;5725;p33"/>
            <p:cNvSpPr/>
            <p:nvPr/>
          </p:nvSpPr>
          <p:spPr>
            <a:xfrm rot="16200000">
              <a:off x="225900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grpSp>
        <p:nvGrpSpPr>
          <p:cNvPr id="2056" name="Google Shape;5726;p33"/>
          <p:cNvGrpSpPr/>
          <p:nvPr/>
        </p:nvGrpSpPr>
        <p:grpSpPr>
          <a:xfrm>
            <a:off x="6804360" y="495000"/>
            <a:ext cx="161640" cy="242280"/>
            <a:chOff x="6804360" y="495000"/>
            <a:chExt cx="161640" cy="242280"/>
          </a:xfrm>
        </p:grpSpPr>
        <p:sp>
          <p:nvSpPr>
            <p:cNvPr id="2057" name="Google Shape;5727;p33"/>
            <p:cNvSpPr/>
            <p:nvPr/>
          </p:nvSpPr>
          <p:spPr>
            <a:xfrm rot="5400000">
              <a:off x="6885360" y="495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058" name="Google Shape;5728;p33"/>
            <p:cNvSpPr/>
            <p:nvPr/>
          </p:nvSpPr>
          <p:spPr>
            <a:xfrm rot="5400000">
              <a:off x="688536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059" name="Google Shape;5729;p33"/>
            <p:cNvSpPr/>
            <p:nvPr/>
          </p:nvSpPr>
          <p:spPr>
            <a:xfrm rot="5400000">
              <a:off x="6885360" y="65664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060" name="Google Shape;5730;p33"/>
            <p:cNvSpPr/>
            <p:nvPr/>
          </p:nvSpPr>
          <p:spPr>
            <a:xfrm rot="5400000">
              <a:off x="680436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sp>
        <p:nvSpPr>
          <p:cNvPr id="2061" name="ZoneTexte 5"/>
          <p:cNvSpPr/>
          <p:nvPr/>
        </p:nvSpPr>
        <p:spPr>
          <a:xfrm>
            <a:off x="666360" y="1715400"/>
            <a:ext cx="7768440" cy="1793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1600" spc="-1" strike="noStrike">
                <a:solidFill>
                  <a:srgbClr val="eeeeee"/>
                </a:solidFill>
                <a:latin typeface="Arial"/>
                <a:ea typeface="Arial"/>
              </a:rPr>
              <a:t>La classe player represente le personnage controlé par le joueur dans le jeu:</a:t>
            </a:r>
            <a:endParaRPr b="0" lang="en-US" sz="1600" spc="-1" strike="noStrike">
              <a:latin typeface="Arial"/>
            </a:endParaRPr>
          </a:p>
          <a:p>
            <a:pPr>
              <a:lnSpc>
                <a:spcPct val="100000"/>
              </a:lnSpc>
              <a:buNone/>
            </a:pPr>
            <a:r>
              <a:rPr b="0" lang="fr-FR" sz="1600" spc="-1" strike="noStrike">
                <a:solidFill>
                  <a:srgbClr val="eeeeee"/>
                </a:solidFill>
                <a:latin typeface="Arial"/>
                <a:ea typeface="Arial"/>
              </a:rPr>
              <a:t>On a un constructeur Player::Player() qui initialise les coordonnées du joueur ainsi que son nombre de vie </a:t>
            </a:r>
            <a:endParaRPr b="0" lang="en-US" sz="1600" spc="-1" strike="noStrike">
              <a:latin typeface="Arial"/>
            </a:endParaRPr>
          </a:p>
          <a:p>
            <a:pPr>
              <a:lnSpc>
                <a:spcPct val="100000"/>
              </a:lnSpc>
              <a:buNone/>
            </a:pPr>
            <a:r>
              <a:rPr b="0" lang="fr-FR" sz="1600" spc="-1" strike="noStrike">
                <a:solidFill>
                  <a:srgbClr val="eeeeee"/>
                </a:solidFill>
                <a:latin typeface="Arial"/>
                <a:ea typeface="Arial"/>
              </a:rPr>
              <a:t>getX() et getY() pour les coordonnées verticale et horizontale du joueur .</a:t>
            </a:r>
            <a:endParaRPr b="0" lang="en-US" sz="1600" spc="-1" strike="noStrike">
              <a:latin typeface="Arial"/>
            </a:endParaRPr>
          </a:p>
          <a:p>
            <a:pPr>
              <a:lnSpc>
                <a:spcPct val="100000"/>
              </a:lnSpc>
              <a:buNone/>
            </a:pPr>
            <a:r>
              <a:rPr b="0" lang="fr-FR" sz="1600" spc="-1" strike="noStrike">
                <a:solidFill>
                  <a:srgbClr val="eeeeee"/>
                </a:solidFill>
                <a:latin typeface="Arial"/>
                <a:ea typeface="Arial"/>
              </a:rPr>
              <a:t>getLives() et setLives() définit un nouveau nb de vies pour le joueur .</a:t>
            </a:r>
            <a:endParaRPr b="0" lang="en-US" sz="1600" spc="-1" strike="noStrike">
              <a:latin typeface="Arial"/>
            </a:endParaRPr>
          </a:p>
          <a:p>
            <a:pPr>
              <a:lnSpc>
                <a:spcPct val="100000"/>
              </a:lnSpc>
              <a:buNone/>
            </a:pPr>
            <a:r>
              <a:rPr b="0" lang="fr-FR" sz="1600" spc="-1" strike="noStrike">
                <a:solidFill>
                  <a:srgbClr val="eeeeee"/>
                </a:solidFill>
                <a:latin typeface="Arial"/>
                <a:ea typeface="Arial"/>
              </a:rPr>
              <a:t>Loselife() réduit le nombre de vies du joueur lorsqu’il subit des dégats ou une perte de vie </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2" name="Google Shape;5718;p33"/>
          <p:cNvSpPr/>
          <p:nvPr/>
        </p:nvSpPr>
        <p:spPr>
          <a:xfrm>
            <a:off x="460800" y="992520"/>
            <a:ext cx="8243280" cy="3763440"/>
          </a:xfrm>
          <a:prstGeom prst="rect">
            <a:avLst/>
          </a:prstGeom>
          <a:noFill/>
          <a:ln w="28575">
            <a:solidFill>
              <a:srgbClr val="ffd966"/>
            </a:solidFill>
            <a:round/>
          </a:ln>
        </p:spPr>
        <p:style>
          <a:lnRef idx="0"/>
          <a:fillRef idx="0"/>
          <a:effectRef idx="0"/>
          <a:fontRef idx="minor"/>
        </p:style>
      </p:sp>
      <p:sp>
        <p:nvSpPr>
          <p:cNvPr id="2063" name="PlaceHolder 1"/>
          <p:cNvSpPr>
            <a:spLocks noGrp="1"/>
          </p:cNvSpPr>
          <p:nvPr>
            <p:ph type="title"/>
          </p:nvPr>
        </p:nvSpPr>
        <p:spPr>
          <a:xfrm>
            <a:off x="311760" y="292680"/>
            <a:ext cx="8520120" cy="572400"/>
          </a:xfrm>
          <a:prstGeom prst="rect">
            <a:avLst/>
          </a:prstGeom>
          <a:noFill/>
          <a:ln w="0">
            <a:noFill/>
          </a:ln>
        </p:spPr>
        <p:txBody>
          <a:bodyPr tIns="91440" bIns="91440" anchor="b">
            <a:noAutofit/>
          </a:bodyPr>
          <a:p>
            <a:pPr algn="ctr">
              <a:lnSpc>
                <a:spcPct val="100000"/>
              </a:lnSpc>
              <a:buNone/>
              <a:tabLst>
                <a:tab algn="l" pos="0"/>
              </a:tabLst>
            </a:pPr>
            <a:r>
              <a:rPr b="0" lang="fr-FR" sz="2100" spc="-1" strike="noStrike">
                <a:solidFill>
                  <a:srgbClr val="ffd966"/>
                </a:solidFill>
                <a:latin typeface="Orbitron ExtraBold"/>
                <a:ea typeface="Orbitron ExtraBold"/>
              </a:rPr>
              <a:t>NOS CLASSES</a:t>
            </a:r>
            <a:endParaRPr b="0" lang="en-US" sz="2100" spc="-1" strike="noStrike">
              <a:solidFill>
                <a:srgbClr val="000000"/>
              </a:solidFill>
              <a:latin typeface="Arial"/>
            </a:endParaRPr>
          </a:p>
        </p:txBody>
      </p:sp>
      <p:sp>
        <p:nvSpPr>
          <p:cNvPr id="2064" name="PlaceHolder 2"/>
          <p:cNvSpPr>
            <a:spLocks noGrp="1"/>
          </p:cNvSpPr>
          <p:nvPr>
            <p:ph/>
          </p:nvPr>
        </p:nvSpPr>
        <p:spPr>
          <a:xfrm>
            <a:off x="567000" y="1223280"/>
            <a:ext cx="8016480" cy="3185280"/>
          </a:xfrm>
          <a:prstGeom prst="rect">
            <a:avLst/>
          </a:prstGeom>
          <a:noFill/>
          <a:ln w="0">
            <a:noFill/>
          </a:ln>
        </p:spPr>
        <p:txBody>
          <a:bodyPr tIns="91440" bIns="91440" anchor="t">
            <a:noAutofit/>
          </a:bodyPr>
          <a:p>
            <a:pPr marL="127080">
              <a:lnSpc>
                <a:spcPct val="100000"/>
              </a:lnSpc>
              <a:buNone/>
              <a:tabLst>
                <a:tab algn="l" pos="0"/>
              </a:tabLst>
            </a:pPr>
            <a:r>
              <a:rPr b="0" lang="fr-FR" sz="1600" spc="-1" strike="noStrike" u="sng">
                <a:solidFill>
                  <a:srgbClr val="ffffff"/>
                </a:solidFill>
                <a:uFillTx/>
                <a:latin typeface="Advent Pro Medium"/>
                <a:ea typeface="Advent Pro Medium"/>
              </a:rPr>
              <a:t>Classe</a:t>
            </a:r>
            <a:r>
              <a:rPr b="0" lang="fr-FR" sz="1600" spc="-1" strike="noStrike">
                <a:solidFill>
                  <a:srgbClr val="ffffff"/>
                </a:solidFill>
                <a:latin typeface="Advent Pro Medium"/>
                <a:ea typeface="Advent Pro Medium"/>
              </a:rPr>
              <a:t> </a:t>
            </a:r>
            <a:r>
              <a:rPr b="0" lang="fr-FR" sz="1600" spc="-1" strike="noStrike" u="sng">
                <a:solidFill>
                  <a:srgbClr val="ffffff"/>
                </a:solidFill>
                <a:uFillTx/>
                <a:latin typeface="Advent Pro Medium"/>
                <a:ea typeface="Advent Pro Medium"/>
              </a:rPr>
              <a:t>Coins_a</a:t>
            </a:r>
            <a:r>
              <a:rPr b="0" lang="fr-FR" sz="1600" spc="-1" strike="noStrike">
                <a:solidFill>
                  <a:srgbClr val="ffffff"/>
                </a:solidFill>
                <a:latin typeface="Advent Pro Medium"/>
                <a:ea typeface="Advent Pro Medium"/>
              </a:rPr>
              <a:t> :</a:t>
            </a:r>
            <a:endParaRPr b="0" lang="en-US" sz="1600" spc="-1" strike="noStrike">
              <a:solidFill>
                <a:srgbClr val="000000"/>
              </a:solidFill>
              <a:latin typeface="Arial"/>
            </a:endParaRPr>
          </a:p>
          <a:p>
            <a:pPr marL="127080">
              <a:lnSpc>
                <a:spcPct val="100000"/>
              </a:lnSpc>
              <a:buNone/>
              <a:tabLst>
                <a:tab algn="l" pos="0"/>
              </a:tabLst>
            </a:pPr>
            <a:endParaRPr b="0" lang="en-US" sz="1600" spc="-1" strike="noStrike">
              <a:solidFill>
                <a:srgbClr val="000000"/>
              </a:solidFill>
              <a:latin typeface="Arial"/>
            </a:endParaRPr>
          </a:p>
        </p:txBody>
      </p:sp>
      <p:grpSp>
        <p:nvGrpSpPr>
          <p:cNvPr id="2065" name="Google Shape;5721;p33"/>
          <p:cNvGrpSpPr/>
          <p:nvPr/>
        </p:nvGrpSpPr>
        <p:grpSpPr>
          <a:xfrm>
            <a:off x="2178000" y="495360"/>
            <a:ext cx="161640" cy="242280"/>
            <a:chOff x="2178000" y="495360"/>
            <a:chExt cx="161640" cy="242280"/>
          </a:xfrm>
        </p:grpSpPr>
        <p:sp>
          <p:nvSpPr>
            <p:cNvPr id="2066" name="Google Shape;5722;p33"/>
            <p:cNvSpPr/>
            <p:nvPr/>
          </p:nvSpPr>
          <p:spPr>
            <a:xfrm rot="16200000">
              <a:off x="2178000" y="657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067" name="Google Shape;5723;p33"/>
            <p:cNvSpPr/>
            <p:nvPr/>
          </p:nvSpPr>
          <p:spPr>
            <a:xfrm rot="16200000">
              <a:off x="217800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068" name="Google Shape;5724;p33"/>
            <p:cNvSpPr/>
            <p:nvPr/>
          </p:nvSpPr>
          <p:spPr>
            <a:xfrm rot="16200000">
              <a:off x="2178000" y="49536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069" name="Google Shape;5725;p33"/>
            <p:cNvSpPr/>
            <p:nvPr/>
          </p:nvSpPr>
          <p:spPr>
            <a:xfrm rot="16200000">
              <a:off x="225900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grpSp>
        <p:nvGrpSpPr>
          <p:cNvPr id="2070" name="Google Shape;5726;p33"/>
          <p:cNvGrpSpPr/>
          <p:nvPr/>
        </p:nvGrpSpPr>
        <p:grpSpPr>
          <a:xfrm>
            <a:off x="6804360" y="495000"/>
            <a:ext cx="161640" cy="242280"/>
            <a:chOff x="6804360" y="495000"/>
            <a:chExt cx="161640" cy="242280"/>
          </a:xfrm>
        </p:grpSpPr>
        <p:sp>
          <p:nvSpPr>
            <p:cNvPr id="2071" name="Google Shape;5727;p33"/>
            <p:cNvSpPr/>
            <p:nvPr/>
          </p:nvSpPr>
          <p:spPr>
            <a:xfrm rot="5400000">
              <a:off x="6885360" y="495000"/>
              <a:ext cx="80640" cy="80640"/>
            </a:xfrm>
            <a:custGeom>
              <a:avLst/>
              <a:gdLst/>
              <a:ahLst/>
              <a:rect l="l" t="t" r="r" b="b"/>
              <a:pathLst>
                <a:path w="34920" h="34919">
                  <a:moveTo>
                    <a:pt x="0" y="1"/>
                  </a:moveTo>
                  <a:lnTo>
                    <a:pt x="0" y="34919"/>
                  </a:lnTo>
                  <a:lnTo>
                    <a:pt x="34919" y="34919"/>
                  </a:lnTo>
                  <a:lnTo>
                    <a:pt x="34919" y="1"/>
                  </a:lnTo>
                  <a:close/>
                </a:path>
              </a:pathLst>
            </a:custGeom>
            <a:solidFill>
              <a:schemeClr val="accent1"/>
            </a:solidFill>
            <a:ln w="9525">
              <a:solidFill>
                <a:srgbClr val="ffd966"/>
              </a:solidFill>
              <a:round/>
            </a:ln>
          </p:spPr>
          <p:style>
            <a:lnRef idx="0"/>
            <a:fillRef idx="0"/>
            <a:effectRef idx="0"/>
            <a:fontRef idx="minor"/>
          </p:style>
        </p:sp>
        <p:sp>
          <p:nvSpPr>
            <p:cNvPr id="2072" name="Google Shape;5728;p33"/>
            <p:cNvSpPr/>
            <p:nvPr/>
          </p:nvSpPr>
          <p:spPr>
            <a:xfrm rot="5400000">
              <a:off x="6885360" y="576000"/>
              <a:ext cx="80640" cy="80640"/>
            </a:xfrm>
            <a:custGeom>
              <a:avLst/>
              <a:gdLst/>
              <a:ahLst/>
              <a:rect l="l" t="t" r="r" b="b"/>
              <a:pathLst>
                <a:path w="34923" h="34919">
                  <a:moveTo>
                    <a:pt x="0" y="1"/>
                  </a:moveTo>
                  <a:lnTo>
                    <a:pt x="0" y="34919"/>
                  </a:lnTo>
                  <a:lnTo>
                    <a:pt x="34922" y="34919"/>
                  </a:lnTo>
                  <a:lnTo>
                    <a:pt x="34922" y="1"/>
                  </a:lnTo>
                  <a:close/>
                </a:path>
              </a:pathLst>
            </a:custGeom>
            <a:solidFill>
              <a:schemeClr val="accent1"/>
            </a:solidFill>
            <a:ln w="9525">
              <a:solidFill>
                <a:srgbClr val="ffd966"/>
              </a:solidFill>
              <a:round/>
            </a:ln>
          </p:spPr>
          <p:style>
            <a:lnRef idx="0"/>
            <a:fillRef idx="0"/>
            <a:effectRef idx="0"/>
            <a:fontRef idx="minor"/>
          </p:style>
        </p:sp>
        <p:sp>
          <p:nvSpPr>
            <p:cNvPr id="2073" name="Google Shape;5729;p33"/>
            <p:cNvSpPr/>
            <p:nvPr/>
          </p:nvSpPr>
          <p:spPr>
            <a:xfrm rot="5400000">
              <a:off x="6885360" y="656640"/>
              <a:ext cx="80640" cy="80640"/>
            </a:xfrm>
            <a:custGeom>
              <a:avLst/>
              <a:gdLst/>
              <a:ahLst/>
              <a:rect l="l" t="t" r="r" b="b"/>
              <a:pathLst>
                <a:path w="34919" h="34919">
                  <a:moveTo>
                    <a:pt x="0" y="1"/>
                  </a:moveTo>
                  <a:lnTo>
                    <a:pt x="0" y="34919"/>
                  </a:lnTo>
                  <a:lnTo>
                    <a:pt x="34918" y="34919"/>
                  </a:lnTo>
                  <a:lnTo>
                    <a:pt x="34918" y="1"/>
                  </a:lnTo>
                  <a:close/>
                </a:path>
              </a:pathLst>
            </a:custGeom>
            <a:solidFill>
              <a:schemeClr val="accent1"/>
            </a:solidFill>
            <a:ln w="9525">
              <a:solidFill>
                <a:srgbClr val="ffd966"/>
              </a:solidFill>
              <a:round/>
            </a:ln>
          </p:spPr>
          <p:style>
            <a:lnRef idx="0"/>
            <a:fillRef idx="0"/>
            <a:effectRef idx="0"/>
            <a:fontRef idx="minor"/>
          </p:style>
        </p:sp>
        <p:sp>
          <p:nvSpPr>
            <p:cNvPr id="2074" name="Google Shape;5730;p33"/>
            <p:cNvSpPr/>
            <p:nvPr/>
          </p:nvSpPr>
          <p:spPr>
            <a:xfrm rot="5400000">
              <a:off x="6804360" y="576000"/>
              <a:ext cx="80640" cy="80640"/>
            </a:xfrm>
            <a:custGeom>
              <a:avLst/>
              <a:gdLst/>
              <a:ahLst/>
              <a:rect l="l" t="t" r="r" b="b"/>
              <a:pathLst>
                <a:path w="34923" h="34923">
                  <a:moveTo>
                    <a:pt x="0" y="1"/>
                  </a:moveTo>
                  <a:lnTo>
                    <a:pt x="0" y="34923"/>
                  </a:lnTo>
                  <a:lnTo>
                    <a:pt x="34922" y="34923"/>
                  </a:lnTo>
                  <a:lnTo>
                    <a:pt x="34922" y="1"/>
                  </a:lnTo>
                  <a:close/>
                </a:path>
              </a:pathLst>
            </a:custGeom>
            <a:solidFill>
              <a:schemeClr val="accent1"/>
            </a:solidFill>
            <a:ln w="9525">
              <a:solidFill>
                <a:srgbClr val="ffd966"/>
              </a:solidFill>
              <a:round/>
            </a:ln>
          </p:spPr>
          <p:style>
            <a:lnRef idx="0"/>
            <a:fillRef idx="0"/>
            <a:effectRef idx="0"/>
            <a:fontRef idx="minor"/>
          </p:style>
        </p:sp>
      </p:grpSp>
      <p:sp>
        <p:nvSpPr>
          <p:cNvPr id="2075" name="Google Shape;5732;p33"/>
          <p:cNvSpPr/>
          <p:nvPr/>
        </p:nvSpPr>
        <p:spPr>
          <a:xfrm rot="17998800">
            <a:off x="7156800" y="4038840"/>
            <a:ext cx="161640" cy="139680"/>
          </a:xfrm>
          <a:prstGeom prst="triangle">
            <a:avLst>
              <a:gd name="adj" fmla="val 50000"/>
            </a:avLst>
          </a:prstGeom>
          <a:solidFill>
            <a:schemeClr val="accent1"/>
          </a:solidFill>
          <a:ln w="0">
            <a:noFill/>
          </a:ln>
        </p:spPr>
        <p:style>
          <a:lnRef idx="0"/>
          <a:fillRef idx="0"/>
          <a:effectRef idx="0"/>
          <a:fontRef idx="minor"/>
        </p:style>
      </p:sp>
      <p:sp>
        <p:nvSpPr>
          <p:cNvPr id="2076" name="Rectangle 3"/>
          <p:cNvSpPr/>
          <p:nvPr/>
        </p:nvSpPr>
        <p:spPr>
          <a:xfrm>
            <a:off x="736200" y="1684080"/>
            <a:ext cx="7671240" cy="2586240"/>
          </a:xfrm>
          <a:prstGeom prst="rect">
            <a:avLst/>
          </a:prstGeom>
          <a:noFill/>
          <a:ln w="0">
            <a:noFill/>
          </a:ln>
        </p:spPr>
        <p:style>
          <a:lnRef idx="0"/>
          <a:fillRef idx="0"/>
          <a:effectRef idx="0"/>
          <a:fontRef idx="minor"/>
        </p:style>
        <p:txBody>
          <a:bodyPr numCol="1" spcCol="0" lIns="0" rIns="0" tIns="198360" bIns="198360" anchor="ctr">
            <a:spAutoFit/>
          </a:bodyPr>
          <a:p>
            <a:pPr>
              <a:lnSpc>
                <a:spcPct val="100000"/>
              </a:lnSpc>
              <a:buNone/>
              <a:tabLst>
                <a:tab algn="l" pos="0"/>
              </a:tabLst>
            </a:pPr>
            <a:r>
              <a:rPr b="0" lang="fr-FR" sz="1600" spc="-1" strike="noStrike">
                <a:solidFill>
                  <a:srgbClr val="eeeeee"/>
                </a:solidFill>
                <a:latin typeface="Arial"/>
                <a:ea typeface="Arial"/>
              </a:rPr>
              <a:t>Ce fichier </a:t>
            </a:r>
            <a:r>
              <a:rPr b="1" lang="fr-FR" sz="1600" spc="-1" strike="noStrike">
                <a:solidFill>
                  <a:srgbClr val="eeeeee"/>
                </a:solidFill>
                <a:latin typeface="Arial"/>
                <a:ea typeface="Arial"/>
              </a:rPr>
              <a:t>Coins_a.cpp</a:t>
            </a:r>
            <a:r>
              <a:rPr b="0" lang="fr-FR" sz="1600" spc="-1" strike="noStrike">
                <a:solidFill>
                  <a:srgbClr val="eeeeee"/>
                </a:solidFill>
                <a:latin typeface="Arial"/>
                <a:ea typeface="Arial"/>
              </a:rPr>
              <a:t> définit la classe </a:t>
            </a:r>
            <a:r>
              <a:rPr b="1" lang="fr-FR" sz="1600" spc="-1" strike="noStrike">
                <a:solidFill>
                  <a:srgbClr val="eeeeee"/>
                </a:solidFill>
                <a:latin typeface="Arial"/>
                <a:ea typeface="Arial"/>
              </a:rPr>
              <a:t>Coins_a</a:t>
            </a:r>
            <a:r>
              <a:rPr b="0" lang="fr-FR" sz="1600" spc="-1" strike="noStrike">
                <a:solidFill>
                  <a:srgbClr val="eeeeee"/>
                </a:solidFill>
                <a:latin typeface="Arial"/>
                <a:ea typeface="Arial"/>
              </a:rPr>
              <a:t>  qui représente un type spécifique de pièces dans le jeu. Voici une explication concise :</a:t>
            </a:r>
            <a:endParaRPr b="0" lang="en-US" sz="1600" spc="-1" strike="noStrike">
              <a:latin typeface="Arial"/>
            </a:endParaRPr>
          </a:p>
          <a:p>
            <a:pPr>
              <a:lnSpc>
                <a:spcPct val="100000"/>
              </a:lnSpc>
              <a:buClr>
                <a:srgbClr val="eeeeee"/>
              </a:buClr>
              <a:buFont typeface="Arial"/>
              <a:buChar char="•"/>
              <a:tabLst>
                <a:tab algn="l" pos="0"/>
              </a:tabLst>
            </a:pPr>
            <a:r>
              <a:rPr b="0" lang="fr-FR" sz="1600" spc="-1" strike="noStrike">
                <a:solidFill>
                  <a:srgbClr val="eeeeee"/>
                </a:solidFill>
                <a:latin typeface="Arial"/>
                <a:ea typeface="Arial"/>
              </a:rPr>
              <a:t>Le constructeur </a:t>
            </a:r>
            <a:r>
              <a:rPr b="1" lang="fr-FR" sz="1600" spc="-1" strike="noStrike">
                <a:solidFill>
                  <a:srgbClr val="eeeeee"/>
                </a:solidFill>
                <a:latin typeface="Arial"/>
                <a:ea typeface="Arial"/>
              </a:rPr>
              <a:t>Coins_a::Coins_a()</a:t>
            </a:r>
            <a:r>
              <a:rPr b="0" lang="fr-FR" sz="1600" spc="-1" strike="noStrike">
                <a:solidFill>
                  <a:srgbClr val="eeeeee"/>
                </a:solidFill>
                <a:latin typeface="Arial"/>
                <a:ea typeface="Arial"/>
              </a:rPr>
              <a:t> initialise les coordonnées et les dimensions de la pièce.</a:t>
            </a:r>
            <a:endParaRPr b="0" lang="en-US" sz="1600" spc="-1" strike="noStrike">
              <a:latin typeface="Arial"/>
            </a:endParaRPr>
          </a:p>
          <a:p>
            <a:pPr>
              <a:lnSpc>
                <a:spcPct val="100000"/>
              </a:lnSpc>
              <a:buClr>
                <a:srgbClr val="eeeeee"/>
              </a:buClr>
              <a:buFont typeface="Arial"/>
              <a:buChar char="•"/>
              <a:tabLst>
                <a:tab algn="l" pos="0"/>
              </a:tabLst>
            </a:pPr>
            <a:r>
              <a:rPr b="0" lang="fr-FR" sz="1600" spc="-1" strike="noStrike">
                <a:solidFill>
                  <a:srgbClr val="eeeeee"/>
                </a:solidFill>
                <a:latin typeface="Arial"/>
                <a:ea typeface="Arial"/>
              </a:rPr>
              <a:t>La méthode </a:t>
            </a:r>
            <a:r>
              <a:rPr b="1" lang="fr-FR" sz="1600" spc="-1" strike="noStrike">
                <a:solidFill>
                  <a:srgbClr val="eeeeee"/>
                </a:solidFill>
                <a:latin typeface="Arial"/>
                <a:ea typeface="Arial"/>
              </a:rPr>
              <a:t>Coins_a::draw()</a:t>
            </a:r>
            <a:r>
              <a:rPr b="0" lang="fr-FR" sz="1600" spc="-1" strike="noStrike">
                <a:solidFill>
                  <a:srgbClr val="eeeeee"/>
                </a:solidFill>
                <a:latin typeface="Arial"/>
                <a:ea typeface="Arial"/>
              </a:rPr>
              <a:t> dessine la pièce à l'écran en utilisant le rendu SDL.</a:t>
            </a:r>
            <a:endParaRPr b="0" lang="en-US" sz="1600" spc="-1" strike="noStrike">
              <a:latin typeface="Arial"/>
            </a:endParaRPr>
          </a:p>
          <a:p>
            <a:pPr>
              <a:lnSpc>
                <a:spcPct val="100000"/>
              </a:lnSpc>
              <a:buClr>
                <a:srgbClr val="eeeeee"/>
              </a:buClr>
              <a:buFont typeface="Arial"/>
              <a:buChar char="•"/>
              <a:tabLst>
                <a:tab algn="l" pos="0"/>
              </a:tabLst>
            </a:pPr>
            <a:r>
              <a:rPr b="0" lang="fr-FR" sz="1600" spc="-1" strike="noStrike">
                <a:solidFill>
                  <a:srgbClr val="eeeeee"/>
                </a:solidFill>
                <a:latin typeface="Arial"/>
                <a:ea typeface="Arial"/>
              </a:rPr>
              <a:t>Le destructeur </a:t>
            </a:r>
            <a:r>
              <a:rPr b="1" lang="fr-FR" sz="1600" spc="-1" strike="noStrike">
                <a:solidFill>
                  <a:srgbClr val="eeeeee"/>
                </a:solidFill>
                <a:latin typeface="Arial"/>
                <a:ea typeface="Arial"/>
              </a:rPr>
              <a:t>Coins_a::~Coins_a()</a:t>
            </a:r>
            <a:r>
              <a:rPr b="0" lang="fr-FR" sz="1600" spc="-1" strike="noStrike">
                <a:solidFill>
                  <a:srgbClr val="eeeeee"/>
                </a:solidFill>
                <a:latin typeface="Arial"/>
                <a:ea typeface="Arial"/>
              </a:rPr>
              <a:t> ne fait rien de spécial, car il n'y a pas de mémoire à libérer explicitement.</a:t>
            </a:r>
            <a:endParaRPr b="0" lang="en-US" sz="1600" spc="-1" strike="noStrike">
              <a:latin typeface="Arial"/>
            </a:endParaRPr>
          </a:p>
          <a:p>
            <a:pPr>
              <a:lnSpc>
                <a:spcPct val="100000"/>
              </a:lnSpc>
              <a:buNone/>
              <a:tabLst>
                <a:tab algn="l" pos="0"/>
              </a:tabLst>
            </a:pPr>
            <a:endParaRPr b="0" lang="en-US" sz="1600" spc="-1" strike="noStrike">
              <a:latin typeface="Arial"/>
            </a:endParaRPr>
          </a:p>
          <a:p>
            <a:pPr>
              <a:lnSpc>
                <a:spcPct val="100000"/>
              </a:lnSpc>
              <a:buClr>
                <a:srgbClr val="eeeeee"/>
              </a:buClr>
              <a:buFont typeface="Arial"/>
              <a:buChar char="•"/>
              <a:tabLst>
                <a:tab algn="l" pos="0"/>
              </a:tabLst>
            </a:pPr>
            <a:r>
              <a:rPr b="0" lang="fr-FR" sz="1600" spc="-1" strike="noStrike">
                <a:solidFill>
                  <a:srgbClr val="eeeeee"/>
                </a:solidFill>
                <a:latin typeface="Arial"/>
                <a:ea typeface="Arial"/>
              </a:rPr>
              <a:t>La méthode </a:t>
            </a:r>
            <a:r>
              <a:rPr b="1" lang="fr-FR" sz="1600" spc="-1" strike="noStrike">
                <a:solidFill>
                  <a:srgbClr val="eeeeee"/>
                </a:solidFill>
                <a:latin typeface="Arial"/>
                <a:ea typeface="Arial"/>
              </a:rPr>
              <a:t>Coins_a::move()</a:t>
            </a:r>
            <a:r>
              <a:rPr b="0" lang="fr-FR" sz="1600" spc="-1" strike="noStrike">
                <a:solidFill>
                  <a:srgbClr val="eeeeee"/>
                </a:solidFill>
                <a:latin typeface="Arial"/>
                <a:ea typeface="Arial"/>
              </a:rPr>
              <a:t> déplace la pièce horizontalement sur l'écran.</a:t>
            </a:r>
            <a:endParaRPr b="0" lang="en-US" sz="1600" spc="-1" strike="noStrike">
              <a:latin typeface="Arial"/>
            </a:endParaRPr>
          </a:p>
        </p:txBody>
      </p:sp>
      <p:sp>
        <p:nvSpPr>
          <p:cNvPr id="2077" name="Rectangle 4"/>
          <p:cNvSpPr/>
          <p:nvPr/>
        </p:nvSpPr>
        <p:spPr>
          <a:xfrm>
            <a:off x="74520" y="-318960"/>
            <a:ext cx="183960" cy="639360"/>
          </a:xfrm>
          <a:prstGeom prst="rect">
            <a:avLst/>
          </a:prstGeom>
          <a:noFill/>
          <a:ln w="0">
            <a:noFill/>
          </a:ln>
        </p:spPr>
        <p:style>
          <a:lnRef idx="0"/>
          <a:fillRef idx="0"/>
          <a:effectRef idx="0"/>
          <a:fontRef idx="minor"/>
        </p:style>
        <p:txBody>
          <a:bodyPr numCol="1" spcCol="0" wrap="none" anchor="ctr">
            <a:spAutoFit/>
          </a:bodyPr>
          <a:p>
            <a:pPr>
              <a:lnSpc>
                <a:spcPct val="100000"/>
              </a:lnSpc>
              <a:buNone/>
              <a:tabLst>
                <a:tab algn="l" pos="0"/>
              </a:tabLst>
            </a:pPr>
            <a:br>
              <a:rPr sz="1800"/>
            </a:b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d966"/>
      </a:accent1>
      <a:accent2>
        <a:srgbClr val="c9741b"/>
      </a:accent2>
      <a:accent3>
        <a:srgbClr val="f1c232"/>
      </a:accent3>
      <a:accent4>
        <a:srgbClr val="ffe599"/>
      </a:accent4>
      <a:accent5>
        <a:srgbClr val="bf9000"/>
      </a:accent5>
      <a:accent6>
        <a:srgbClr val="1c4587"/>
      </a:accent6>
      <a:hlink>
        <a:srgbClr val="ffd966"/>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d966"/>
      </a:accent1>
      <a:accent2>
        <a:srgbClr val="c9741b"/>
      </a:accent2>
      <a:accent3>
        <a:srgbClr val="f1c232"/>
      </a:accent3>
      <a:accent4>
        <a:srgbClr val="ffe599"/>
      </a:accent4>
      <a:accent5>
        <a:srgbClr val="bf9000"/>
      </a:accent5>
      <a:accent6>
        <a:srgbClr val="1c4587"/>
      </a:accent6>
      <a:hlink>
        <a:srgbClr val="ffd966"/>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d966"/>
      </a:accent1>
      <a:accent2>
        <a:srgbClr val="c9741b"/>
      </a:accent2>
      <a:accent3>
        <a:srgbClr val="f1c232"/>
      </a:accent3>
      <a:accent4>
        <a:srgbClr val="ffe599"/>
      </a:accent4>
      <a:accent5>
        <a:srgbClr val="bf9000"/>
      </a:accent5>
      <a:accent6>
        <a:srgbClr val="1c4587"/>
      </a:accent6>
      <a:hlink>
        <a:srgbClr val="ffd966"/>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d966"/>
      </a:accent1>
      <a:accent2>
        <a:srgbClr val="c9741b"/>
      </a:accent2>
      <a:accent3>
        <a:srgbClr val="f1c232"/>
      </a:accent3>
      <a:accent4>
        <a:srgbClr val="ffe599"/>
      </a:accent4>
      <a:accent5>
        <a:srgbClr val="bf9000"/>
      </a:accent5>
      <a:accent6>
        <a:srgbClr val="1c4587"/>
      </a:accent6>
      <a:hlink>
        <a:srgbClr val="ffd966"/>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d966"/>
      </a:accent1>
      <a:accent2>
        <a:srgbClr val="c9741b"/>
      </a:accent2>
      <a:accent3>
        <a:srgbClr val="f1c232"/>
      </a:accent3>
      <a:accent4>
        <a:srgbClr val="ffe599"/>
      </a:accent4>
      <a:accent5>
        <a:srgbClr val="bf9000"/>
      </a:accent5>
      <a:accent6>
        <a:srgbClr val="1c4587"/>
      </a:accent6>
      <a:hlink>
        <a:srgbClr val="ffd966"/>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d966"/>
      </a:accent1>
      <a:accent2>
        <a:srgbClr val="c9741b"/>
      </a:accent2>
      <a:accent3>
        <a:srgbClr val="f1c232"/>
      </a:accent3>
      <a:accent4>
        <a:srgbClr val="ffe599"/>
      </a:accent4>
      <a:accent5>
        <a:srgbClr val="bf9000"/>
      </a:accent5>
      <a:accent6>
        <a:srgbClr val="1c4587"/>
      </a:accent6>
      <a:hlink>
        <a:srgbClr val="ffd966"/>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d966"/>
      </a:accent1>
      <a:accent2>
        <a:srgbClr val="c9741b"/>
      </a:accent2>
      <a:accent3>
        <a:srgbClr val="f1c232"/>
      </a:accent3>
      <a:accent4>
        <a:srgbClr val="ffe599"/>
      </a:accent4>
      <a:accent5>
        <a:srgbClr val="bf9000"/>
      </a:accent5>
      <a:accent6>
        <a:srgbClr val="1c4587"/>
      </a:accent6>
      <a:hlink>
        <a:srgbClr val="ffd966"/>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d966"/>
      </a:accent1>
      <a:accent2>
        <a:srgbClr val="c9741b"/>
      </a:accent2>
      <a:accent3>
        <a:srgbClr val="f1c232"/>
      </a:accent3>
      <a:accent4>
        <a:srgbClr val="ffe599"/>
      </a:accent4>
      <a:accent5>
        <a:srgbClr val="bf9000"/>
      </a:accent5>
      <a:accent6>
        <a:srgbClr val="1c4587"/>
      </a:accent6>
      <a:hlink>
        <a:srgbClr val="ffd966"/>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286</TotalTime>
  <Application>LibreOffice/7.3.7.2$Linux_X86_64 LibreOffice_project/30$Build-2</Application>
  <AppVersion>15.0000</AppVersion>
  <Words>1497</Words>
  <Paragraphs>98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loubna da</dc:creator>
  <dc:description/>
  <dc:language>en-US</dc:language>
  <cp:lastModifiedBy/>
  <dcterms:modified xsi:type="dcterms:W3CDTF">2024-04-15T18:58:51Z</dcterms:modified>
  <cp:revision>17</cp:revision>
  <dc:subject/>
  <dc:title>Limitless  Runner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19</vt:i4>
  </property>
  <property fmtid="{D5CDD505-2E9C-101B-9397-08002B2CF9AE}" pid="3" name="PresentationFormat">
    <vt:lpwstr>Affichage à l'écran (16:9)</vt:lpwstr>
  </property>
  <property fmtid="{D5CDD505-2E9C-101B-9397-08002B2CF9AE}" pid="4" name="Slides">
    <vt:i4>19</vt:i4>
  </property>
</Properties>
</file>