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6C9"/>
    <a:srgbClr val="0070C0"/>
    <a:srgbClr val="3B8FC6"/>
    <a:srgbClr val="7B886E"/>
    <a:srgbClr val="386B71"/>
    <a:srgbClr val="67A4AA"/>
    <a:srgbClr val="99D2C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F286C-DDCD-46EB-8D14-DA42488BD828}" type="doc">
      <dgm:prSet loTypeId="urn:microsoft.com/office/officeart/2005/8/layout/vList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D9730AA-75D2-430B-8603-CD2FE5E67026}">
      <dgm:prSet phldrT="[Text]" custT="1"/>
      <dgm:spPr>
        <a:solidFill>
          <a:srgbClr val="0070C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One way to promote the principles of sustainability is to educate people about the importance of living sustainably for the future.</a:t>
          </a:r>
          <a:endParaRPr lang="en-IN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F92264-9191-4153-8DF4-7C768605B47F}" type="parTrans" cxnId="{F562BB8A-0A49-4A1B-A24B-7AB825403816}">
      <dgm:prSet/>
      <dgm:spPr/>
      <dgm:t>
        <a:bodyPr/>
        <a:lstStyle/>
        <a:p>
          <a:endParaRPr lang="en-IN"/>
        </a:p>
      </dgm:t>
    </dgm:pt>
    <dgm:pt modelId="{228D1214-AF25-41FB-BCA2-9B7586C6DDEC}" type="sibTrans" cxnId="{F562BB8A-0A49-4A1B-A24B-7AB825403816}">
      <dgm:prSet/>
      <dgm:spPr/>
      <dgm:t>
        <a:bodyPr/>
        <a:lstStyle/>
        <a:p>
          <a:endParaRPr lang="en-IN"/>
        </a:p>
      </dgm:t>
    </dgm:pt>
    <dgm:pt modelId="{46C2AEE8-1A3E-4EE6-8048-B08F4AD381BD}">
      <dgm:prSet phldrT="[Text]" custT="1"/>
      <dgm:spPr>
        <a:solidFill>
          <a:schemeClr val="bg2">
            <a:lumMod val="50000"/>
          </a:schemeClr>
        </a:solidFill>
        <a:ln>
          <a:solidFill>
            <a:schemeClr val="accent1">
              <a:shade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ESD is understood as a new educational paradigm encompassing four dimensions – economic, social, environmental and cultural – which are interrelated and cannot be treated separately.</a:t>
          </a:r>
          <a:endParaRPr lang="en-IN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B6F6AE-2988-45F1-A1F7-E89C99E66396}" type="parTrans" cxnId="{76E4779C-5FE8-4E9A-A861-C0A88BB6F7B4}">
      <dgm:prSet/>
      <dgm:spPr/>
      <dgm:t>
        <a:bodyPr/>
        <a:lstStyle/>
        <a:p>
          <a:endParaRPr lang="en-IN"/>
        </a:p>
      </dgm:t>
    </dgm:pt>
    <dgm:pt modelId="{61B920A5-631C-43F9-9E15-1514FA9AC3DE}" type="sibTrans" cxnId="{76E4779C-5FE8-4E9A-A861-C0A88BB6F7B4}">
      <dgm:prSet/>
      <dgm:spPr/>
      <dgm:t>
        <a:bodyPr/>
        <a:lstStyle/>
        <a:p>
          <a:endParaRPr lang="en-IN"/>
        </a:p>
      </dgm:t>
    </dgm:pt>
    <dgm:pt modelId="{9117CFEF-7821-4617-8183-AA1EAB6387C6}">
      <dgm:prSet phldrT="[Text]" custT="1"/>
      <dgm:spPr>
        <a:solidFill>
          <a:srgbClr val="0276C9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This means that all aspects of sustainability including social, economic, environmental and cultural factors can be integrated into the curriculum.</a:t>
          </a:r>
          <a:endParaRPr lang="en-IN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9FBEA-AD91-49B9-B9C8-C472BEBF8B08}" type="parTrans" cxnId="{376817B2-51BC-4C28-BA14-744962520799}">
      <dgm:prSet/>
      <dgm:spPr/>
      <dgm:t>
        <a:bodyPr/>
        <a:lstStyle/>
        <a:p>
          <a:endParaRPr lang="en-IN"/>
        </a:p>
      </dgm:t>
    </dgm:pt>
    <dgm:pt modelId="{56D84A60-5C44-4332-A394-B3B7C8981499}" type="sibTrans" cxnId="{376817B2-51BC-4C28-BA14-744962520799}">
      <dgm:prSet/>
      <dgm:spPr/>
      <dgm:t>
        <a:bodyPr/>
        <a:lstStyle/>
        <a:p>
          <a:endParaRPr lang="en-IN"/>
        </a:p>
      </dgm:t>
    </dgm:pt>
    <dgm:pt modelId="{124E3480-0E02-4F3F-BE95-7A6211E7D322}" type="pres">
      <dgm:prSet presAssocID="{BCCF286C-DDCD-46EB-8D14-DA42488BD828}" presName="linear" presStyleCnt="0">
        <dgm:presLayoutVars>
          <dgm:dir/>
          <dgm:resizeHandles val="exact"/>
        </dgm:presLayoutVars>
      </dgm:prSet>
      <dgm:spPr/>
    </dgm:pt>
    <dgm:pt modelId="{B9854929-FDAE-4D3C-8952-07CF57A2ED1B}" type="pres">
      <dgm:prSet presAssocID="{5D9730AA-75D2-430B-8603-CD2FE5E67026}" presName="comp" presStyleCnt="0"/>
      <dgm:spPr/>
    </dgm:pt>
    <dgm:pt modelId="{C60E91B2-F2DD-4577-9C7F-3B0B30BA4AE5}" type="pres">
      <dgm:prSet presAssocID="{5D9730AA-75D2-430B-8603-CD2FE5E67026}" presName="box" presStyleLbl="node1" presStyleIdx="0" presStyleCnt="3" custScaleX="100000" custLinFactNeighborY="-2828"/>
      <dgm:spPr/>
    </dgm:pt>
    <dgm:pt modelId="{BEA74D82-7653-4DC3-8E28-B5335E3BE90C}" type="pres">
      <dgm:prSet presAssocID="{5D9730AA-75D2-430B-8603-CD2FE5E67026}" presName="img" presStyleLbl="fgImgPlace1" presStyleIdx="0" presStyleCnt="3" custLinFactY="100000" custLinFactNeighborX="-73275" custLinFactNeighborY="13762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2F9CDC0C-E4E8-4041-8318-9C862E19BC34}" type="pres">
      <dgm:prSet presAssocID="{5D9730AA-75D2-430B-8603-CD2FE5E67026}" presName="text" presStyleLbl="node1" presStyleIdx="0" presStyleCnt="3">
        <dgm:presLayoutVars>
          <dgm:bulletEnabled val="1"/>
        </dgm:presLayoutVars>
      </dgm:prSet>
      <dgm:spPr/>
    </dgm:pt>
    <dgm:pt modelId="{B478A630-B032-4CA3-92D2-E51F8260191A}" type="pres">
      <dgm:prSet presAssocID="{228D1214-AF25-41FB-BCA2-9B7586C6DDEC}" presName="spacer" presStyleCnt="0"/>
      <dgm:spPr/>
    </dgm:pt>
    <dgm:pt modelId="{31E6BEC2-3CD8-4C04-BBAF-BE486A903CA7}" type="pres">
      <dgm:prSet presAssocID="{46C2AEE8-1A3E-4EE6-8048-B08F4AD381BD}" presName="comp" presStyleCnt="0"/>
      <dgm:spPr/>
    </dgm:pt>
    <dgm:pt modelId="{AC36BB46-3366-4BF8-A3F4-50718E838EB6}" type="pres">
      <dgm:prSet presAssocID="{46C2AEE8-1A3E-4EE6-8048-B08F4AD381BD}" presName="box" presStyleLbl="node1" presStyleIdx="1" presStyleCnt="3"/>
      <dgm:spPr/>
    </dgm:pt>
    <dgm:pt modelId="{61655C00-E0E5-4069-A4F0-0223F720544F}" type="pres">
      <dgm:prSet presAssocID="{46C2AEE8-1A3E-4EE6-8048-B08F4AD381BD}" presName="img" presStyleLbl="fgImgPlace1" presStyleIdx="1" presStyleCnt="3" custScaleX="32465" custLinFactNeighborY="353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C561F927-897A-4A7B-914B-54ADF17633A0}" type="pres">
      <dgm:prSet presAssocID="{46C2AEE8-1A3E-4EE6-8048-B08F4AD381BD}" presName="text" presStyleLbl="node1" presStyleIdx="1" presStyleCnt="3">
        <dgm:presLayoutVars>
          <dgm:bulletEnabled val="1"/>
        </dgm:presLayoutVars>
      </dgm:prSet>
      <dgm:spPr/>
    </dgm:pt>
    <dgm:pt modelId="{DD72D252-E64A-47DC-B5A1-726357F2D1DE}" type="pres">
      <dgm:prSet presAssocID="{61B920A5-631C-43F9-9E15-1514FA9AC3DE}" presName="spacer" presStyleCnt="0"/>
      <dgm:spPr/>
    </dgm:pt>
    <dgm:pt modelId="{05C3CD02-D605-401B-88FF-972F578C3EB4}" type="pres">
      <dgm:prSet presAssocID="{9117CFEF-7821-4617-8183-AA1EAB6387C6}" presName="comp" presStyleCnt="0"/>
      <dgm:spPr/>
    </dgm:pt>
    <dgm:pt modelId="{5EF41E05-D50C-48A6-B61F-AA3A2001D73D}" type="pres">
      <dgm:prSet presAssocID="{9117CFEF-7821-4617-8183-AA1EAB6387C6}" presName="box" presStyleLbl="node1" presStyleIdx="2" presStyleCnt="3"/>
      <dgm:spPr/>
    </dgm:pt>
    <dgm:pt modelId="{33F0DDDA-A5B2-4635-BD9F-4BA7CCCB2279}" type="pres">
      <dgm:prSet presAssocID="{9117CFEF-7821-4617-8183-AA1EAB6387C6}" presName="img" presStyleLbl="fgImgPlace1" presStyleIdx="2" presStyleCnt="3" custFlipHor="0" custScaleX="8696" custScaleY="22799" custLinFactY="-100000" custLinFactNeighborX="1689" custLinFactNeighborY="-17426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93485202-D7D7-4E37-93BA-A9C1C8DEDE88}" type="pres">
      <dgm:prSet presAssocID="{9117CFEF-7821-4617-8183-AA1EAB6387C6}" presName="text" presStyleLbl="node1" presStyleIdx="2" presStyleCnt="3">
        <dgm:presLayoutVars>
          <dgm:bulletEnabled val="1"/>
        </dgm:presLayoutVars>
      </dgm:prSet>
      <dgm:spPr/>
    </dgm:pt>
  </dgm:ptLst>
  <dgm:cxnLst>
    <dgm:cxn modelId="{E94DDD0F-7DF7-48D9-ACC2-CF86E496A95D}" type="presOf" srcId="{5D9730AA-75D2-430B-8603-CD2FE5E67026}" destId="{C60E91B2-F2DD-4577-9C7F-3B0B30BA4AE5}" srcOrd="0" destOrd="0" presId="urn:microsoft.com/office/officeart/2005/8/layout/vList4"/>
    <dgm:cxn modelId="{4A003C1D-7DEF-40F6-AC46-CFE73216C26E}" type="presOf" srcId="{5D9730AA-75D2-430B-8603-CD2FE5E67026}" destId="{2F9CDC0C-E4E8-4041-8318-9C862E19BC34}" srcOrd="1" destOrd="0" presId="urn:microsoft.com/office/officeart/2005/8/layout/vList4"/>
    <dgm:cxn modelId="{E15E0F2F-1B37-435D-B772-21272F18B342}" type="presOf" srcId="{BCCF286C-DDCD-46EB-8D14-DA42488BD828}" destId="{124E3480-0E02-4F3F-BE95-7A6211E7D322}" srcOrd="0" destOrd="0" presId="urn:microsoft.com/office/officeart/2005/8/layout/vList4"/>
    <dgm:cxn modelId="{46E1C06B-A36F-4600-90D1-F92B7DF7747C}" type="presOf" srcId="{46C2AEE8-1A3E-4EE6-8048-B08F4AD381BD}" destId="{AC36BB46-3366-4BF8-A3F4-50718E838EB6}" srcOrd="0" destOrd="0" presId="urn:microsoft.com/office/officeart/2005/8/layout/vList4"/>
    <dgm:cxn modelId="{F562BB8A-0A49-4A1B-A24B-7AB825403816}" srcId="{BCCF286C-DDCD-46EB-8D14-DA42488BD828}" destId="{5D9730AA-75D2-430B-8603-CD2FE5E67026}" srcOrd="0" destOrd="0" parTransId="{06F92264-9191-4153-8DF4-7C768605B47F}" sibTransId="{228D1214-AF25-41FB-BCA2-9B7586C6DDEC}"/>
    <dgm:cxn modelId="{AFA99197-FCB9-4C85-BAF1-702230801270}" type="presOf" srcId="{9117CFEF-7821-4617-8183-AA1EAB6387C6}" destId="{5EF41E05-D50C-48A6-B61F-AA3A2001D73D}" srcOrd="0" destOrd="0" presId="urn:microsoft.com/office/officeart/2005/8/layout/vList4"/>
    <dgm:cxn modelId="{76E4779C-5FE8-4E9A-A861-C0A88BB6F7B4}" srcId="{BCCF286C-DDCD-46EB-8D14-DA42488BD828}" destId="{46C2AEE8-1A3E-4EE6-8048-B08F4AD381BD}" srcOrd="1" destOrd="0" parTransId="{14B6F6AE-2988-45F1-A1F7-E89C99E66396}" sibTransId="{61B920A5-631C-43F9-9E15-1514FA9AC3DE}"/>
    <dgm:cxn modelId="{0E810FB2-E38A-404C-BBA9-D44FFA13AD4E}" type="presOf" srcId="{46C2AEE8-1A3E-4EE6-8048-B08F4AD381BD}" destId="{C561F927-897A-4A7B-914B-54ADF17633A0}" srcOrd="1" destOrd="0" presId="urn:microsoft.com/office/officeart/2005/8/layout/vList4"/>
    <dgm:cxn modelId="{376817B2-51BC-4C28-BA14-744962520799}" srcId="{BCCF286C-DDCD-46EB-8D14-DA42488BD828}" destId="{9117CFEF-7821-4617-8183-AA1EAB6387C6}" srcOrd="2" destOrd="0" parTransId="{B1C9FBEA-AD91-49B9-B9C8-C472BEBF8B08}" sibTransId="{56D84A60-5C44-4332-A394-B3B7C8981499}"/>
    <dgm:cxn modelId="{D05AC9EE-17AA-432F-9A78-78D875A0CEDA}" type="presOf" srcId="{9117CFEF-7821-4617-8183-AA1EAB6387C6}" destId="{93485202-D7D7-4E37-93BA-A9C1C8DEDE88}" srcOrd="1" destOrd="0" presId="urn:microsoft.com/office/officeart/2005/8/layout/vList4"/>
    <dgm:cxn modelId="{8052491C-8154-4A83-95B2-41ACE85A912B}" type="presParOf" srcId="{124E3480-0E02-4F3F-BE95-7A6211E7D322}" destId="{B9854929-FDAE-4D3C-8952-07CF57A2ED1B}" srcOrd="0" destOrd="0" presId="urn:microsoft.com/office/officeart/2005/8/layout/vList4"/>
    <dgm:cxn modelId="{A2008073-528B-45D6-8DE4-7785AB69DF1E}" type="presParOf" srcId="{B9854929-FDAE-4D3C-8952-07CF57A2ED1B}" destId="{C60E91B2-F2DD-4577-9C7F-3B0B30BA4AE5}" srcOrd="0" destOrd="0" presId="urn:microsoft.com/office/officeart/2005/8/layout/vList4"/>
    <dgm:cxn modelId="{8C6C9842-091D-4471-A6D2-61F2F9E4F31F}" type="presParOf" srcId="{B9854929-FDAE-4D3C-8952-07CF57A2ED1B}" destId="{BEA74D82-7653-4DC3-8E28-B5335E3BE90C}" srcOrd="1" destOrd="0" presId="urn:microsoft.com/office/officeart/2005/8/layout/vList4"/>
    <dgm:cxn modelId="{26937ADE-114E-4EFA-AD78-EF453A3C9FC5}" type="presParOf" srcId="{B9854929-FDAE-4D3C-8952-07CF57A2ED1B}" destId="{2F9CDC0C-E4E8-4041-8318-9C862E19BC34}" srcOrd="2" destOrd="0" presId="urn:microsoft.com/office/officeart/2005/8/layout/vList4"/>
    <dgm:cxn modelId="{E0A689D8-2785-433B-B3B2-908872AAA785}" type="presParOf" srcId="{124E3480-0E02-4F3F-BE95-7A6211E7D322}" destId="{B478A630-B032-4CA3-92D2-E51F8260191A}" srcOrd="1" destOrd="0" presId="urn:microsoft.com/office/officeart/2005/8/layout/vList4"/>
    <dgm:cxn modelId="{A20E5421-7487-4BC3-A873-388AC9830433}" type="presParOf" srcId="{124E3480-0E02-4F3F-BE95-7A6211E7D322}" destId="{31E6BEC2-3CD8-4C04-BBAF-BE486A903CA7}" srcOrd="2" destOrd="0" presId="urn:microsoft.com/office/officeart/2005/8/layout/vList4"/>
    <dgm:cxn modelId="{FD0D1554-E4B9-451E-9D08-491971CAA8F6}" type="presParOf" srcId="{31E6BEC2-3CD8-4C04-BBAF-BE486A903CA7}" destId="{AC36BB46-3366-4BF8-A3F4-50718E838EB6}" srcOrd="0" destOrd="0" presId="urn:microsoft.com/office/officeart/2005/8/layout/vList4"/>
    <dgm:cxn modelId="{6966C11B-1DC9-43D8-A9CE-7829298A1CE0}" type="presParOf" srcId="{31E6BEC2-3CD8-4C04-BBAF-BE486A903CA7}" destId="{61655C00-E0E5-4069-A4F0-0223F720544F}" srcOrd="1" destOrd="0" presId="urn:microsoft.com/office/officeart/2005/8/layout/vList4"/>
    <dgm:cxn modelId="{E7600436-4B97-41C2-8995-C358B1E5457D}" type="presParOf" srcId="{31E6BEC2-3CD8-4C04-BBAF-BE486A903CA7}" destId="{C561F927-897A-4A7B-914B-54ADF17633A0}" srcOrd="2" destOrd="0" presId="urn:microsoft.com/office/officeart/2005/8/layout/vList4"/>
    <dgm:cxn modelId="{07DE1A69-63AB-4255-A91E-4E7155634637}" type="presParOf" srcId="{124E3480-0E02-4F3F-BE95-7A6211E7D322}" destId="{DD72D252-E64A-47DC-B5A1-726357F2D1DE}" srcOrd="3" destOrd="0" presId="urn:microsoft.com/office/officeart/2005/8/layout/vList4"/>
    <dgm:cxn modelId="{0A478926-2AB9-412C-A0A5-5A303A7BDD64}" type="presParOf" srcId="{124E3480-0E02-4F3F-BE95-7A6211E7D322}" destId="{05C3CD02-D605-401B-88FF-972F578C3EB4}" srcOrd="4" destOrd="0" presId="urn:microsoft.com/office/officeart/2005/8/layout/vList4"/>
    <dgm:cxn modelId="{3ECF99D3-8551-4E32-A80D-93EB78C79B77}" type="presParOf" srcId="{05C3CD02-D605-401B-88FF-972F578C3EB4}" destId="{5EF41E05-D50C-48A6-B61F-AA3A2001D73D}" srcOrd="0" destOrd="0" presId="urn:microsoft.com/office/officeart/2005/8/layout/vList4"/>
    <dgm:cxn modelId="{ABA8ADA5-C494-4112-A137-107FE65B17D5}" type="presParOf" srcId="{05C3CD02-D605-401B-88FF-972F578C3EB4}" destId="{33F0DDDA-A5B2-4635-BD9F-4BA7CCCB2279}" srcOrd="1" destOrd="0" presId="urn:microsoft.com/office/officeart/2005/8/layout/vList4"/>
    <dgm:cxn modelId="{ED7ED129-B67C-45F1-A6C3-5312631D0BE9}" type="presParOf" srcId="{05C3CD02-D605-401B-88FF-972F578C3EB4}" destId="{93485202-D7D7-4E37-93BA-A9C1C8DEDE8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D97AC-98FE-432C-8D8D-38D882053BFD}" type="doc">
      <dgm:prSet loTypeId="urn:microsoft.com/office/officeart/2011/layout/HexagonRadial" loCatId="officeonline" qsTypeId="urn:microsoft.com/office/officeart/2009/2/quickstyle/3d8" qsCatId="3D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A127E0CE-7A3D-445F-8871-DA95AD6F9994}">
      <dgm:prSet phldrT="[Text]" custT="1"/>
      <dgm:spPr/>
      <dgm:t>
        <a:bodyPr/>
        <a:lstStyle/>
        <a:p>
          <a:pPr algn="ctr"/>
          <a:r>
            <a:rPr lang="en-I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Activities for English classes to achieve the learning objectives</a:t>
          </a:r>
          <a:endParaRPr lang="en-IN" sz="200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56714A-1D37-46B0-ABD3-AA372E58CDA3}" type="parTrans" cxnId="{7C9C2E0B-2EB4-4A96-9586-82D3673100BD}">
      <dgm:prSet/>
      <dgm:spPr/>
      <dgm:t>
        <a:bodyPr/>
        <a:lstStyle/>
        <a:p>
          <a:endParaRPr lang="en-IN"/>
        </a:p>
      </dgm:t>
    </dgm:pt>
    <dgm:pt modelId="{7CC1D06B-BB32-4923-9445-5A360823B03A}" type="sibTrans" cxnId="{7C9C2E0B-2EB4-4A96-9586-82D3673100BD}">
      <dgm:prSet/>
      <dgm:spPr/>
      <dgm:t>
        <a:bodyPr/>
        <a:lstStyle/>
        <a:p>
          <a:endParaRPr lang="en-IN"/>
        </a:p>
      </dgm:t>
    </dgm:pt>
    <dgm:pt modelId="{03FA3921-68C9-477D-8B3E-090043B1771D}">
      <dgm:prSet phldrT="[Text]" custT="1"/>
      <dgm:spPr/>
      <dgm:t>
        <a:bodyPr/>
        <a:lstStyle/>
        <a:p>
          <a:r>
            <a:rPr lang="en-I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Make Learning English Interesting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8DF8A-B7F8-4DA0-B54C-30EFCBB667BD}" type="parTrans" cxnId="{D775D268-9FE9-4362-B08F-CC72831210FE}">
      <dgm:prSet/>
      <dgm:spPr/>
      <dgm:t>
        <a:bodyPr/>
        <a:lstStyle/>
        <a:p>
          <a:endParaRPr lang="en-IN"/>
        </a:p>
      </dgm:t>
    </dgm:pt>
    <dgm:pt modelId="{48E1884D-B334-461E-BCCF-3BECC9A81D74}" type="sibTrans" cxnId="{D775D268-9FE9-4362-B08F-CC72831210FE}">
      <dgm:prSet/>
      <dgm:spPr/>
      <dgm:t>
        <a:bodyPr/>
        <a:lstStyle/>
        <a:p>
          <a:endParaRPr lang="en-IN"/>
        </a:p>
      </dgm:t>
    </dgm:pt>
    <dgm:pt modelId="{D462E3A9-FC1D-43A9-B414-306FE08CB263}">
      <dgm:prSet phldrT="[Text]" custT="1"/>
      <dgm:spPr/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Summary or Synthesis Tombstones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91E501-230A-41D7-A568-DDF1B32BFBB9}" type="parTrans" cxnId="{5830E52E-B027-4DC3-B836-FD0CA2BD8BC7}">
      <dgm:prSet/>
      <dgm:spPr/>
      <dgm:t>
        <a:bodyPr/>
        <a:lstStyle/>
        <a:p>
          <a:endParaRPr lang="en-IN"/>
        </a:p>
      </dgm:t>
    </dgm:pt>
    <dgm:pt modelId="{161C468A-1581-416C-AE2A-F71865D8F973}" type="sibTrans" cxnId="{5830E52E-B027-4DC3-B836-FD0CA2BD8BC7}">
      <dgm:prSet/>
      <dgm:spPr/>
      <dgm:t>
        <a:bodyPr/>
        <a:lstStyle/>
        <a:p>
          <a:endParaRPr lang="en-IN"/>
        </a:p>
      </dgm:t>
    </dgm:pt>
    <dgm:pt modelId="{3B4EAE97-EA5D-46BC-A264-07161DBD3974}">
      <dgm:prSet phldrT="[Text]" phldr="1"/>
      <dgm:spPr/>
      <dgm:t>
        <a:bodyPr/>
        <a:lstStyle/>
        <a:p>
          <a:endParaRPr lang="en-IN"/>
        </a:p>
      </dgm:t>
    </dgm:pt>
    <dgm:pt modelId="{F56E831A-FC35-4CED-89A7-EC3DFC246E08}" type="parTrans" cxnId="{1492C260-0C51-45B1-BBE8-777A62214606}">
      <dgm:prSet/>
      <dgm:spPr/>
      <dgm:t>
        <a:bodyPr/>
        <a:lstStyle/>
        <a:p>
          <a:endParaRPr lang="en-IN"/>
        </a:p>
      </dgm:t>
    </dgm:pt>
    <dgm:pt modelId="{70776A90-6B16-4ED1-B567-41C755CEBF43}" type="sibTrans" cxnId="{1492C260-0C51-45B1-BBE8-777A62214606}">
      <dgm:prSet/>
      <dgm:spPr/>
      <dgm:t>
        <a:bodyPr/>
        <a:lstStyle/>
        <a:p>
          <a:endParaRPr lang="en-IN"/>
        </a:p>
      </dgm:t>
    </dgm:pt>
    <dgm:pt modelId="{1BF80A38-99D0-4613-8718-159B0DFA9172}">
      <dgm:prSet phldrT="[Text]" phldr="1"/>
      <dgm:spPr/>
      <dgm:t>
        <a:bodyPr/>
        <a:lstStyle/>
        <a:p>
          <a:endParaRPr lang="en-IN"/>
        </a:p>
      </dgm:t>
    </dgm:pt>
    <dgm:pt modelId="{CF7CA9CA-0039-4802-8CB1-9D803E931948}" type="parTrans" cxnId="{7E5CC71B-F812-49A6-8A20-691B8C6C3C87}">
      <dgm:prSet/>
      <dgm:spPr/>
      <dgm:t>
        <a:bodyPr/>
        <a:lstStyle/>
        <a:p>
          <a:endParaRPr lang="en-IN"/>
        </a:p>
      </dgm:t>
    </dgm:pt>
    <dgm:pt modelId="{B9614932-AA81-4AE9-A727-C139B62C6A52}" type="sibTrans" cxnId="{7E5CC71B-F812-49A6-8A20-691B8C6C3C87}">
      <dgm:prSet/>
      <dgm:spPr/>
      <dgm:t>
        <a:bodyPr/>
        <a:lstStyle/>
        <a:p>
          <a:endParaRPr lang="en-IN"/>
        </a:p>
      </dgm:t>
    </dgm:pt>
    <dgm:pt modelId="{CEA89E57-CDAA-4AFC-8704-7AACA70F444E}">
      <dgm:prSet phldrT="[Text]" phldr="1"/>
      <dgm:spPr/>
      <dgm:t>
        <a:bodyPr/>
        <a:lstStyle/>
        <a:p>
          <a:endParaRPr lang="en-IN" dirty="0"/>
        </a:p>
      </dgm:t>
    </dgm:pt>
    <dgm:pt modelId="{12E5E4A8-D213-492E-A9FF-B272ABDA12A5}" type="parTrans" cxnId="{B4A40B2C-9879-4101-83F8-2DA9F419806A}">
      <dgm:prSet/>
      <dgm:spPr/>
      <dgm:t>
        <a:bodyPr/>
        <a:lstStyle/>
        <a:p>
          <a:endParaRPr lang="en-IN"/>
        </a:p>
      </dgm:t>
    </dgm:pt>
    <dgm:pt modelId="{B2EAEA62-3585-44F5-8DB1-A7B17FA68DBF}" type="sibTrans" cxnId="{B4A40B2C-9879-4101-83F8-2DA9F419806A}">
      <dgm:prSet/>
      <dgm:spPr/>
      <dgm:t>
        <a:bodyPr/>
        <a:lstStyle/>
        <a:p>
          <a:endParaRPr lang="en-IN"/>
        </a:p>
      </dgm:t>
    </dgm:pt>
    <dgm:pt modelId="{DA771031-3146-40B7-A12F-4DDFB4AEEE91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Mak</a:t>
          </a: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 an interactive environment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59CE4-6530-42C1-84CF-1C3A49B94359}" type="sibTrans" cxnId="{CD6396CF-295E-40EE-A438-59FFCC355FF7}">
      <dgm:prSet/>
      <dgm:spPr/>
      <dgm:t>
        <a:bodyPr/>
        <a:lstStyle/>
        <a:p>
          <a:endParaRPr lang="en-IN"/>
        </a:p>
      </dgm:t>
    </dgm:pt>
    <dgm:pt modelId="{6463D233-407B-4467-85E2-4E0A369086A6}" type="parTrans" cxnId="{CD6396CF-295E-40EE-A438-59FFCC355FF7}">
      <dgm:prSet/>
      <dgm:spPr/>
      <dgm:t>
        <a:bodyPr/>
        <a:lstStyle/>
        <a:p>
          <a:endParaRPr lang="en-IN"/>
        </a:p>
      </dgm:t>
    </dgm:pt>
    <dgm:pt modelId="{E59A27C6-7CF4-4CDC-930D-F366146FEDDA}">
      <dgm:prSet custT="1"/>
      <dgm:spPr/>
      <dgm:t>
        <a:bodyPr/>
        <a:lstStyle/>
        <a:p>
          <a:r>
            <a:rPr lang="en-US" sz="20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Enhance creativeness through the  classes</a:t>
          </a:r>
        </a:p>
      </dgm:t>
    </dgm:pt>
    <dgm:pt modelId="{5F2C6B95-CC1C-494E-BF5B-CF0988A33629}" type="parTrans" cxnId="{D97604AF-6951-4B19-B088-D102C1A87053}">
      <dgm:prSet/>
      <dgm:spPr/>
      <dgm:t>
        <a:bodyPr/>
        <a:lstStyle/>
        <a:p>
          <a:endParaRPr lang="en-IN"/>
        </a:p>
      </dgm:t>
    </dgm:pt>
    <dgm:pt modelId="{B3E62D64-B097-4786-8E05-399BB4589C8B}" type="sibTrans" cxnId="{D97604AF-6951-4B19-B088-D102C1A87053}">
      <dgm:prSet/>
      <dgm:spPr/>
      <dgm:t>
        <a:bodyPr/>
        <a:lstStyle/>
        <a:p>
          <a:endParaRPr lang="en-IN"/>
        </a:p>
      </dgm:t>
    </dgm:pt>
    <dgm:pt modelId="{85EA7A00-8DEA-42E7-89AA-F4D9633D7812}">
      <dgm:prSet custT="1"/>
      <dgm:spPr/>
      <dgm:t>
        <a:bodyPr/>
        <a:lstStyle/>
        <a:p>
          <a:r>
            <a:rPr lang="en-I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Diversifying Classroom Texts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9223A-4F61-4743-93EA-934E98937309}" type="parTrans" cxnId="{1A31A976-D4E7-442A-B5C8-89474C83B5CC}">
      <dgm:prSet/>
      <dgm:spPr/>
      <dgm:t>
        <a:bodyPr/>
        <a:lstStyle/>
        <a:p>
          <a:endParaRPr lang="en-IN"/>
        </a:p>
      </dgm:t>
    </dgm:pt>
    <dgm:pt modelId="{48CA7886-1660-4CAE-88DB-FF54BB0FF4A0}" type="sibTrans" cxnId="{1A31A976-D4E7-442A-B5C8-89474C83B5CC}">
      <dgm:prSet/>
      <dgm:spPr/>
      <dgm:t>
        <a:bodyPr/>
        <a:lstStyle/>
        <a:p>
          <a:endParaRPr lang="en-IN"/>
        </a:p>
      </dgm:t>
    </dgm:pt>
    <dgm:pt modelId="{1408E5FC-E57F-4A9A-BE44-26608525442E}">
      <dgm:prSet custT="1"/>
      <dgm:spPr/>
      <dgm:t>
        <a:bodyPr/>
        <a:lstStyle/>
        <a:p>
          <a:r>
            <a:rPr lang="en-IN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Language-Based Approach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134D3-3B59-4071-86D4-685454EAB392}" type="parTrans" cxnId="{B0450839-D6B8-45A4-B7CA-E365E029CB1D}">
      <dgm:prSet/>
      <dgm:spPr/>
      <dgm:t>
        <a:bodyPr/>
        <a:lstStyle/>
        <a:p>
          <a:endParaRPr lang="en-IN"/>
        </a:p>
      </dgm:t>
    </dgm:pt>
    <dgm:pt modelId="{5F45A38D-1CCD-4098-98BA-B8456A9AC561}" type="sibTrans" cxnId="{B0450839-D6B8-45A4-B7CA-E365E029CB1D}">
      <dgm:prSet/>
      <dgm:spPr/>
      <dgm:t>
        <a:bodyPr/>
        <a:lstStyle/>
        <a:p>
          <a:endParaRPr lang="en-IN"/>
        </a:p>
      </dgm:t>
    </dgm:pt>
    <dgm:pt modelId="{5313E4D8-402E-4304-BA80-9D998B8AAFC5}" type="pres">
      <dgm:prSet presAssocID="{4ADD97AC-98FE-432C-8D8D-38D882053BF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19DBA6-C076-4EE5-9056-EA7866FE46CC}" type="pres">
      <dgm:prSet presAssocID="{A127E0CE-7A3D-445F-8871-DA95AD6F9994}" presName="Parent" presStyleLbl="node0" presStyleIdx="0" presStyleCnt="1">
        <dgm:presLayoutVars>
          <dgm:chMax val="6"/>
          <dgm:chPref val="6"/>
        </dgm:presLayoutVars>
      </dgm:prSet>
      <dgm:spPr/>
    </dgm:pt>
    <dgm:pt modelId="{066CC52F-96F5-4CBC-8696-7598AE99480A}" type="pres">
      <dgm:prSet presAssocID="{03FA3921-68C9-477D-8B3E-090043B1771D}" presName="Accent1" presStyleCnt="0"/>
      <dgm:spPr/>
    </dgm:pt>
    <dgm:pt modelId="{C184B082-C1E4-4805-8F5C-5F6AB695CACD}" type="pres">
      <dgm:prSet presAssocID="{03FA3921-68C9-477D-8B3E-090043B1771D}" presName="Accent" presStyleLbl="bgShp" presStyleIdx="0" presStyleCnt="6"/>
      <dgm:spPr/>
    </dgm:pt>
    <dgm:pt modelId="{FC20237A-455A-4CB0-AA34-5CC4DADC6AC2}" type="pres">
      <dgm:prSet presAssocID="{03FA3921-68C9-477D-8B3E-090043B1771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FB497CD-C608-4D3F-99A4-6C92C3FAB22F}" type="pres">
      <dgm:prSet presAssocID="{DA771031-3146-40B7-A12F-4DDFB4AEEE91}" presName="Accent2" presStyleCnt="0"/>
      <dgm:spPr/>
    </dgm:pt>
    <dgm:pt modelId="{25AC4C4C-F13E-4267-AFA8-0FB03F7B3BB4}" type="pres">
      <dgm:prSet presAssocID="{DA771031-3146-40B7-A12F-4DDFB4AEEE91}" presName="Accent" presStyleLbl="bgShp" presStyleIdx="1" presStyleCnt="6"/>
      <dgm:spPr/>
    </dgm:pt>
    <dgm:pt modelId="{2D9A2AA1-0A1C-45E1-BFA8-68DC35EDD50C}" type="pres">
      <dgm:prSet presAssocID="{DA771031-3146-40B7-A12F-4DDFB4AEEE91}" presName="Child2" presStyleLbl="node1" presStyleIdx="1" presStyleCnt="6" custScaleX="111283">
        <dgm:presLayoutVars>
          <dgm:chMax val="0"/>
          <dgm:chPref val="0"/>
          <dgm:bulletEnabled val="1"/>
        </dgm:presLayoutVars>
      </dgm:prSet>
      <dgm:spPr/>
    </dgm:pt>
    <dgm:pt modelId="{D8CCC6AE-6E5C-431E-8917-2EA816F544C2}" type="pres">
      <dgm:prSet presAssocID="{D462E3A9-FC1D-43A9-B414-306FE08CB263}" presName="Accent3" presStyleCnt="0"/>
      <dgm:spPr/>
    </dgm:pt>
    <dgm:pt modelId="{1B10CB86-8D52-40DA-BAD4-9B8D0DC53252}" type="pres">
      <dgm:prSet presAssocID="{D462E3A9-FC1D-43A9-B414-306FE08CB263}" presName="Accent" presStyleLbl="bgShp" presStyleIdx="2" presStyleCnt="6"/>
      <dgm:spPr/>
    </dgm:pt>
    <dgm:pt modelId="{406A2C2F-ACE2-4E1B-B3A4-6B385775383C}" type="pres">
      <dgm:prSet presAssocID="{D462E3A9-FC1D-43A9-B414-306FE08CB263}" presName="Child3" presStyleLbl="node1" presStyleIdx="2" presStyleCnt="6" custScaleX="113195">
        <dgm:presLayoutVars>
          <dgm:chMax val="0"/>
          <dgm:chPref val="0"/>
          <dgm:bulletEnabled val="1"/>
        </dgm:presLayoutVars>
      </dgm:prSet>
      <dgm:spPr/>
    </dgm:pt>
    <dgm:pt modelId="{B6135AF4-7153-46DE-B8D4-75C909515654}" type="pres">
      <dgm:prSet presAssocID="{E59A27C6-7CF4-4CDC-930D-F366146FEDDA}" presName="Accent4" presStyleCnt="0"/>
      <dgm:spPr/>
    </dgm:pt>
    <dgm:pt modelId="{901BD207-B454-49EA-89E1-EE3E15356B41}" type="pres">
      <dgm:prSet presAssocID="{E59A27C6-7CF4-4CDC-930D-F366146FEDDA}" presName="Accent" presStyleLbl="bgShp" presStyleIdx="3" presStyleCnt="6"/>
      <dgm:spPr/>
    </dgm:pt>
    <dgm:pt modelId="{BB9206FF-E0F0-4B09-994A-B5541BF57EF7}" type="pres">
      <dgm:prSet presAssocID="{E59A27C6-7CF4-4CDC-930D-F366146FEDDA}" presName="Child4" presStyleLbl="node1" presStyleIdx="3" presStyleCnt="6" custLinFactNeighborX="-930" custLinFactNeighborY="-2255">
        <dgm:presLayoutVars>
          <dgm:chMax val="0"/>
          <dgm:chPref val="0"/>
          <dgm:bulletEnabled val="1"/>
        </dgm:presLayoutVars>
      </dgm:prSet>
      <dgm:spPr/>
    </dgm:pt>
    <dgm:pt modelId="{2D7A04DE-64CF-405C-BFF4-DBD1D5D40FF2}" type="pres">
      <dgm:prSet presAssocID="{1408E5FC-E57F-4A9A-BE44-26608525442E}" presName="Accent5" presStyleCnt="0"/>
      <dgm:spPr/>
    </dgm:pt>
    <dgm:pt modelId="{156DE150-646B-4473-9624-1799C93E01A9}" type="pres">
      <dgm:prSet presAssocID="{1408E5FC-E57F-4A9A-BE44-26608525442E}" presName="Accent" presStyleLbl="bgShp" presStyleIdx="4" presStyleCnt="6"/>
      <dgm:spPr/>
    </dgm:pt>
    <dgm:pt modelId="{26EC291B-9A71-42A3-B7AC-4BF88A517452}" type="pres">
      <dgm:prSet presAssocID="{1408E5FC-E57F-4A9A-BE44-26608525442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03A70B8-C051-4A0A-BFC3-44ED86F20692}" type="pres">
      <dgm:prSet presAssocID="{85EA7A00-8DEA-42E7-89AA-F4D9633D7812}" presName="Accent6" presStyleCnt="0"/>
      <dgm:spPr/>
    </dgm:pt>
    <dgm:pt modelId="{996E9B4E-C838-4F37-B31A-5B4CA32736B7}" type="pres">
      <dgm:prSet presAssocID="{85EA7A00-8DEA-42E7-89AA-F4D9633D7812}" presName="Accent" presStyleLbl="bgShp" presStyleIdx="5" presStyleCnt="6"/>
      <dgm:spPr/>
    </dgm:pt>
    <dgm:pt modelId="{2CEF1228-126C-42E8-B759-410C1547DEA3}" type="pres">
      <dgm:prSet presAssocID="{85EA7A00-8DEA-42E7-89AA-F4D9633D7812}" presName="Child6" presStyleLbl="node1" presStyleIdx="5" presStyleCnt="6" custScaleX="114838">
        <dgm:presLayoutVars>
          <dgm:chMax val="0"/>
          <dgm:chPref val="0"/>
          <dgm:bulletEnabled val="1"/>
        </dgm:presLayoutVars>
      </dgm:prSet>
      <dgm:spPr/>
    </dgm:pt>
  </dgm:ptLst>
  <dgm:cxnLst>
    <dgm:cxn modelId="{7C9C2E0B-2EB4-4A96-9586-82D3673100BD}" srcId="{4ADD97AC-98FE-432C-8D8D-38D882053BFD}" destId="{A127E0CE-7A3D-445F-8871-DA95AD6F9994}" srcOrd="0" destOrd="0" parTransId="{8556714A-1D37-46B0-ABD3-AA372E58CDA3}" sibTransId="{7CC1D06B-BB32-4923-9445-5A360823B03A}"/>
    <dgm:cxn modelId="{49BEBC0B-8BFC-4A78-B18F-E6EDDF11A907}" type="presOf" srcId="{E59A27C6-7CF4-4CDC-930D-F366146FEDDA}" destId="{BB9206FF-E0F0-4B09-994A-B5541BF57EF7}" srcOrd="0" destOrd="0" presId="urn:microsoft.com/office/officeart/2011/layout/HexagonRadial"/>
    <dgm:cxn modelId="{7E5CC71B-F812-49A6-8A20-691B8C6C3C87}" srcId="{A127E0CE-7A3D-445F-8871-DA95AD6F9994}" destId="{1BF80A38-99D0-4613-8718-159B0DFA9172}" srcOrd="7" destOrd="0" parTransId="{CF7CA9CA-0039-4802-8CB1-9D803E931948}" sibTransId="{B9614932-AA81-4AE9-A727-C139B62C6A52}"/>
    <dgm:cxn modelId="{F0009D24-8CA6-4B46-9F1F-32CF53532ACD}" type="presOf" srcId="{85EA7A00-8DEA-42E7-89AA-F4D9633D7812}" destId="{2CEF1228-126C-42E8-B759-410C1547DEA3}" srcOrd="0" destOrd="0" presId="urn:microsoft.com/office/officeart/2011/layout/HexagonRadial"/>
    <dgm:cxn modelId="{B4A40B2C-9879-4101-83F8-2DA9F419806A}" srcId="{A127E0CE-7A3D-445F-8871-DA95AD6F9994}" destId="{CEA89E57-CDAA-4AFC-8704-7AACA70F444E}" srcOrd="8" destOrd="0" parTransId="{12E5E4A8-D213-492E-A9FF-B272ABDA12A5}" sibTransId="{B2EAEA62-3585-44F5-8DB1-A7B17FA68DBF}"/>
    <dgm:cxn modelId="{5830E52E-B027-4DC3-B836-FD0CA2BD8BC7}" srcId="{A127E0CE-7A3D-445F-8871-DA95AD6F9994}" destId="{D462E3A9-FC1D-43A9-B414-306FE08CB263}" srcOrd="2" destOrd="0" parTransId="{BE91E501-230A-41D7-A568-DDF1B32BFBB9}" sibTransId="{161C468A-1581-416C-AE2A-F71865D8F973}"/>
    <dgm:cxn modelId="{B0450839-D6B8-45A4-B7CA-E365E029CB1D}" srcId="{A127E0CE-7A3D-445F-8871-DA95AD6F9994}" destId="{1408E5FC-E57F-4A9A-BE44-26608525442E}" srcOrd="4" destOrd="0" parTransId="{312134D3-3B59-4071-86D4-685454EAB392}" sibTransId="{5F45A38D-1CCD-4098-98BA-B8456A9AC561}"/>
    <dgm:cxn modelId="{77275A3F-B3EC-4C63-B744-8CF3DC611A67}" type="presOf" srcId="{DA771031-3146-40B7-A12F-4DDFB4AEEE91}" destId="{2D9A2AA1-0A1C-45E1-BFA8-68DC35EDD50C}" srcOrd="0" destOrd="0" presId="urn:microsoft.com/office/officeart/2011/layout/HexagonRadial"/>
    <dgm:cxn modelId="{1492C260-0C51-45B1-BBE8-777A62214606}" srcId="{A127E0CE-7A3D-445F-8871-DA95AD6F9994}" destId="{3B4EAE97-EA5D-46BC-A264-07161DBD3974}" srcOrd="6" destOrd="0" parTransId="{F56E831A-FC35-4CED-89A7-EC3DFC246E08}" sibTransId="{70776A90-6B16-4ED1-B567-41C755CEBF43}"/>
    <dgm:cxn modelId="{D775D268-9FE9-4362-B08F-CC72831210FE}" srcId="{A127E0CE-7A3D-445F-8871-DA95AD6F9994}" destId="{03FA3921-68C9-477D-8B3E-090043B1771D}" srcOrd="0" destOrd="0" parTransId="{9F38DF8A-B7F8-4DA0-B54C-30EFCBB667BD}" sibTransId="{48E1884D-B334-461E-BCCF-3BECC9A81D74}"/>
    <dgm:cxn modelId="{4C738955-4836-42F8-A965-F9CC590A8A3D}" type="presOf" srcId="{A127E0CE-7A3D-445F-8871-DA95AD6F9994}" destId="{9819DBA6-C076-4EE5-9056-EA7866FE46CC}" srcOrd="0" destOrd="0" presId="urn:microsoft.com/office/officeart/2011/layout/HexagonRadial"/>
    <dgm:cxn modelId="{1A31A976-D4E7-442A-B5C8-89474C83B5CC}" srcId="{A127E0CE-7A3D-445F-8871-DA95AD6F9994}" destId="{85EA7A00-8DEA-42E7-89AA-F4D9633D7812}" srcOrd="5" destOrd="0" parTransId="{4D49223A-4F61-4743-93EA-934E98937309}" sibTransId="{48CA7886-1660-4CAE-88DB-FF54BB0FF4A0}"/>
    <dgm:cxn modelId="{32C93A9E-1F42-4D40-9970-77107DC1175D}" type="presOf" srcId="{D462E3A9-FC1D-43A9-B414-306FE08CB263}" destId="{406A2C2F-ACE2-4E1B-B3A4-6B385775383C}" srcOrd="0" destOrd="0" presId="urn:microsoft.com/office/officeart/2011/layout/HexagonRadial"/>
    <dgm:cxn modelId="{68BF5BA6-F469-4D4C-948C-91E488EF0723}" type="presOf" srcId="{03FA3921-68C9-477D-8B3E-090043B1771D}" destId="{FC20237A-455A-4CB0-AA34-5CC4DADC6AC2}" srcOrd="0" destOrd="0" presId="urn:microsoft.com/office/officeart/2011/layout/HexagonRadial"/>
    <dgm:cxn modelId="{D97604AF-6951-4B19-B088-D102C1A87053}" srcId="{A127E0CE-7A3D-445F-8871-DA95AD6F9994}" destId="{E59A27C6-7CF4-4CDC-930D-F366146FEDDA}" srcOrd="3" destOrd="0" parTransId="{5F2C6B95-CC1C-494E-BF5B-CF0988A33629}" sibTransId="{B3E62D64-B097-4786-8E05-399BB4589C8B}"/>
    <dgm:cxn modelId="{8A9D5CAF-408A-47D8-86AF-144B66BBC97A}" type="presOf" srcId="{4ADD97AC-98FE-432C-8D8D-38D882053BFD}" destId="{5313E4D8-402E-4304-BA80-9D998B8AAFC5}" srcOrd="0" destOrd="0" presId="urn:microsoft.com/office/officeart/2011/layout/HexagonRadial"/>
    <dgm:cxn modelId="{CD6396CF-295E-40EE-A438-59FFCC355FF7}" srcId="{A127E0CE-7A3D-445F-8871-DA95AD6F9994}" destId="{DA771031-3146-40B7-A12F-4DDFB4AEEE91}" srcOrd="1" destOrd="0" parTransId="{6463D233-407B-4467-85E2-4E0A369086A6}" sibTransId="{AD259CE4-6530-42C1-84CF-1C3A49B94359}"/>
    <dgm:cxn modelId="{48DDFFF4-24C1-4311-ABB9-D59D5ED532AA}" type="presOf" srcId="{1408E5FC-E57F-4A9A-BE44-26608525442E}" destId="{26EC291B-9A71-42A3-B7AC-4BF88A517452}" srcOrd="0" destOrd="0" presId="urn:microsoft.com/office/officeart/2011/layout/HexagonRadial"/>
    <dgm:cxn modelId="{EAE900CC-4964-4C2A-8944-BDA58EB99D29}" type="presParOf" srcId="{5313E4D8-402E-4304-BA80-9D998B8AAFC5}" destId="{9819DBA6-C076-4EE5-9056-EA7866FE46CC}" srcOrd="0" destOrd="0" presId="urn:microsoft.com/office/officeart/2011/layout/HexagonRadial"/>
    <dgm:cxn modelId="{E4E3BDD9-34AC-496A-AC13-56A1E43CD094}" type="presParOf" srcId="{5313E4D8-402E-4304-BA80-9D998B8AAFC5}" destId="{066CC52F-96F5-4CBC-8696-7598AE99480A}" srcOrd="1" destOrd="0" presId="urn:microsoft.com/office/officeart/2011/layout/HexagonRadial"/>
    <dgm:cxn modelId="{61B9CAA8-F335-4221-BAE6-4E62AE82DE0F}" type="presParOf" srcId="{066CC52F-96F5-4CBC-8696-7598AE99480A}" destId="{C184B082-C1E4-4805-8F5C-5F6AB695CACD}" srcOrd="0" destOrd="0" presId="urn:microsoft.com/office/officeart/2011/layout/HexagonRadial"/>
    <dgm:cxn modelId="{BE504458-3985-4C71-B679-D13088C0A971}" type="presParOf" srcId="{5313E4D8-402E-4304-BA80-9D998B8AAFC5}" destId="{FC20237A-455A-4CB0-AA34-5CC4DADC6AC2}" srcOrd="2" destOrd="0" presId="urn:microsoft.com/office/officeart/2011/layout/HexagonRadial"/>
    <dgm:cxn modelId="{94B02555-A0F2-4A63-BC2A-4F24E7E87D8B}" type="presParOf" srcId="{5313E4D8-402E-4304-BA80-9D998B8AAFC5}" destId="{EFB497CD-C608-4D3F-99A4-6C92C3FAB22F}" srcOrd="3" destOrd="0" presId="urn:microsoft.com/office/officeart/2011/layout/HexagonRadial"/>
    <dgm:cxn modelId="{DC0AA058-A01A-4217-AEFD-01358B252E3D}" type="presParOf" srcId="{EFB497CD-C608-4D3F-99A4-6C92C3FAB22F}" destId="{25AC4C4C-F13E-4267-AFA8-0FB03F7B3BB4}" srcOrd="0" destOrd="0" presId="urn:microsoft.com/office/officeart/2011/layout/HexagonRadial"/>
    <dgm:cxn modelId="{785705E8-1869-4E2B-8A5E-0525771FA4A5}" type="presParOf" srcId="{5313E4D8-402E-4304-BA80-9D998B8AAFC5}" destId="{2D9A2AA1-0A1C-45E1-BFA8-68DC35EDD50C}" srcOrd="4" destOrd="0" presId="urn:microsoft.com/office/officeart/2011/layout/HexagonRadial"/>
    <dgm:cxn modelId="{B357A620-3788-4445-97E5-2FD385693116}" type="presParOf" srcId="{5313E4D8-402E-4304-BA80-9D998B8AAFC5}" destId="{D8CCC6AE-6E5C-431E-8917-2EA816F544C2}" srcOrd="5" destOrd="0" presId="urn:microsoft.com/office/officeart/2011/layout/HexagonRadial"/>
    <dgm:cxn modelId="{7FD26D35-A708-41C2-A9DC-A2AE8D805B67}" type="presParOf" srcId="{D8CCC6AE-6E5C-431E-8917-2EA816F544C2}" destId="{1B10CB86-8D52-40DA-BAD4-9B8D0DC53252}" srcOrd="0" destOrd="0" presId="urn:microsoft.com/office/officeart/2011/layout/HexagonRadial"/>
    <dgm:cxn modelId="{B8773DA8-734B-4344-B2EE-47C12E91A1DC}" type="presParOf" srcId="{5313E4D8-402E-4304-BA80-9D998B8AAFC5}" destId="{406A2C2F-ACE2-4E1B-B3A4-6B385775383C}" srcOrd="6" destOrd="0" presId="urn:microsoft.com/office/officeart/2011/layout/HexagonRadial"/>
    <dgm:cxn modelId="{E516FA5F-AC73-4322-881D-9F732B959210}" type="presParOf" srcId="{5313E4D8-402E-4304-BA80-9D998B8AAFC5}" destId="{B6135AF4-7153-46DE-B8D4-75C909515654}" srcOrd="7" destOrd="0" presId="urn:microsoft.com/office/officeart/2011/layout/HexagonRadial"/>
    <dgm:cxn modelId="{C9F0C9C8-D797-4549-BBCA-6668CB794CE6}" type="presParOf" srcId="{B6135AF4-7153-46DE-B8D4-75C909515654}" destId="{901BD207-B454-49EA-89E1-EE3E15356B41}" srcOrd="0" destOrd="0" presId="urn:microsoft.com/office/officeart/2011/layout/HexagonRadial"/>
    <dgm:cxn modelId="{B5CE0639-85E5-4771-BF44-48786AD9AD2C}" type="presParOf" srcId="{5313E4D8-402E-4304-BA80-9D998B8AAFC5}" destId="{BB9206FF-E0F0-4B09-994A-B5541BF57EF7}" srcOrd="8" destOrd="0" presId="urn:microsoft.com/office/officeart/2011/layout/HexagonRadial"/>
    <dgm:cxn modelId="{76B0B596-0431-4975-BCE2-098A16B43BF4}" type="presParOf" srcId="{5313E4D8-402E-4304-BA80-9D998B8AAFC5}" destId="{2D7A04DE-64CF-405C-BFF4-DBD1D5D40FF2}" srcOrd="9" destOrd="0" presId="urn:microsoft.com/office/officeart/2011/layout/HexagonRadial"/>
    <dgm:cxn modelId="{DEEDB2ED-BD06-490C-BE2B-5B9E8FBD7282}" type="presParOf" srcId="{2D7A04DE-64CF-405C-BFF4-DBD1D5D40FF2}" destId="{156DE150-646B-4473-9624-1799C93E01A9}" srcOrd="0" destOrd="0" presId="urn:microsoft.com/office/officeart/2011/layout/HexagonRadial"/>
    <dgm:cxn modelId="{E38B57F2-F079-4B7C-AE10-ECDFB2667714}" type="presParOf" srcId="{5313E4D8-402E-4304-BA80-9D998B8AAFC5}" destId="{26EC291B-9A71-42A3-B7AC-4BF88A517452}" srcOrd="10" destOrd="0" presId="urn:microsoft.com/office/officeart/2011/layout/HexagonRadial"/>
    <dgm:cxn modelId="{B52A7B39-0A2F-4DE5-9CDB-54EC58429B4C}" type="presParOf" srcId="{5313E4D8-402E-4304-BA80-9D998B8AAFC5}" destId="{A03A70B8-C051-4A0A-BFC3-44ED86F20692}" srcOrd="11" destOrd="0" presId="urn:microsoft.com/office/officeart/2011/layout/HexagonRadial"/>
    <dgm:cxn modelId="{75F42B76-B0BB-4D78-B177-1BDA9A8B3108}" type="presParOf" srcId="{A03A70B8-C051-4A0A-BFC3-44ED86F20692}" destId="{996E9B4E-C838-4F37-B31A-5B4CA32736B7}" srcOrd="0" destOrd="0" presId="urn:microsoft.com/office/officeart/2011/layout/HexagonRadial"/>
    <dgm:cxn modelId="{151CA45D-4D61-46A3-A99A-7DCFDF6D8BCF}" type="presParOf" srcId="{5313E4D8-402E-4304-BA80-9D998B8AAFC5}" destId="{2CEF1228-126C-42E8-B759-410C1547DE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94035-4797-479A-825E-6F62B0AEEA87}" type="doc">
      <dgm:prSet loTypeId="urn:microsoft.com/office/officeart/2005/8/layout/chevron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B527BCC-73F7-4139-9C69-0BC23A8BA58C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 dirty="0"/>
        </a:p>
      </dgm:t>
    </dgm:pt>
    <dgm:pt modelId="{3185DBA6-E185-4299-B21A-8F401E48D0AF}" type="parTrans" cxnId="{2A4B997E-9208-48F9-925B-1957EC9B1D67}">
      <dgm:prSet/>
      <dgm:spPr/>
      <dgm:t>
        <a:bodyPr/>
        <a:lstStyle/>
        <a:p>
          <a:endParaRPr lang="en-IN"/>
        </a:p>
      </dgm:t>
    </dgm:pt>
    <dgm:pt modelId="{EA97FA8E-2D34-4DA8-9962-B7CF784E617C}" type="sibTrans" cxnId="{2A4B997E-9208-48F9-925B-1957EC9B1D67}">
      <dgm:prSet/>
      <dgm:spPr/>
      <dgm:t>
        <a:bodyPr/>
        <a:lstStyle/>
        <a:p>
          <a:endParaRPr lang="en-IN"/>
        </a:p>
      </dgm:t>
    </dgm:pt>
    <dgm:pt modelId="{3DCA9206-56BF-46DC-9D78-F2299AFC8663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4830A936-DFEA-49B8-B08E-E1762A6E3FB1}" type="parTrans" cxnId="{93483C55-4057-4878-8A26-97CDF578146B}">
      <dgm:prSet/>
      <dgm:spPr/>
      <dgm:t>
        <a:bodyPr/>
        <a:lstStyle/>
        <a:p>
          <a:endParaRPr lang="en-IN"/>
        </a:p>
      </dgm:t>
    </dgm:pt>
    <dgm:pt modelId="{0EF0DBD4-FF50-4AD7-BB68-1C629D97E086}" type="sibTrans" cxnId="{93483C55-4057-4878-8A26-97CDF578146B}">
      <dgm:prSet/>
      <dgm:spPr/>
      <dgm:t>
        <a:bodyPr/>
        <a:lstStyle/>
        <a:p>
          <a:endParaRPr lang="en-IN"/>
        </a:p>
      </dgm:t>
    </dgm:pt>
    <dgm:pt modelId="{8458C4BE-DCFF-46C4-99A5-9A3A0B8FBB2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 dirty="0"/>
        </a:p>
      </dgm:t>
    </dgm:pt>
    <dgm:pt modelId="{4DAA08F1-79E9-4446-AA4C-9A62BF67CF4A}" type="parTrans" cxnId="{1C51262A-B600-415E-9FE6-15E7F3F5014B}">
      <dgm:prSet/>
      <dgm:spPr/>
      <dgm:t>
        <a:bodyPr/>
        <a:lstStyle/>
        <a:p>
          <a:endParaRPr lang="en-IN"/>
        </a:p>
      </dgm:t>
    </dgm:pt>
    <dgm:pt modelId="{4EEF0A02-4D59-4EF0-AD4D-85A57A63A5EB}" type="sibTrans" cxnId="{1C51262A-B600-415E-9FE6-15E7F3F5014B}">
      <dgm:prSet/>
      <dgm:spPr/>
      <dgm:t>
        <a:bodyPr/>
        <a:lstStyle/>
        <a:p>
          <a:endParaRPr lang="en-IN"/>
        </a:p>
      </dgm:t>
    </dgm:pt>
    <dgm:pt modelId="{09566C52-EF09-4973-9E69-3247D004E37B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 dirty="0"/>
        </a:p>
      </dgm:t>
    </dgm:pt>
    <dgm:pt modelId="{5FCED4C5-1EC8-42C2-BF44-8F2F5573CC26}" type="parTrans" cxnId="{40BDB91E-7D96-4206-8599-538FF274E572}">
      <dgm:prSet/>
      <dgm:spPr/>
      <dgm:t>
        <a:bodyPr/>
        <a:lstStyle/>
        <a:p>
          <a:endParaRPr lang="en-IN"/>
        </a:p>
      </dgm:t>
    </dgm:pt>
    <dgm:pt modelId="{003821AB-D756-41E0-9A57-0A0587D8AAA8}" type="sibTrans" cxnId="{40BDB91E-7D96-4206-8599-538FF274E572}">
      <dgm:prSet/>
      <dgm:spPr/>
      <dgm:t>
        <a:bodyPr/>
        <a:lstStyle/>
        <a:p>
          <a:endParaRPr lang="en-IN"/>
        </a:p>
      </dgm:t>
    </dgm:pt>
    <dgm:pt modelId="{94E38E1C-4FB4-4A2E-8663-8A0CECB6CA63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 dirty="0"/>
        </a:p>
      </dgm:t>
    </dgm:pt>
    <dgm:pt modelId="{0A9401B9-1732-4207-97E4-362EF24610C9}" type="parTrans" cxnId="{61EDCCC0-CAFB-4377-86C4-4E09A6CF18E3}">
      <dgm:prSet/>
      <dgm:spPr/>
      <dgm:t>
        <a:bodyPr/>
        <a:lstStyle/>
        <a:p>
          <a:endParaRPr lang="en-IN"/>
        </a:p>
      </dgm:t>
    </dgm:pt>
    <dgm:pt modelId="{92101899-87B5-4B17-AA6E-F3D28919CF1B}" type="sibTrans" cxnId="{61EDCCC0-CAFB-4377-86C4-4E09A6CF18E3}">
      <dgm:prSet/>
      <dgm:spPr/>
      <dgm:t>
        <a:bodyPr/>
        <a:lstStyle/>
        <a:p>
          <a:endParaRPr lang="en-IN"/>
        </a:p>
      </dgm:t>
    </dgm:pt>
    <dgm:pt modelId="{570BEF95-ACD4-4027-ACE0-A646EA02195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 dirty="0"/>
        </a:p>
      </dgm:t>
    </dgm:pt>
    <dgm:pt modelId="{E7BEB1F4-7F92-475D-8592-C8FE6BD98BCC}" type="parTrans" cxnId="{59B3B2DB-9DFE-440B-B931-F8BCEE993A18}">
      <dgm:prSet/>
      <dgm:spPr/>
      <dgm:t>
        <a:bodyPr/>
        <a:lstStyle/>
        <a:p>
          <a:endParaRPr lang="en-IN"/>
        </a:p>
      </dgm:t>
    </dgm:pt>
    <dgm:pt modelId="{730674E6-F80C-4E85-8DE6-A016C77A1453}" type="sibTrans" cxnId="{59B3B2DB-9DFE-440B-B931-F8BCEE993A18}">
      <dgm:prSet/>
      <dgm:spPr/>
      <dgm:t>
        <a:bodyPr/>
        <a:lstStyle/>
        <a:p>
          <a:endParaRPr lang="en-IN"/>
        </a:p>
      </dgm:t>
    </dgm:pt>
    <dgm:pt modelId="{376CF711-9D34-45B0-8576-91B1BF51B645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Ending Poverty in All Its Forms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3E584B-C59A-49C5-85AF-7588A16637D0}" type="parTrans" cxnId="{3526D4A9-EBAB-467D-9D0E-F8E94BFB3027}">
      <dgm:prSet/>
      <dgm:spPr/>
      <dgm:t>
        <a:bodyPr/>
        <a:lstStyle/>
        <a:p>
          <a:endParaRPr lang="en-IN"/>
        </a:p>
      </dgm:t>
    </dgm:pt>
    <dgm:pt modelId="{3134EB3B-D558-42DC-A56C-19B8E6726023}" type="sibTrans" cxnId="{3526D4A9-EBAB-467D-9D0E-F8E94BFB3027}">
      <dgm:prSet/>
      <dgm:spPr/>
      <dgm:t>
        <a:bodyPr/>
        <a:lstStyle/>
        <a:p>
          <a:endParaRPr lang="en-IN"/>
        </a:p>
      </dgm:t>
    </dgm:pt>
    <dgm:pt modelId="{7D590A17-DA0E-49F3-A9D2-60F6C48885BE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Quality Education and Lifelong Learning Opportunities For All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95BFB5-5BCB-40F1-A072-8D30208D0211}" type="parTrans" cxnId="{0D0CDE6C-EA55-4E9B-B9FC-3227C4DE679D}">
      <dgm:prSet/>
      <dgm:spPr/>
      <dgm:t>
        <a:bodyPr/>
        <a:lstStyle/>
        <a:p>
          <a:endParaRPr lang="en-IN"/>
        </a:p>
      </dgm:t>
    </dgm:pt>
    <dgm:pt modelId="{76B7515B-C3F0-4C99-AB8F-15C4D03E30E9}" type="sibTrans" cxnId="{0D0CDE6C-EA55-4E9B-B9FC-3227C4DE679D}">
      <dgm:prSet/>
      <dgm:spPr/>
      <dgm:t>
        <a:bodyPr/>
        <a:lstStyle/>
        <a:p>
          <a:endParaRPr lang="en-IN"/>
        </a:p>
      </dgm:t>
    </dgm:pt>
    <dgm:pt modelId="{BF489C3B-57AC-40E9-964D-F4BE8BD296AE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Economic Growth, Full Employment and Decent Work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5CBD5-12BA-45DC-B843-1A88CF9C8767}" type="parTrans" cxnId="{D93936AC-3554-4E1B-8A41-83FE0EFAF207}">
      <dgm:prSet/>
      <dgm:spPr/>
      <dgm:t>
        <a:bodyPr/>
        <a:lstStyle/>
        <a:p>
          <a:endParaRPr lang="en-IN"/>
        </a:p>
      </dgm:t>
    </dgm:pt>
    <dgm:pt modelId="{810D6ADC-00F2-4919-83C1-9527465FE421}" type="sibTrans" cxnId="{D93936AC-3554-4E1B-8A41-83FE0EFAF207}">
      <dgm:prSet/>
      <dgm:spPr/>
      <dgm:t>
        <a:bodyPr/>
        <a:lstStyle/>
        <a:p>
          <a:endParaRPr lang="en-IN"/>
        </a:p>
      </dgm:t>
    </dgm:pt>
    <dgm:pt modelId="{B1C3AAA8-05BF-42DB-B409-6A7059DBE53B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Responsible Consumption and Production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F31CE-1132-42ED-84CC-84A5A2569D90}" type="parTrans" cxnId="{43088918-1BA8-412B-A7C7-116587FCF9BB}">
      <dgm:prSet/>
      <dgm:spPr/>
      <dgm:t>
        <a:bodyPr/>
        <a:lstStyle/>
        <a:p>
          <a:endParaRPr lang="en-IN"/>
        </a:p>
      </dgm:t>
    </dgm:pt>
    <dgm:pt modelId="{76FBF96E-D3BC-4CE1-B8D0-EB930101B77A}" type="sibTrans" cxnId="{43088918-1BA8-412B-A7C7-116587FCF9BB}">
      <dgm:prSet/>
      <dgm:spPr/>
      <dgm:t>
        <a:bodyPr/>
        <a:lstStyle/>
        <a:p>
          <a:endParaRPr lang="en-IN"/>
        </a:p>
      </dgm:t>
    </dgm:pt>
    <dgm:pt modelId="{5DFA6788-BF23-4A28-B5E4-66C0D8E55AB1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Climate Change and Its Impacts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A90A63-5E95-4517-80FA-01FE89435609}" type="parTrans" cxnId="{86DDE2E0-473A-48BA-AD80-C2DD75C3C852}">
      <dgm:prSet/>
      <dgm:spPr/>
      <dgm:t>
        <a:bodyPr/>
        <a:lstStyle/>
        <a:p>
          <a:endParaRPr lang="en-IN"/>
        </a:p>
      </dgm:t>
    </dgm:pt>
    <dgm:pt modelId="{6E32A915-0374-4A93-A494-31F26C5EC6DE}" type="sibTrans" cxnId="{86DDE2E0-473A-48BA-AD80-C2DD75C3C852}">
      <dgm:prSet/>
      <dgm:spPr/>
      <dgm:t>
        <a:bodyPr/>
        <a:lstStyle/>
        <a:p>
          <a:endParaRPr lang="en-IN"/>
        </a:p>
      </dgm:t>
    </dgm:pt>
    <dgm:pt modelId="{E525D61E-3F59-4D4E-9F92-373B2011A7EF}">
      <dgm:prSet custT="1"/>
      <dgm:spPr/>
      <dgm:t>
        <a:bodyPr/>
        <a:lstStyle/>
        <a:p>
          <a:r>
            <a: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Access To Justice For All</a:t>
          </a:r>
          <a:endParaRPr lang="en-IN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2549BB-EB27-468A-864B-1A12BBFAAEA2}" type="parTrans" cxnId="{140527AE-A156-4AD8-A065-A4A70A910F62}">
      <dgm:prSet/>
      <dgm:spPr/>
      <dgm:t>
        <a:bodyPr/>
        <a:lstStyle/>
        <a:p>
          <a:endParaRPr lang="en-IN"/>
        </a:p>
      </dgm:t>
    </dgm:pt>
    <dgm:pt modelId="{4847197B-9415-470D-AFCF-F345DD38EC14}" type="sibTrans" cxnId="{140527AE-A156-4AD8-A065-A4A70A910F62}">
      <dgm:prSet/>
      <dgm:spPr/>
      <dgm:t>
        <a:bodyPr/>
        <a:lstStyle/>
        <a:p>
          <a:endParaRPr lang="en-IN"/>
        </a:p>
      </dgm:t>
    </dgm:pt>
    <dgm:pt modelId="{946778F7-02C0-476A-B437-EF992196DCFB}" type="pres">
      <dgm:prSet presAssocID="{9FF94035-4797-479A-825E-6F62B0AEEA87}" presName="linearFlow" presStyleCnt="0">
        <dgm:presLayoutVars>
          <dgm:dir/>
          <dgm:animLvl val="lvl"/>
          <dgm:resizeHandles val="exact"/>
        </dgm:presLayoutVars>
      </dgm:prSet>
      <dgm:spPr/>
    </dgm:pt>
    <dgm:pt modelId="{84ADCB47-6D1E-4760-958D-8D39F4625940}" type="pres">
      <dgm:prSet presAssocID="{EB527BCC-73F7-4139-9C69-0BC23A8BA58C}" presName="composite" presStyleCnt="0"/>
      <dgm:spPr/>
    </dgm:pt>
    <dgm:pt modelId="{CFDC0C50-F746-4880-AB38-94A8BB60A57B}" type="pres">
      <dgm:prSet presAssocID="{EB527BCC-73F7-4139-9C69-0BC23A8BA58C}" presName="parentText" presStyleLbl="alignNode1" presStyleIdx="0" presStyleCnt="6" custLinFactNeighborX="-8366" custLinFactNeighborY="-3622">
        <dgm:presLayoutVars>
          <dgm:chMax val="1"/>
          <dgm:bulletEnabled val="1"/>
        </dgm:presLayoutVars>
      </dgm:prSet>
      <dgm:spPr/>
    </dgm:pt>
    <dgm:pt modelId="{6AAB18BD-B224-4CD9-AC49-606C1D2D16DB}" type="pres">
      <dgm:prSet presAssocID="{EB527BCC-73F7-4139-9C69-0BC23A8BA58C}" presName="descendantText" presStyleLbl="alignAcc1" presStyleIdx="0" presStyleCnt="6" custLinFactNeighborX="643" custLinFactNeighborY="5459">
        <dgm:presLayoutVars>
          <dgm:bulletEnabled val="1"/>
        </dgm:presLayoutVars>
      </dgm:prSet>
      <dgm:spPr/>
    </dgm:pt>
    <dgm:pt modelId="{482FD91B-6527-4DCF-9384-5917EB2F9F6B}" type="pres">
      <dgm:prSet presAssocID="{EA97FA8E-2D34-4DA8-9962-B7CF784E617C}" presName="sp" presStyleCnt="0"/>
      <dgm:spPr/>
    </dgm:pt>
    <dgm:pt modelId="{E905BB64-CA17-46CA-B37A-F5136FB3B5E4}" type="pres">
      <dgm:prSet presAssocID="{09566C52-EF09-4973-9E69-3247D004E37B}" presName="composite" presStyleCnt="0"/>
      <dgm:spPr/>
    </dgm:pt>
    <dgm:pt modelId="{FD1203CA-3231-48CB-9CFB-4E8FB13943C8}" type="pres">
      <dgm:prSet presAssocID="{09566C52-EF09-4973-9E69-3247D004E37B}" presName="parentText" presStyleLbl="alignNode1" presStyleIdx="1" presStyleCnt="6" custLinFactNeighborX="5175" custLinFactNeighborY="-2415">
        <dgm:presLayoutVars>
          <dgm:chMax val="1"/>
          <dgm:bulletEnabled val="1"/>
        </dgm:presLayoutVars>
      </dgm:prSet>
      <dgm:spPr/>
    </dgm:pt>
    <dgm:pt modelId="{FCD274C5-7145-4AEC-A4DA-AE7429F6FC2B}" type="pres">
      <dgm:prSet presAssocID="{09566C52-EF09-4973-9E69-3247D004E37B}" presName="descendantText" presStyleLbl="alignAcc1" presStyleIdx="1" presStyleCnt="6">
        <dgm:presLayoutVars>
          <dgm:bulletEnabled val="1"/>
        </dgm:presLayoutVars>
      </dgm:prSet>
      <dgm:spPr/>
    </dgm:pt>
    <dgm:pt modelId="{B649AAFB-2016-43B8-96F4-CEBD09614C25}" type="pres">
      <dgm:prSet presAssocID="{003821AB-D756-41E0-9A57-0A0587D8AAA8}" presName="sp" presStyleCnt="0"/>
      <dgm:spPr/>
    </dgm:pt>
    <dgm:pt modelId="{31F18A55-2B5F-4F7C-9A0D-0B256248333F}" type="pres">
      <dgm:prSet presAssocID="{94E38E1C-4FB4-4A2E-8663-8A0CECB6CA63}" presName="composite" presStyleCnt="0"/>
      <dgm:spPr/>
    </dgm:pt>
    <dgm:pt modelId="{8FDCA452-A660-4391-83D4-BF56B86E1993}" type="pres">
      <dgm:prSet presAssocID="{94E38E1C-4FB4-4A2E-8663-8A0CECB6CA6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B1843F9-B58C-4B64-BCD7-E8A547BD7FF9}" type="pres">
      <dgm:prSet presAssocID="{94E38E1C-4FB4-4A2E-8663-8A0CECB6CA63}" presName="descendantText" presStyleLbl="alignAcc1" presStyleIdx="2" presStyleCnt="6">
        <dgm:presLayoutVars>
          <dgm:bulletEnabled val="1"/>
        </dgm:presLayoutVars>
      </dgm:prSet>
      <dgm:spPr/>
    </dgm:pt>
    <dgm:pt modelId="{29751587-F38C-4C24-9C58-5C42AF19E16A}" type="pres">
      <dgm:prSet presAssocID="{92101899-87B5-4B17-AA6E-F3D28919CF1B}" presName="sp" presStyleCnt="0"/>
      <dgm:spPr/>
    </dgm:pt>
    <dgm:pt modelId="{A6D8E8AB-5C24-43B1-8112-73D562F2BD64}" type="pres">
      <dgm:prSet presAssocID="{570BEF95-ACD4-4027-ACE0-A646EA021950}" presName="composite" presStyleCnt="0"/>
      <dgm:spPr/>
    </dgm:pt>
    <dgm:pt modelId="{AD28172C-EFEA-464E-965C-7AD3AF45AB18}" type="pres">
      <dgm:prSet presAssocID="{570BEF95-ACD4-4027-ACE0-A646EA02195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4C5E8DD-F068-4781-A5F5-EEE6B04CE0BE}" type="pres">
      <dgm:prSet presAssocID="{570BEF95-ACD4-4027-ACE0-A646EA021950}" presName="descendantText" presStyleLbl="alignAcc1" presStyleIdx="3" presStyleCnt="6">
        <dgm:presLayoutVars>
          <dgm:bulletEnabled val="1"/>
        </dgm:presLayoutVars>
      </dgm:prSet>
      <dgm:spPr/>
    </dgm:pt>
    <dgm:pt modelId="{E51DCDB3-7BD4-400D-BA22-61302F890B91}" type="pres">
      <dgm:prSet presAssocID="{730674E6-F80C-4E85-8DE6-A016C77A1453}" presName="sp" presStyleCnt="0"/>
      <dgm:spPr/>
    </dgm:pt>
    <dgm:pt modelId="{E2FFC37D-DAC7-4788-B4C1-DB15AA362A3F}" type="pres">
      <dgm:prSet presAssocID="{8458C4BE-DCFF-46C4-99A5-9A3A0B8FBB20}" presName="composite" presStyleCnt="0"/>
      <dgm:spPr/>
    </dgm:pt>
    <dgm:pt modelId="{FCAFA7B9-6C17-4E97-850E-FE04E252333A}" type="pres">
      <dgm:prSet presAssocID="{8458C4BE-DCFF-46C4-99A5-9A3A0B8FBB2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5209D9F-CDBE-491B-874A-4FE63424C897}" type="pres">
      <dgm:prSet presAssocID="{8458C4BE-DCFF-46C4-99A5-9A3A0B8FBB20}" presName="descendantText" presStyleLbl="alignAcc1" presStyleIdx="4" presStyleCnt="6">
        <dgm:presLayoutVars>
          <dgm:bulletEnabled val="1"/>
        </dgm:presLayoutVars>
      </dgm:prSet>
      <dgm:spPr/>
    </dgm:pt>
    <dgm:pt modelId="{8691C023-6FDC-4C26-BC6A-B4FE23193EAF}" type="pres">
      <dgm:prSet presAssocID="{4EEF0A02-4D59-4EF0-AD4D-85A57A63A5EB}" presName="sp" presStyleCnt="0"/>
      <dgm:spPr/>
    </dgm:pt>
    <dgm:pt modelId="{F0819807-3976-4809-8158-4B7F8B0A028A}" type="pres">
      <dgm:prSet presAssocID="{3DCA9206-56BF-46DC-9D78-F2299AFC8663}" presName="composite" presStyleCnt="0"/>
      <dgm:spPr/>
    </dgm:pt>
    <dgm:pt modelId="{53E3BE5A-81A6-43DA-825E-246BC5E9C54A}" type="pres">
      <dgm:prSet presAssocID="{3DCA9206-56BF-46DC-9D78-F2299AFC8663}" presName="parentText" presStyleLbl="alignNode1" presStyleIdx="5" presStyleCnt="6" custLinFactNeighborX="-8366">
        <dgm:presLayoutVars>
          <dgm:chMax val="1"/>
          <dgm:bulletEnabled val="1"/>
        </dgm:presLayoutVars>
      </dgm:prSet>
      <dgm:spPr/>
    </dgm:pt>
    <dgm:pt modelId="{EBCD1650-D899-4BFC-BB1F-30ADE5391B9A}" type="pres">
      <dgm:prSet presAssocID="{3DCA9206-56BF-46DC-9D78-F2299AFC866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1A81001-8783-4A5A-82DB-98DAA3D22654}" type="presOf" srcId="{94E38E1C-4FB4-4A2E-8663-8A0CECB6CA63}" destId="{8FDCA452-A660-4391-83D4-BF56B86E1993}" srcOrd="0" destOrd="0" presId="urn:microsoft.com/office/officeart/2005/8/layout/chevron2"/>
    <dgm:cxn modelId="{43088918-1BA8-412B-A7C7-116587FCF9BB}" srcId="{570BEF95-ACD4-4027-ACE0-A646EA021950}" destId="{B1C3AAA8-05BF-42DB-B409-6A7059DBE53B}" srcOrd="0" destOrd="0" parTransId="{19BF31CE-1132-42ED-84CC-84A5A2569D90}" sibTransId="{76FBF96E-D3BC-4CE1-B8D0-EB930101B77A}"/>
    <dgm:cxn modelId="{40BDB91E-7D96-4206-8599-538FF274E572}" srcId="{9FF94035-4797-479A-825E-6F62B0AEEA87}" destId="{09566C52-EF09-4973-9E69-3247D004E37B}" srcOrd="1" destOrd="0" parTransId="{5FCED4C5-1EC8-42C2-BF44-8F2F5573CC26}" sibTransId="{003821AB-D756-41E0-9A57-0A0587D8AAA8}"/>
    <dgm:cxn modelId="{1C51262A-B600-415E-9FE6-15E7F3F5014B}" srcId="{9FF94035-4797-479A-825E-6F62B0AEEA87}" destId="{8458C4BE-DCFF-46C4-99A5-9A3A0B8FBB20}" srcOrd="4" destOrd="0" parTransId="{4DAA08F1-79E9-4446-AA4C-9A62BF67CF4A}" sibTransId="{4EEF0A02-4D59-4EF0-AD4D-85A57A63A5EB}"/>
    <dgm:cxn modelId="{87E77332-CAF5-4ACD-BDCE-D5DADD72D93A}" type="presOf" srcId="{5DFA6788-BF23-4A28-B5E4-66C0D8E55AB1}" destId="{C5209D9F-CDBE-491B-874A-4FE63424C897}" srcOrd="0" destOrd="0" presId="urn:microsoft.com/office/officeart/2005/8/layout/chevron2"/>
    <dgm:cxn modelId="{93C7ED33-D2AD-41B9-B05A-F1D0B170C85F}" type="presOf" srcId="{570BEF95-ACD4-4027-ACE0-A646EA021950}" destId="{AD28172C-EFEA-464E-965C-7AD3AF45AB18}" srcOrd="0" destOrd="0" presId="urn:microsoft.com/office/officeart/2005/8/layout/chevron2"/>
    <dgm:cxn modelId="{CC764863-946A-428A-BC24-D1041E5362EF}" type="presOf" srcId="{BF489C3B-57AC-40E9-964D-F4BE8BD296AE}" destId="{9B1843F9-B58C-4B64-BCD7-E8A547BD7FF9}" srcOrd="0" destOrd="0" presId="urn:microsoft.com/office/officeart/2005/8/layout/chevron2"/>
    <dgm:cxn modelId="{B427F566-7A99-4598-87A9-0870B36B71B7}" type="presOf" srcId="{3DCA9206-56BF-46DC-9D78-F2299AFC8663}" destId="{53E3BE5A-81A6-43DA-825E-246BC5E9C54A}" srcOrd="0" destOrd="0" presId="urn:microsoft.com/office/officeart/2005/8/layout/chevron2"/>
    <dgm:cxn modelId="{0D0CDE6C-EA55-4E9B-B9FC-3227C4DE679D}" srcId="{09566C52-EF09-4973-9E69-3247D004E37B}" destId="{7D590A17-DA0E-49F3-A9D2-60F6C48885BE}" srcOrd="0" destOrd="0" parTransId="{2E95BFB5-5BCB-40F1-A072-8D30208D0211}" sibTransId="{76B7515B-C3F0-4C99-AB8F-15C4D03E30E9}"/>
    <dgm:cxn modelId="{BE53C74F-1C22-4994-AC25-FCF9A7851D51}" type="presOf" srcId="{E525D61E-3F59-4D4E-9F92-373B2011A7EF}" destId="{EBCD1650-D899-4BFC-BB1F-30ADE5391B9A}" srcOrd="0" destOrd="0" presId="urn:microsoft.com/office/officeart/2005/8/layout/chevron2"/>
    <dgm:cxn modelId="{77CEEF70-B444-4307-A427-3BFAE0DE0A24}" type="presOf" srcId="{B1C3AAA8-05BF-42DB-B409-6A7059DBE53B}" destId="{64C5E8DD-F068-4781-A5F5-EEE6B04CE0BE}" srcOrd="0" destOrd="0" presId="urn:microsoft.com/office/officeart/2005/8/layout/chevron2"/>
    <dgm:cxn modelId="{93483C55-4057-4878-8A26-97CDF578146B}" srcId="{9FF94035-4797-479A-825E-6F62B0AEEA87}" destId="{3DCA9206-56BF-46DC-9D78-F2299AFC8663}" srcOrd="5" destOrd="0" parTransId="{4830A936-DFEA-49B8-B08E-E1762A6E3FB1}" sibTransId="{0EF0DBD4-FF50-4AD7-BB68-1C629D97E086}"/>
    <dgm:cxn modelId="{06096B5A-22C6-4857-B9B9-42CE3A70E303}" type="presOf" srcId="{8458C4BE-DCFF-46C4-99A5-9A3A0B8FBB20}" destId="{FCAFA7B9-6C17-4E97-850E-FE04E252333A}" srcOrd="0" destOrd="0" presId="urn:microsoft.com/office/officeart/2005/8/layout/chevron2"/>
    <dgm:cxn modelId="{2A4B997E-9208-48F9-925B-1957EC9B1D67}" srcId="{9FF94035-4797-479A-825E-6F62B0AEEA87}" destId="{EB527BCC-73F7-4139-9C69-0BC23A8BA58C}" srcOrd="0" destOrd="0" parTransId="{3185DBA6-E185-4299-B21A-8F401E48D0AF}" sibTransId="{EA97FA8E-2D34-4DA8-9962-B7CF784E617C}"/>
    <dgm:cxn modelId="{A4587899-56E5-4914-9276-B4B61EF32BAA}" type="presOf" srcId="{7D590A17-DA0E-49F3-A9D2-60F6C48885BE}" destId="{FCD274C5-7145-4AEC-A4DA-AE7429F6FC2B}" srcOrd="0" destOrd="0" presId="urn:microsoft.com/office/officeart/2005/8/layout/chevron2"/>
    <dgm:cxn modelId="{3526D4A9-EBAB-467D-9D0E-F8E94BFB3027}" srcId="{EB527BCC-73F7-4139-9C69-0BC23A8BA58C}" destId="{376CF711-9D34-45B0-8576-91B1BF51B645}" srcOrd="0" destOrd="0" parTransId="{7D3E584B-C59A-49C5-85AF-7588A16637D0}" sibTransId="{3134EB3B-D558-42DC-A56C-19B8E6726023}"/>
    <dgm:cxn modelId="{D93936AC-3554-4E1B-8A41-83FE0EFAF207}" srcId="{94E38E1C-4FB4-4A2E-8663-8A0CECB6CA63}" destId="{BF489C3B-57AC-40E9-964D-F4BE8BD296AE}" srcOrd="0" destOrd="0" parTransId="{CEE5CBD5-12BA-45DC-B843-1A88CF9C8767}" sibTransId="{810D6ADC-00F2-4919-83C1-9527465FE421}"/>
    <dgm:cxn modelId="{140527AE-A156-4AD8-A065-A4A70A910F62}" srcId="{3DCA9206-56BF-46DC-9D78-F2299AFC8663}" destId="{E525D61E-3F59-4D4E-9F92-373B2011A7EF}" srcOrd="0" destOrd="0" parTransId="{6A2549BB-EB27-468A-864B-1A12BBFAAEA2}" sibTransId="{4847197B-9415-470D-AFCF-F345DD38EC14}"/>
    <dgm:cxn modelId="{7BB0BDC0-24E7-480B-9C61-057B38842D73}" type="presOf" srcId="{9FF94035-4797-479A-825E-6F62B0AEEA87}" destId="{946778F7-02C0-476A-B437-EF992196DCFB}" srcOrd="0" destOrd="0" presId="urn:microsoft.com/office/officeart/2005/8/layout/chevron2"/>
    <dgm:cxn modelId="{61EDCCC0-CAFB-4377-86C4-4E09A6CF18E3}" srcId="{9FF94035-4797-479A-825E-6F62B0AEEA87}" destId="{94E38E1C-4FB4-4A2E-8663-8A0CECB6CA63}" srcOrd="2" destOrd="0" parTransId="{0A9401B9-1732-4207-97E4-362EF24610C9}" sibTransId="{92101899-87B5-4B17-AA6E-F3D28919CF1B}"/>
    <dgm:cxn modelId="{AA2384D5-591C-484A-BEC5-DFBAAF36F3EF}" type="presOf" srcId="{EB527BCC-73F7-4139-9C69-0BC23A8BA58C}" destId="{CFDC0C50-F746-4880-AB38-94A8BB60A57B}" srcOrd="0" destOrd="0" presId="urn:microsoft.com/office/officeart/2005/8/layout/chevron2"/>
    <dgm:cxn modelId="{A6B13BD6-44C6-4E3A-A0AD-FFB06F77202F}" type="presOf" srcId="{376CF711-9D34-45B0-8576-91B1BF51B645}" destId="{6AAB18BD-B224-4CD9-AC49-606C1D2D16DB}" srcOrd="0" destOrd="0" presId="urn:microsoft.com/office/officeart/2005/8/layout/chevron2"/>
    <dgm:cxn modelId="{59B3B2DB-9DFE-440B-B931-F8BCEE993A18}" srcId="{9FF94035-4797-479A-825E-6F62B0AEEA87}" destId="{570BEF95-ACD4-4027-ACE0-A646EA021950}" srcOrd="3" destOrd="0" parTransId="{E7BEB1F4-7F92-475D-8592-C8FE6BD98BCC}" sibTransId="{730674E6-F80C-4E85-8DE6-A016C77A1453}"/>
    <dgm:cxn modelId="{86DDE2E0-473A-48BA-AD80-C2DD75C3C852}" srcId="{8458C4BE-DCFF-46C4-99A5-9A3A0B8FBB20}" destId="{5DFA6788-BF23-4A28-B5E4-66C0D8E55AB1}" srcOrd="0" destOrd="0" parTransId="{4EA90A63-5E95-4517-80FA-01FE89435609}" sibTransId="{6E32A915-0374-4A93-A494-31F26C5EC6DE}"/>
    <dgm:cxn modelId="{ACD9CDF8-DCAB-4EA8-BD35-CAD671A623CE}" type="presOf" srcId="{09566C52-EF09-4973-9E69-3247D004E37B}" destId="{FD1203CA-3231-48CB-9CFB-4E8FB13943C8}" srcOrd="0" destOrd="0" presId="urn:microsoft.com/office/officeart/2005/8/layout/chevron2"/>
    <dgm:cxn modelId="{DE5AB61A-3FEC-40F8-AF1F-49015AA15CBE}" type="presParOf" srcId="{946778F7-02C0-476A-B437-EF992196DCFB}" destId="{84ADCB47-6D1E-4760-958D-8D39F4625940}" srcOrd="0" destOrd="0" presId="urn:microsoft.com/office/officeart/2005/8/layout/chevron2"/>
    <dgm:cxn modelId="{892B2FA8-C33F-4030-9D2F-599C36F7A97F}" type="presParOf" srcId="{84ADCB47-6D1E-4760-958D-8D39F4625940}" destId="{CFDC0C50-F746-4880-AB38-94A8BB60A57B}" srcOrd="0" destOrd="0" presId="urn:microsoft.com/office/officeart/2005/8/layout/chevron2"/>
    <dgm:cxn modelId="{A709FA91-B1FF-461C-A888-9718FA88109B}" type="presParOf" srcId="{84ADCB47-6D1E-4760-958D-8D39F4625940}" destId="{6AAB18BD-B224-4CD9-AC49-606C1D2D16DB}" srcOrd="1" destOrd="0" presId="urn:microsoft.com/office/officeart/2005/8/layout/chevron2"/>
    <dgm:cxn modelId="{68537B2D-09CE-4A65-8BB7-AA0F77C78E6A}" type="presParOf" srcId="{946778F7-02C0-476A-B437-EF992196DCFB}" destId="{482FD91B-6527-4DCF-9384-5917EB2F9F6B}" srcOrd="1" destOrd="0" presId="urn:microsoft.com/office/officeart/2005/8/layout/chevron2"/>
    <dgm:cxn modelId="{5FEB6B54-E322-4AAD-AEC9-68DEC2B267BC}" type="presParOf" srcId="{946778F7-02C0-476A-B437-EF992196DCFB}" destId="{E905BB64-CA17-46CA-B37A-F5136FB3B5E4}" srcOrd="2" destOrd="0" presId="urn:microsoft.com/office/officeart/2005/8/layout/chevron2"/>
    <dgm:cxn modelId="{04A193AC-092D-41C7-8188-BCFE2C11D921}" type="presParOf" srcId="{E905BB64-CA17-46CA-B37A-F5136FB3B5E4}" destId="{FD1203CA-3231-48CB-9CFB-4E8FB13943C8}" srcOrd="0" destOrd="0" presId="urn:microsoft.com/office/officeart/2005/8/layout/chevron2"/>
    <dgm:cxn modelId="{A1126662-C072-4D6D-8458-13DE19FF3A65}" type="presParOf" srcId="{E905BB64-CA17-46CA-B37A-F5136FB3B5E4}" destId="{FCD274C5-7145-4AEC-A4DA-AE7429F6FC2B}" srcOrd="1" destOrd="0" presId="urn:microsoft.com/office/officeart/2005/8/layout/chevron2"/>
    <dgm:cxn modelId="{BCEC2247-2C02-4776-8D92-1E4619F0808B}" type="presParOf" srcId="{946778F7-02C0-476A-B437-EF992196DCFB}" destId="{B649AAFB-2016-43B8-96F4-CEBD09614C25}" srcOrd="3" destOrd="0" presId="urn:microsoft.com/office/officeart/2005/8/layout/chevron2"/>
    <dgm:cxn modelId="{960093FF-DA29-432F-A4EF-A111B1472AD4}" type="presParOf" srcId="{946778F7-02C0-476A-B437-EF992196DCFB}" destId="{31F18A55-2B5F-4F7C-9A0D-0B256248333F}" srcOrd="4" destOrd="0" presId="urn:microsoft.com/office/officeart/2005/8/layout/chevron2"/>
    <dgm:cxn modelId="{C0243C69-54C4-4D33-BADA-982E6114865C}" type="presParOf" srcId="{31F18A55-2B5F-4F7C-9A0D-0B256248333F}" destId="{8FDCA452-A660-4391-83D4-BF56B86E1993}" srcOrd="0" destOrd="0" presId="urn:microsoft.com/office/officeart/2005/8/layout/chevron2"/>
    <dgm:cxn modelId="{33E87008-537D-43CE-A1B6-118A923F76F4}" type="presParOf" srcId="{31F18A55-2B5F-4F7C-9A0D-0B256248333F}" destId="{9B1843F9-B58C-4B64-BCD7-E8A547BD7FF9}" srcOrd="1" destOrd="0" presId="urn:microsoft.com/office/officeart/2005/8/layout/chevron2"/>
    <dgm:cxn modelId="{B22A98C9-33FB-478B-95F1-536FA07B4D51}" type="presParOf" srcId="{946778F7-02C0-476A-B437-EF992196DCFB}" destId="{29751587-F38C-4C24-9C58-5C42AF19E16A}" srcOrd="5" destOrd="0" presId="urn:microsoft.com/office/officeart/2005/8/layout/chevron2"/>
    <dgm:cxn modelId="{CFF9FEA6-10FF-4CF5-9C98-F95FBBC6F48A}" type="presParOf" srcId="{946778F7-02C0-476A-B437-EF992196DCFB}" destId="{A6D8E8AB-5C24-43B1-8112-73D562F2BD64}" srcOrd="6" destOrd="0" presId="urn:microsoft.com/office/officeart/2005/8/layout/chevron2"/>
    <dgm:cxn modelId="{E470CB75-1074-4900-8364-633212426DB6}" type="presParOf" srcId="{A6D8E8AB-5C24-43B1-8112-73D562F2BD64}" destId="{AD28172C-EFEA-464E-965C-7AD3AF45AB18}" srcOrd="0" destOrd="0" presId="urn:microsoft.com/office/officeart/2005/8/layout/chevron2"/>
    <dgm:cxn modelId="{FE8E5FFC-C97D-4C0D-8186-3F8D77B33FC7}" type="presParOf" srcId="{A6D8E8AB-5C24-43B1-8112-73D562F2BD64}" destId="{64C5E8DD-F068-4781-A5F5-EEE6B04CE0BE}" srcOrd="1" destOrd="0" presId="urn:microsoft.com/office/officeart/2005/8/layout/chevron2"/>
    <dgm:cxn modelId="{1BB0B651-E806-4422-8808-76FA42451F75}" type="presParOf" srcId="{946778F7-02C0-476A-B437-EF992196DCFB}" destId="{E51DCDB3-7BD4-400D-BA22-61302F890B91}" srcOrd="7" destOrd="0" presId="urn:microsoft.com/office/officeart/2005/8/layout/chevron2"/>
    <dgm:cxn modelId="{14516C8B-50B3-4D35-8A1B-460FC57B832A}" type="presParOf" srcId="{946778F7-02C0-476A-B437-EF992196DCFB}" destId="{E2FFC37D-DAC7-4788-B4C1-DB15AA362A3F}" srcOrd="8" destOrd="0" presId="urn:microsoft.com/office/officeart/2005/8/layout/chevron2"/>
    <dgm:cxn modelId="{AB619AB5-6BF5-4EE4-857F-93D668AF1A32}" type="presParOf" srcId="{E2FFC37D-DAC7-4788-B4C1-DB15AA362A3F}" destId="{FCAFA7B9-6C17-4E97-850E-FE04E252333A}" srcOrd="0" destOrd="0" presId="urn:microsoft.com/office/officeart/2005/8/layout/chevron2"/>
    <dgm:cxn modelId="{116177D5-C6B4-44A7-B48E-DA37FA5C7B32}" type="presParOf" srcId="{E2FFC37D-DAC7-4788-B4C1-DB15AA362A3F}" destId="{C5209D9F-CDBE-491B-874A-4FE63424C897}" srcOrd="1" destOrd="0" presId="urn:microsoft.com/office/officeart/2005/8/layout/chevron2"/>
    <dgm:cxn modelId="{D44FE241-F517-4667-989F-3999BA1FBB3F}" type="presParOf" srcId="{946778F7-02C0-476A-B437-EF992196DCFB}" destId="{8691C023-6FDC-4C26-BC6A-B4FE23193EAF}" srcOrd="9" destOrd="0" presId="urn:microsoft.com/office/officeart/2005/8/layout/chevron2"/>
    <dgm:cxn modelId="{AA666BA4-ADA3-424A-853A-E445FB04E5DF}" type="presParOf" srcId="{946778F7-02C0-476A-B437-EF992196DCFB}" destId="{F0819807-3976-4809-8158-4B7F8B0A028A}" srcOrd="10" destOrd="0" presId="urn:microsoft.com/office/officeart/2005/8/layout/chevron2"/>
    <dgm:cxn modelId="{2B96A805-8FF0-4DEE-BA22-C6A9285F032F}" type="presParOf" srcId="{F0819807-3976-4809-8158-4B7F8B0A028A}" destId="{53E3BE5A-81A6-43DA-825E-246BC5E9C54A}" srcOrd="0" destOrd="0" presId="urn:microsoft.com/office/officeart/2005/8/layout/chevron2"/>
    <dgm:cxn modelId="{42580215-630E-4683-B821-F41542399EDE}" type="presParOf" srcId="{F0819807-3976-4809-8158-4B7F8B0A028A}" destId="{EBCD1650-D899-4BFC-BB1F-30ADE5391B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E91B2-F2DD-4577-9C7F-3B0B30BA4AE5}">
      <dsp:nvSpPr>
        <dsp:cNvPr id="0" name=""/>
        <dsp:cNvSpPr/>
      </dsp:nvSpPr>
      <dsp:spPr>
        <a:xfrm>
          <a:off x="0" y="0"/>
          <a:ext cx="7464490" cy="1796142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One way to promote the principles of sustainability is to educate people about the importance of living sustainably for the future.</a:t>
          </a:r>
          <a:endParaRPr lang="en-IN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512" y="0"/>
        <a:ext cx="5791977" cy="1796142"/>
      </dsp:txXfrm>
    </dsp:sp>
    <dsp:sp modelId="{BEA74D82-7653-4DC3-8E28-B5335E3BE90C}">
      <dsp:nvSpPr>
        <dsp:cNvPr id="0" name=""/>
        <dsp:cNvSpPr/>
      </dsp:nvSpPr>
      <dsp:spPr>
        <a:xfrm>
          <a:off x="0" y="3594124"/>
          <a:ext cx="1492898" cy="1436914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AC36BB46-3366-4BF8-A3F4-50718E838EB6}">
      <dsp:nvSpPr>
        <dsp:cNvPr id="0" name=""/>
        <dsp:cNvSpPr/>
      </dsp:nvSpPr>
      <dsp:spPr>
        <a:xfrm>
          <a:off x="0" y="1975757"/>
          <a:ext cx="7464490" cy="179614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solidFill>
            <a:schemeClr val="accent1">
              <a:shade val="5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ESD is understood as a new educational paradigm encompassing four dimensions – economic, social, environmental and cultural – which are interrelated and cannot be treated separately.</a:t>
          </a:r>
          <a:endParaRPr lang="en-IN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512" y="1975757"/>
        <a:ext cx="5791977" cy="1796142"/>
      </dsp:txXfrm>
    </dsp:sp>
    <dsp:sp modelId="{61655C00-E0E5-4069-A4F0-0223F720544F}">
      <dsp:nvSpPr>
        <dsp:cNvPr id="0" name=""/>
        <dsp:cNvSpPr/>
      </dsp:nvSpPr>
      <dsp:spPr>
        <a:xfrm>
          <a:off x="683728" y="2206166"/>
          <a:ext cx="484669" cy="1436914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EF41E05-D50C-48A6-B61F-AA3A2001D73D}">
      <dsp:nvSpPr>
        <dsp:cNvPr id="0" name=""/>
        <dsp:cNvSpPr/>
      </dsp:nvSpPr>
      <dsp:spPr>
        <a:xfrm>
          <a:off x="0" y="3951514"/>
          <a:ext cx="7464490" cy="1796142"/>
        </a:xfrm>
        <a:prstGeom prst="roundRect">
          <a:avLst>
            <a:gd name="adj" fmla="val 10000"/>
          </a:avLst>
        </a:prstGeom>
        <a:solidFill>
          <a:srgbClr val="0276C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This means that all aspects of sustainability including social, economic, environmental and cultural factors can be integrated into the curriculum.</a:t>
          </a:r>
          <a:endParaRPr lang="en-IN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2512" y="3951514"/>
        <a:ext cx="5791977" cy="1796142"/>
      </dsp:txXfrm>
    </dsp:sp>
    <dsp:sp modelId="{33F0DDDA-A5B2-4635-BD9F-4BA7CCCB2279}">
      <dsp:nvSpPr>
        <dsp:cNvPr id="0" name=""/>
        <dsp:cNvSpPr/>
      </dsp:nvSpPr>
      <dsp:spPr>
        <a:xfrm>
          <a:off x="886367" y="744903"/>
          <a:ext cx="129822" cy="327602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9DBA6-C076-4EE5-9056-EA7866FE46CC}">
      <dsp:nvSpPr>
        <dsp:cNvPr id="0" name=""/>
        <dsp:cNvSpPr/>
      </dsp:nvSpPr>
      <dsp:spPr>
        <a:xfrm>
          <a:off x="3403712" y="1894835"/>
          <a:ext cx="2408418" cy="208337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Activities for English classes to achieve the learning objectives</a:t>
          </a:r>
          <a:endParaRPr lang="en-IN" sz="200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2821" y="2240080"/>
        <a:ext cx="1610200" cy="1392889"/>
      </dsp:txXfrm>
    </dsp:sp>
    <dsp:sp modelId="{25AC4C4C-F13E-4267-AFA8-0FB03F7B3BB4}">
      <dsp:nvSpPr>
        <dsp:cNvPr id="0" name=""/>
        <dsp:cNvSpPr/>
      </dsp:nvSpPr>
      <dsp:spPr>
        <a:xfrm>
          <a:off x="4911845" y="898079"/>
          <a:ext cx="908689" cy="782956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0237A-455A-4CB0-AA34-5CC4DADC6AC2}">
      <dsp:nvSpPr>
        <dsp:cNvPr id="0" name=""/>
        <dsp:cNvSpPr/>
      </dsp:nvSpPr>
      <dsp:spPr>
        <a:xfrm>
          <a:off x="3625563" y="0"/>
          <a:ext cx="1973682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Make Learning English Interesting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52644" y="282964"/>
        <a:ext cx="1319520" cy="1141538"/>
      </dsp:txXfrm>
    </dsp:sp>
    <dsp:sp modelId="{1B10CB86-8D52-40DA-BAD4-9B8D0DC53252}">
      <dsp:nvSpPr>
        <dsp:cNvPr id="0" name=""/>
        <dsp:cNvSpPr/>
      </dsp:nvSpPr>
      <dsp:spPr>
        <a:xfrm>
          <a:off x="5972356" y="2361790"/>
          <a:ext cx="908689" cy="782956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A2AA1-0A1C-45E1-BFA8-68DC35EDD50C}">
      <dsp:nvSpPr>
        <dsp:cNvPr id="0" name=""/>
        <dsp:cNvSpPr/>
      </dsp:nvSpPr>
      <dsp:spPr>
        <a:xfrm>
          <a:off x="5324313" y="1050206"/>
          <a:ext cx="2196372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11022"/>
            <a:satOff val="54"/>
            <a:lumOff val="433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 an interactive environment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9952" y="1318907"/>
        <a:ext cx="1505094" cy="1170064"/>
      </dsp:txXfrm>
    </dsp:sp>
    <dsp:sp modelId="{901BD207-B454-49EA-89E1-EE3E15356B41}">
      <dsp:nvSpPr>
        <dsp:cNvPr id="0" name=""/>
        <dsp:cNvSpPr/>
      </dsp:nvSpPr>
      <dsp:spPr>
        <a:xfrm>
          <a:off x="5235657" y="4014044"/>
          <a:ext cx="908689" cy="782956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A2C2F-ACE2-4E1B-B3A4-6B385775383C}">
      <dsp:nvSpPr>
        <dsp:cNvPr id="0" name=""/>
        <dsp:cNvSpPr/>
      </dsp:nvSpPr>
      <dsp:spPr>
        <a:xfrm>
          <a:off x="5305445" y="3114790"/>
          <a:ext cx="2234109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22044"/>
            <a:satOff val="108"/>
            <a:lumOff val="867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Summary or Synthesis Tombstones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4228" y="3381355"/>
        <a:ext cx="1536543" cy="1174336"/>
      </dsp:txXfrm>
    </dsp:sp>
    <dsp:sp modelId="{156DE150-646B-4473-9624-1799C93E01A9}">
      <dsp:nvSpPr>
        <dsp:cNvPr id="0" name=""/>
        <dsp:cNvSpPr/>
      </dsp:nvSpPr>
      <dsp:spPr>
        <a:xfrm>
          <a:off x="3408194" y="4185555"/>
          <a:ext cx="908689" cy="782956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06FF-E0F0-4B09-994A-B5541BF57EF7}">
      <dsp:nvSpPr>
        <dsp:cNvPr id="0" name=""/>
        <dsp:cNvSpPr/>
      </dsp:nvSpPr>
      <dsp:spPr>
        <a:xfrm>
          <a:off x="3607207" y="4127668"/>
          <a:ext cx="1973682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33067"/>
            <a:satOff val="163"/>
            <a:lumOff val="1301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Enhance creativeness through the  classes</a:t>
          </a:r>
        </a:p>
      </dsp:txBody>
      <dsp:txXfrm>
        <a:off x="3934288" y="4410632"/>
        <a:ext cx="1319520" cy="1141538"/>
      </dsp:txXfrm>
    </dsp:sp>
    <dsp:sp modelId="{996E9B4E-C838-4F37-B31A-5B4CA32736B7}">
      <dsp:nvSpPr>
        <dsp:cNvPr id="0" name=""/>
        <dsp:cNvSpPr/>
      </dsp:nvSpPr>
      <dsp:spPr>
        <a:xfrm>
          <a:off x="2330316" y="2722431"/>
          <a:ext cx="908689" cy="782956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C291B-9A71-42A3-B7AC-4BF88A517452}">
      <dsp:nvSpPr>
        <dsp:cNvPr id="0" name=""/>
        <dsp:cNvSpPr/>
      </dsp:nvSpPr>
      <dsp:spPr>
        <a:xfrm>
          <a:off x="1807063" y="3115965"/>
          <a:ext cx="1973682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44089"/>
            <a:satOff val="217"/>
            <a:lumOff val="1735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Language-Based Approach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4144" y="3398929"/>
        <a:ext cx="1319520" cy="1141538"/>
      </dsp:txXfrm>
    </dsp:sp>
    <dsp:sp modelId="{2CEF1228-126C-42E8-B759-410C1547DEA3}">
      <dsp:nvSpPr>
        <dsp:cNvPr id="0" name=""/>
        <dsp:cNvSpPr/>
      </dsp:nvSpPr>
      <dsp:spPr>
        <a:xfrm>
          <a:off x="1660636" y="1047857"/>
          <a:ext cx="2266537" cy="17074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55111"/>
            <a:satOff val="271"/>
            <a:lumOff val="2169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Diversifying Classroom Texts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2122" y="1312644"/>
        <a:ext cx="1563565" cy="1177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C0C50-F746-4880-AB38-94A8BB60A57B}">
      <dsp:nvSpPr>
        <dsp:cNvPr id="0" name=""/>
        <dsp:cNvSpPr/>
      </dsp:nvSpPr>
      <dsp:spPr>
        <a:xfrm rot="5400000">
          <a:off x="-118328" y="118328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0" y="276099"/>
        <a:ext cx="552198" cy="236656"/>
      </dsp:txXfrm>
    </dsp:sp>
    <dsp:sp modelId="{6AAB18BD-B224-4CD9-AC49-606C1D2D16DB}">
      <dsp:nvSpPr>
        <dsp:cNvPr id="0" name=""/>
        <dsp:cNvSpPr/>
      </dsp:nvSpPr>
      <dsp:spPr>
        <a:xfrm rot="5400000">
          <a:off x="3198921" y="-2616607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Ending Poverty in All Its Forms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55147"/>
        <a:ext cx="5781171" cy="462693"/>
      </dsp:txXfrm>
    </dsp:sp>
    <dsp:sp modelId="{FD1203CA-3231-48CB-9CFB-4E8FB13943C8}">
      <dsp:nvSpPr>
        <dsp:cNvPr id="0" name=""/>
        <dsp:cNvSpPr/>
      </dsp:nvSpPr>
      <dsp:spPr>
        <a:xfrm rot="5400000">
          <a:off x="-89751" y="790568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28577" y="948339"/>
        <a:ext cx="552198" cy="236656"/>
      </dsp:txXfrm>
    </dsp:sp>
    <dsp:sp modelId="{FCD274C5-7145-4AEC-A4DA-AE7429F6FC2B}">
      <dsp:nvSpPr>
        <dsp:cNvPr id="0" name=""/>
        <dsp:cNvSpPr/>
      </dsp:nvSpPr>
      <dsp:spPr>
        <a:xfrm rot="5400000">
          <a:off x="3198921" y="-1955432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Quality Education and Lifelong Learning Opportunities For All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716322"/>
        <a:ext cx="5781171" cy="462693"/>
      </dsp:txXfrm>
    </dsp:sp>
    <dsp:sp modelId="{8FDCA452-A660-4391-83D4-BF56B86E1993}">
      <dsp:nvSpPr>
        <dsp:cNvPr id="0" name=""/>
        <dsp:cNvSpPr/>
      </dsp:nvSpPr>
      <dsp:spPr>
        <a:xfrm rot="5400000">
          <a:off x="-118328" y="1498784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0" y="1656555"/>
        <a:ext cx="552198" cy="236656"/>
      </dsp:txXfrm>
    </dsp:sp>
    <dsp:sp modelId="{9B1843F9-B58C-4B64-BCD7-E8A547BD7FF9}">
      <dsp:nvSpPr>
        <dsp:cNvPr id="0" name=""/>
        <dsp:cNvSpPr/>
      </dsp:nvSpPr>
      <dsp:spPr>
        <a:xfrm rot="5400000">
          <a:off x="3198921" y="-1266266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Economic Growth, Full Employment and Decent Work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1405488"/>
        <a:ext cx="5781171" cy="462693"/>
      </dsp:txXfrm>
    </dsp:sp>
    <dsp:sp modelId="{AD28172C-EFEA-464E-965C-7AD3AF45AB18}">
      <dsp:nvSpPr>
        <dsp:cNvPr id="0" name=""/>
        <dsp:cNvSpPr/>
      </dsp:nvSpPr>
      <dsp:spPr>
        <a:xfrm rot="5400000">
          <a:off x="-118328" y="2187950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0" y="2345721"/>
        <a:ext cx="552198" cy="236656"/>
      </dsp:txXfrm>
    </dsp:sp>
    <dsp:sp modelId="{64C5E8DD-F068-4781-A5F5-EEE6B04CE0BE}">
      <dsp:nvSpPr>
        <dsp:cNvPr id="0" name=""/>
        <dsp:cNvSpPr/>
      </dsp:nvSpPr>
      <dsp:spPr>
        <a:xfrm rot="5400000">
          <a:off x="3198921" y="-577101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Responsible Consumption and Production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2094653"/>
        <a:ext cx="5781171" cy="462693"/>
      </dsp:txXfrm>
    </dsp:sp>
    <dsp:sp modelId="{FCAFA7B9-6C17-4E97-850E-FE04E252333A}">
      <dsp:nvSpPr>
        <dsp:cNvPr id="0" name=""/>
        <dsp:cNvSpPr/>
      </dsp:nvSpPr>
      <dsp:spPr>
        <a:xfrm rot="5400000">
          <a:off x="-118328" y="2877116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0" y="3034887"/>
        <a:ext cx="552198" cy="236656"/>
      </dsp:txXfrm>
    </dsp:sp>
    <dsp:sp modelId="{C5209D9F-CDBE-491B-874A-4FE63424C897}">
      <dsp:nvSpPr>
        <dsp:cNvPr id="0" name=""/>
        <dsp:cNvSpPr/>
      </dsp:nvSpPr>
      <dsp:spPr>
        <a:xfrm rot="5400000">
          <a:off x="3198921" y="112064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Climate Change and Its Impacts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2783819"/>
        <a:ext cx="5781171" cy="462693"/>
      </dsp:txXfrm>
    </dsp:sp>
    <dsp:sp modelId="{53E3BE5A-81A6-43DA-825E-246BC5E9C54A}">
      <dsp:nvSpPr>
        <dsp:cNvPr id="0" name=""/>
        <dsp:cNvSpPr/>
      </dsp:nvSpPr>
      <dsp:spPr>
        <a:xfrm rot="5400000">
          <a:off x="-118328" y="3566282"/>
          <a:ext cx="788854" cy="552198"/>
        </a:xfrm>
        <a:prstGeom prst="chevron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endParaRPr lang="en-IN" sz="1500" kern="1200" dirty="0"/>
        </a:p>
      </dsp:txBody>
      <dsp:txXfrm rot="-5400000">
        <a:off x="0" y="3724053"/>
        <a:ext cx="552198" cy="236656"/>
      </dsp:txXfrm>
    </dsp:sp>
    <dsp:sp modelId="{EBCD1650-D899-4BFC-BB1F-30ADE5391B9A}">
      <dsp:nvSpPr>
        <dsp:cNvPr id="0" name=""/>
        <dsp:cNvSpPr/>
      </dsp:nvSpPr>
      <dsp:spPr>
        <a:xfrm rot="5400000">
          <a:off x="3198921" y="801230"/>
          <a:ext cx="512755" cy="58062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Access To Justice For All</a:t>
          </a:r>
          <a:endParaRPr lang="en-IN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2198" y="3472985"/>
        <a:ext cx="5781171" cy="462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3EFE-C477-4CA5-9F66-3D2580986A55}" type="datetimeFigureOut">
              <a:rPr lang="en-IN" smtClean="0"/>
              <a:t>04-05-2023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EDAD-18C3-443A-996C-C6D4A9207C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81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BA99-5231-4712-9C97-E6AAAA82E617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71F2-81FB-4B0C-8A63-2655FEF99941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64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9B37-A6CD-4F2A-B393-C82FFDDC114E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7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3EE-8492-4536-A026-81183AC28DA1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3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B9E0-DF4E-435D-8AEF-3CBC08D02E85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7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D3-AE33-4472-B46B-D1BE431BBEB6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D80C-0F9C-4B94-A5A6-58C535DDF694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3E5F-749A-4342-9190-269C19044358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8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597-60D2-473E-9F6A-FEEEA62A8246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6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B10F28-549D-48E6-887E-DBEA29E1D000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F04E-3AFF-4440-BC50-EF085BB6F62B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4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541275-5D04-43E4-8C73-CFDB23E76693}" type="datetime1">
              <a:rPr lang="en-IN" smtClean="0"/>
              <a:t>04-05-2023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E67E6E-A90B-4774-83BA-407E861811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6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A7181-A780-A4E8-872F-F74163A1AFCA}"/>
              </a:ext>
            </a:extLst>
          </p:cNvPr>
          <p:cNvSpPr txBox="1"/>
          <p:nvPr/>
        </p:nvSpPr>
        <p:spPr>
          <a:xfrm>
            <a:off x="438539" y="928961"/>
            <a:ext cx="11150082" cy="149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“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Integrating sustainability issues into English language: Rural and Urban centric concept on Indian Perspective</a:t>
            </a:r>
            <a:r>
              <a:rPr lang="en-IN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”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F84E1-1F4E-30D4-0B4A-439AA1E7EA6D}"/>
              </a:ext>
            </a:extLst>
          </p:cNvPr>
          <p:cNvSpPr txBox="1"/>
          <p:nvPr/>
        </p:nvSpPr>
        <p:spPr>
          <a:xfrm>
            <a:off x="121298" y="2458957"/>
            <a:ext cx="119525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Anik Pal</a:t>
            </a:r>
          </a:p>
          <a:p>
            <a:pPr algn="ctr"/>
            <a:endParaRPr lang="en-IN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 Authors: Snigdha Chandra Paik, Hiranmoy Samanta (Asst. Prof.), Itu Chowdhury Gupta(Asst. prof.)</a:t>
            </a:r>
          </a:p>
          <a:p>
            <a:pPr algn="ctr">
              <a:lnSpc>
                <a:spcPct val="150000"/>
              </a:lnSpc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Basic Science and Humanities</a:t>
            </a:r>
          </a:p>
          <a:p>
            <a:pPr algn="ctr">
              <a:lnSpc>
                <a:spcPct val="150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Gargi Memorial  Institute of Technology</a:t>
            </a:r>
            <a:endParaRPr lang="en-IN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Kolkata, India</a:t>
            </a:r>
          </a:p>
        </p:txBody>
      </p:sp>
      <p:pic>
        <p:nvPicPr>
          <p:cNvPr id="1030" name="Picture 6" descr="JIS">
            <a:extLst>
              <a:ext uri="{FF2B5EF4-FFF2-40B4-BE49-F238E27FC236}">
                <a16:creationId xmlns:a16="http://schemas.microsoft.com/office/drawing/2014/main" id="{5B55B90A-231D-6C5B-3DF3-6A18E0AC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494" y="5400"/>
            <a:ext cx="935490" cy="8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E7581-4305-7EF0-9BBC-58E03914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510" y="6359136"/>
            <a:ext cx="10783111" cy="365125"/>
          </a:xfrm>
        </p:spPr>
        <p:txBody>
          <a:bodyPr/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Connecting Social, financial and  Human Sciences for Sustainable Development,4-6th May 2023.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6368E-9A08-B462-8D23-250B453E7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92" y="-268282"/>
            <a:ext cx="2072469" cy="1243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DF0A1-5D0D-E1CF-F74A-F4890021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" y="0"/>
            <a:ext cx="1312506" cy="10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7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D689A00-A559-6949-D708-6557DFEC4143}"/>
              </a:ext>
            </a:extLst>
          </p:cNvPr>
          <p:cNvSpPr/>
          <p:nvPr/>
        </p:nvSpPr>
        <p:spPr>
          <a:xfrm>
            <a:off x="2808514" y="214603"/>
            <a:ext cx="5495731" cy="83042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OF THE PRESENTATION</a:t>
            </a: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7E535-6CA2-4B74-A2C8-AD991E2931EF}"/>
              </a:ext>
            </a:extLst>
          </p:cNvPr>
          <p:cNvSpPr txBox="1"/>
          <p:nvPr/>
        </p:nvSpPr>
        <p:spPr>
          <a:xfrm>
            <a:off x="1660849" y="1131437"/>
            <a:ext cx="10531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 of a Teacher for Sustainable English Development.</a:t>
            </a:r>
            <a:r>
              <a:rPr lang="en-I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 and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Activities for English classes to achieve the learning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topics can vary from ensuring equal educational opportunities to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providing quality education in underprivileged nations.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objectives for sustainable development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940BDF7-678A-1CCE-B8EF-0F506DF4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08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78F43B-0BA6-45AF-BFA3-67C37E701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19762"/>
              </p:ext>
            </p:extLst>
          </p:nvPr>
        </p:nvGraphicFramePr>
        <p:xfrm>
          <a:off x="4572000" y="555171"/>
          <a:ext cx="7464490" cy="574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F40CDC-1CC5-7036-8BFA-A6920C90E2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23" y="3299938"/>
            <a:ext cx="2260940" cy="3002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C4671-C279-E421-350E-699550B600BA}"/>
              </a:ext>
            </a:extLst>
          </p:cNvPr>
          <p:cNvSpPr txBox="1"/>
          <p:nvPr/>
        </p:nvSpPr>
        <p:spPr>
          <a:xfrm>
            <a:off x="1315616" y="438539"/>
            <a:ext cx="2976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</a:t>
            </a:r>
          </a:p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FCC3-1B55-0BAA-814A-8B325BB2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683B0-9B12-3C84-5C19-B36ED23DB4B8}"/>
              </a:ext>
            </a:extLst>
          </p:cNvPr>
          <p:cNvSpPr txBox="1"/>
          <p:nvPr/>
        </p:nvSpPr>
        <p:spPr>
          <a:xfrm>
            <a:off x="917510" y="1985504"/>
            <a:ext cx="10356979" cy="393010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teaching and learning process is like clapping to make a sound, but without the right teachers and students, it is meaningless.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Teachers should first try to understand their students before they can understand them.</a:t>
            </a:r>
          </a:p>
          <a:p>
            <a:pPr algn="just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15F3B-048B-B9B9-C515-B3AF62A83479}"/>
              </a:ext>
            </a:extLst>
          </p:cNvPr>
          <p:cNvSpPr txBox="1"/>
          <p:nvPr/>
        </p:nvSpPr>
        <p:spPr>
          <a:xfrm>
            <a:off x="1543050" y="314325"/>
            <a:ext cx="9648825" cy="96202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 of a teacher for sustainable English development: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BE49-F6AC-0320-14DC-9E7465E9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4353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D678746-5735-F57D-4ADE-F8D5085B31AD}"/>
              </a:ext>
            </a:extLst>
          </p:cNvPr>
          <p:cNvSpPr/>
          <p:nvPr/>
        </p:nvSpPr>
        <p:spPr>
          <a:xfrm>
            <a:off x="1401247" y="1435865"/>
            <a:ext cx="9181323" cy="5206482"/>
          </a:xfrm>
          <a:prstGeom prst="foldedCorner">
            <a:avLst>
              <a:gd name="adj" fmla="val 48808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a needs analysis is evident in the definition of the following course objectives.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important stage in course design as it helps identify the skills and knowledge that students need.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learner-centered and the teacher acts as a facilitator. The focus is on the learner, not the teacher.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FD6783-51C8-CC64-7C8D-995B0084257C}"/>
              </a:ext>
            </a:extLst>
          </p:cNvPr>
          <p:cNvSpPr/>
          <p:nvPr/>
        </p:nvSpPr>
        <p:spPr>
          <a:xfrm>
            <a:off x="3381826" y="335281"/>
            <a:ext cx="5220167" cy="82296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Materials</a:t>
            </a:r>
          </a:p>
          <a:p>
            <a:pPr algn="ctr"/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8E86-D0A6-1AA3-9601-EDB57A3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17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DCDB29-754F-0FF0-4DD1-59B523B0D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12187"/>
              </p:ext>
            </p:extLst>
          </p:nvPr>
        </p:nvGraphicFramePr>
        <p:xfrm>
          <a:off x="-1166534" y="417157"/>
          <a:ext cx="9200191" cy="587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E5A95-E01F-CD38-19A9-E56CC66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7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86D647B8-1FCF-5D90-8C07-F374462598BC}"/>
              </a:ext>
            </a:extLst>
          </p:cNvPr>
          <p:cNvSpPr/>
          <p:nvPr/>
        </p:nvSpPr>
        <p:spPr>
          <a:xfrm>
            <a:off x="0" y="1"/>
            <a:ext cx="12192001" cy="1735494"/>
          </a:xfrm>
          <a:prstGeom prst="flowChartInputOutput">
            <a:avLst/>
          </a:prstGeom>
          <a:solidFill>
            <a:srgbClr val="3B8FC6"/>
          </a:solidFill>
          <a:ln>
            <a:solidFill>
              <a:srgbClr val="3B8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To Provide Quality Education In Underprivileged 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BA89A-5996-0374-3101-689C2A180522}"/>
              </a:ext>
            </a:extLst>
          </p:cNvPr>
          <p:cNvSpPr txBox="1"/>
          <p:nvPr/>
        </p:nvSpPr>
        <p:spPr>
          <a:xfrm>
            <a:off x="5267132" y="2198625"/>
            <a:ext cx="611155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consequences of the increase in sea levels for nations (e.g. nations with small islands).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warming of the planet caused by the trapping of heat in the atmosphere.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rise in temperature of the Earth's surface due to the increase in greenhouse gases.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to safeguarding the environment.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Morality and alterations in the climate.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probability and averting ecological calamities.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4D47-9917-89AC-0D87-301C96EF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9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4196">
              <a:schemeClr val="accent1">
                <a:lumMod val="45000"/>
                <a:lumOff val="55000"/>
              </a:schemeClr>
            </a:gs>
            <a:gs pos="39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30289C-54FB-D5DA-BE3E-F758AA86D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077338"/>
              </p:ext>
            </p:extLst>
          </p:nvPr>
        </p:nvGraphicFramePr>
        <p:xfrm>
          <a:off x="1375259" y="1761720"/>
          <a:ext cx="6358401" cy="423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E1817A6-C3EE-F5CF-FE0F-854BBD6B2A76}"/>
              </a:ext>
            </a:extLst>
          </p:cNvPr>
          <p:cNvSpPr/>
          <p:nvPr/>
        </p:nvSpPr>
        <p:spPr>
          <a:xfrm>
            <a:off x="895738" y="191796"/>
            <a:ext cx="8969622" cy="82109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Learning objectives for English Sustainable Development goals</a:t>
            </a:r>
          </a:p>
          <a:p>
            <a:pPr algn="ctr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5D7E-7761-908D-B2C3-B7D91081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8F343-78D4-37D5-AE45-9690D7B4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Conference on Connecting Social, financial and  Human Sciences for Sustainable Development,4-6th May 2023.</a:t>
            </a:r>
            <a:endParaRPr lang="en-IN" dirty="0"/>
          </a:p>
        </p:txBody>
      </p:sp>
      <p:pic>
        <p:nvPicPr>
          <p:cNvPr id="1026" name="Picture 2" descr="Thank You Slide 01 PowerPoint Template | kumarindustriesagro.com">
            <a:extLst>
              <a:ext uri="{FF2B5EF4-FFF2-40B4-BE49-F238E27FC236}">
                <a16:creationId xmlns:a16="http://schemas.microsoft.com/office/drawing/2014/main" id="{FE786095-1CF1-C130-ACE8-E3756C57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352" y="-528318"/>
            <a:ext cx="15054167" cy="68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29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615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snigdhachandrapaik@outlook.com</dc:creator>
  <cp:lastModifiedBy>Anik Pal</cp:lastModifiedBy>
  <cp:revision>5</cp:revision>
  <dcterms:created xsi:type="dcterms:W3CDTF">2023-05-03T09:53:30Z</dcterms:created>
  <dcterms:modified xsi:type="dcterms:W3CDTF">2023-05-04T12:38:59Z</dcterms:modified>
</cp:coreProperties>
</file>