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C0771B-0656-4942-B7FD-3EF16033B302}" type="doc">
      <dgm:prSet loTypeId="urn:microsoft.com/office/officeart/2005/8/layout/orgChart1" loCatId="hierarchy" qsTypeId="urn:microsoft.com/office/officeart/2005/8/quickstyle/simple2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D14BAF0-94CC-4585-AF6D-1585C9096FAB}">
      <dgm:prSet phldrT="[Text]"/>
      <dgm:spPr/>
      <dgm:t>
        <a:bodyPr/>
        <a:lstStyle/>
        <a:p>
          <a:r>
            <a:rPr lang="en-IN" dirty="0" smtClean="0"/>
            <a:t>document</a:t>
          </a:r>
          <a:endParaRPr lang="en-US" dirty="0"/>
        </a:p>
      </dgm:t>
    </dgm:pt>
    <dgm:pt modelId="{9C220537-5E8E-4387-84D5-2F9F714224C1}" type="parTrans" cxnId="{3661D0B5-02FA-41BA-98D8-ABBEA75E8655}">
      <dgm:prSet/>
      <dgm:spPr/>
      <dgm:t>
        <a:bodyPr/>
        <a:lstStyle/>
        <a:p>
          <a:endParaRPr lang="en-US"/>
        </a:p>
      </dgm:t>
    </dgm:pt>
    <dgm:pt modelId="{D775AD7C-6DB7-4799-A326-D25279C09588}" type="sibTrans" cxnId="{3661D0B5-02FA-41BA-98D8-ABBEA75E8655}">
      <dgm:prSet/>
      <dgm:spPr/>
      <dgm:t>
        <a:bodyPr/>
        <a:lstStyle/>
        <a:p>
          <a:endParaRPr lang="en-US"/>
        </a:p>
      </dgm:t>
    </dgm:pt>
    <dgm:pt modelId="{D28C19FC-6CC8-4AAB-8321-328BE628F1A4}">
      <dgm:prSet phldrT="[Text]"/>
      <dgm:spPr/>
      <dgm:t>
        <a:bodyPr/>
        <a:lstStyle/>
        <a:p>
          <a:r>
            <a:rPr lang="en-IN" dirty="0" smtClean="0"/>
            <a:t>Head</a:t>
          </a:r>
          <a:endParaRPr lang="en-US" dirty="0"/>
        </a:p>
      </dgm:t>
    </dgm:pt>
    <dgm:pt modelId="{0312C86C-86BF-4329-A5FB-28D2BA4C487C}" type="parTrans" cxnId="{9C776CAA-D505-4326-A2FC-ADA947EB25AA}">
      <dgm:prSet/>
      <dgm:spPr/>
      <dgm:t>
        <a:bodyPr/>
        <a:lstStyle/>
        <a:p>
          <a:endParaRPr lang="en-US"/>
        </a:p>
      </dgm:t>
    </dgm:pt>
    <dgm:pt modelId="{67501A2B-5984-472B-B394-C89144AD093E}" type="sibTrans" cxnId="{9C776CAA-D505-4326-A2FC-ADA947EB25AA}">
      <dgm:prSet/>
      <dgm:spPr/>
      <dgm:t>
        <a:bodyPr/>
        <a:lstStyle/>
        <a:p>
          <a:endParaRPr lang="en-US"/>
        </a:p>
      </dgm:t>
    </dgm:pt>
    <dgm:pt modelId="{18536DE5-0854-4695-B539-F973F1752DC0}">
      <dgm:prSet phldrT="[Text]"/>
      <dgm:spPr/>
      <dgm:t>
        <a:bodyPr/>
        <a:lstStyle/>
        <a:p>
          <a:r>
            <a:rPr lang="en-IN" dirty="0" smtClean="0"/>
            <a:t>Body</a:t>
          </a:r>
          <a:endParaRPr lang="en-US" dirty="0"/>
        </a:p>
      </dgm:t>
    </dgm:pt>
    <dgm:pt modelId="{F7A04DB9-DB2D-4E85-AB15-1609B4805B30}" type="parTrans" cxnId="{FA43CC9D-DF14-48DB-BFDA-0A014729C1CA}">
      <dgm:prSet/>
      <dgm:spPr/>
      <dgm:t>
        <a:bodyPr/>
        <a:lstStyle/>
        <a:p>
          <a:endParaRPr lang="en-US"/>
        </a:p>
      </dgm:t>
    </dgm:pt>
    <dgm:pt modelId="{1F7E708C-6B47-454A-8745-8F650659F04E}" type="sibTrans" cxnId="{FA43CC9D-DF14-48DB-BFDA-0A014729C1CA}">
      <dgm:prSet/>
      <dgm:spPr/>
      <dgm:t>
        <a:bodyPr/>
        <a:lstStyle/>
        <a:p>
          <a:endParaRPr lang="en-US"/>
        </a:p>
      </dgm:t>
    </dgm:pt>
    <dgm:pt modelId="{E3830E16-F0A1-4DF4-87A3-3886AD5E6D19}">
      <dgm:prSet phldrT="[Text]"/>
      <dgm:spPr/>
      <dgm:t>
        <a:bodyPr/>
        <a:lstStyle/>
        <a:p>
          <a:r>
            <a:rPr lang="en-IN" dirty="0" smtClean="0"/>
            <a:t>H1</a:t>
          </a:r>
          <a:endParaRPr lang="en-US" dirty="0"/>
        </a:p>
      </dgm:t>
    </dgm:pt>
    <dgm:pt modelId="{F95CD21E-1B70-4DDA-B199-95397C2284F3}" type="parTrans" cxnId="{DBFD5DD7-3858-4900-B56C-E15288AD63A6}">
      <dgm:prSet/>
      <dgm:spPr/>
      <dgm:t>
        <a:bodyPr/>
        <a:lstStyle/>
        <a:p>
          <a:endParaRPr lang="en-US"/>
        </a:p>
      </dgm:t>
    </dgm:pt>
    <dgm:pt modelId="{DD371F0B-64C7-4D01-B533-196FD3BB17FF}" type="sibTrans" cxnId="{DBFD5DD7-3858-4900-B56C-E15288AD63A6}">
      <dgm:prSet/>
      <dgm:spPr/>
      <dgm:t>
        <a:bodyPr/>
        <a:lstStyle/>
        <a:p>
          <a:endParaRPr lang="en-US"/>
        </a:p>
      </dgm:t>
    </dgm:pt>
    <dgm:pt modelId="{99DB5232-9230-4FC1-96DA-74F3823A4531}">
      <dgm:prSet phldrT="[Text]"/>
      <dgm:spPr/>
      <dgm:t>
        <a:bodyPr/>
        <a:lstStyle/>
        <a:p>
          <a:r>
            <a:rPr lang="en-IN" dirty="0" smtClean="0"/>
            <a:t>Web technologies</a:t>
          </a:r>
          <a:endParaRPr lang="en-US" dirty="0"/>
        </a:p>
      </dgm:t>
    </dgm:pt>
    <dgm:pt modelId="{6E48142E-6DA1-4892-8ABC-FE9E6B9ACFB2}" type="parTrans" cxnId="{FD7F28F9-680D-4286-ACDC-AED5B5FCEEDB}">
      <dgm:prSet/>
      <dgm:spPr/>
      <dgm:t>
        <a:bodyPr/>
        <a:lstStyle/>
        <a:p>
          <a:endParaRPr lang="en-US"/>
        </a:p>
      </dgm:t>
    </dgm:pt>
    <dgm:pt modelId="{44DBCFD8-D9AF-49B2-98D7-78ED225B1495}" type="sibTrans" cxnId="{FD7F28F9-680D-4286-ACDC-AED5B5FCEEDB}">
      <dgm:prSet/>
      <dgm:spPr/>
      <dgm:t>
        <a:bodyPr/>
        <a:lstStyle/>
        <a:p>
          <a:endParaRPr lang="en-US"/>
        </a:p>
      </dgm:t>
    </dgm:pt>
    <dgm:pt modelId="{09D71615-29E9-4179-AFF9-E4B4127FA940}">
      <dgm:prSet phldrT="[Text]"/>
      <dgm:spPr/>
      <dgm:t>
        <a:bodyPr/>
        <a:lstStyle/>
        <a:p>
          <a:r>
            <a:rPr lang="en-IN" dirty="0" smtClean="0"/>
            <a:t>Button</a:t>
          </a:r>
          <a:endParaRPr lang="en-US" dirty="0"/>
        </a:p>
      </dgm:t>
    </dgm:pt>
    <dgm:pt modelId="{CD4619EB-2145-491D-8929-237105AB02FE}" type="parTrans" cxnId="{5D5B97CF-5668-4F21-A26F-033E9BD0CBF1}">
      <dgm:prSet/>
      <dgm:spPr/>
      <dgm:t>
        <a:bodyPr/>
        <a:lstStyle/>
        <a:p>
          <a:endParaRPr lang="en-US"/>
        </a:p>
      </dgm:t>
    </dgm:pt>
    <dgm:pt modelId="{97D2600F-51FD-4A25-BC9C-3F73F56A2DB0}" type="sibTrans" cxnId="{5D5B97CF-5668-4F21-A26F-033E9BD0CBF1}">
      <dgm:prSet/>
      <dgm:spPr/>
      <dgm:t>
        <a:bodyPr/>
        <a:lstStyle/>
        <a:p>
          <a:endParaRPr lang="en-US"/>
        </a:p>
      </dgm:t>
    </dgm:pt>
    <dgm:pt modelId="{2C7D32CC-0696-42A9-BCE7-38CDD8568B36}">
      <dgm:prSet phldrT="[Text]"/>
      <dgm:spPr/>
      <dgm:t>
        <a:bodyPr/>
        <a:lstStyle/>
        <a:p>
          <a:r>
            <a:rPr lang="en-IN" dirty="0" smtClean="0"/>
            <a:t>Change heading</a:t>
          </a:r>
          <a:endParaRPr lang="en-US" dirty="0"/>
        </a:p>
      </dgm:t>
    </dgm:pt>
    <dgm:pt modelId="{46D0B47E-72B6-417B-B122-78A439753C8C}" type="parTrans" cxnId="{E372F3ED-0234-455A-BAAD-B4C29476D27F}">
      <dgm:prSet/>
      <dgm:spPr/>
      <dgm:t>
        <a:bodyPr/>
        <a:lstStyle/>
        <a:p>
          <a:endParaRPr lang="en-US"/>
        </a:p>
      </dgm:t>
    </dgm:pt>
    <dgm:pt modelId="{D19EFE46-6220-4185-8534-78DDB6EE5E71}" type="sibTrans" cxnId="{E372F3ED-0234-455A-BAAD-B4C29476D27F}">
      <dgm:prSet/>
      <dgm:spPr/>
      <dgm:t>
        <a:bodyPr/>
        <a:lstStyle/>
        <a:p>
          <a:endParaRPr lang="en-US"/>
        </a:p>
      </dgm:t>
    </dgm:pt>
    <dgm:pt modelId="{B2FB1272-D029-4305-A2DF-29AFB57314FE}">
      <dgm:prSet phldrT="[Text]"/>
      <dgm:spPr/>
      <dgm:t>
        <a:bodyPr/>
        <a:lstStyle/>
        <a:p>
          <a:r>
            <a:rPr lang="en-IN" smtClean="0"/>
            <a:t>html</a:t>
          </a:r>
          <a:endParaRPr lang="en-US" dirty="0"/>
        </a:p>
      </dgm:t>
    </dgm:pt>
    <dgm:pt modelId="{91FFE80B-B569-4A47-8F0D-7282092449C4}" type="parTrans" cxnId="{97269C61-1679-4B94-A4B3-3D804251035F}">
      <dgm:prSet/>
      <dgm:spPr/>
      <dgm:t>
        <a:bodyPr/>
        <a:lstStyle/>
        <a:p>
          <a:endParaRPr lang="en-US"/>
        </a:p>
      </dgm:t>
    </dgm:pt>
    <dgm:pt modelId="{E159A15C-DA8A-44B4-B1AF-527FAB15402B}" type="sibTrans" cxnId="{97269C61-1679-4B94-A4B3-3D804251035F}">
      <dgm:prSet/>
      <dgm:spPr/>
      <dgm:t>
        <a:bodyPr/>
        <a:lstStyle/>
        <a:p>
          <a:endParaRPr lang="en-US"/>
        </a:p>
      </dgm:t>
    </dgm:pt>
    <dgm:pt modelId="{F9DC90C9-8287-484D-8267-4467953098FD}" type="pres">
      <dgm:prSet presAssocID="{71C0771B-0656-4942-B7FD-3EF16033B30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7AADBCF1-D70D-452C-A5FC-77862DBD0B11}" type="pres">
      <dgm:prSet presAssocID="{FD14BAF0-94CC-4585-AF6D-1585C9096FAB}" presName="hierRoot1" presStyleCnt="0">
        <dgm:presLayoutVars>
          <dgm:hierBranch val="init"/>
        </dgm:presLayoutVars>
      </dgm:prSet>
      <dgm:spPr/>
    </dgm:pt>
    <dgm:pt modelId="{1BC8C7F7-4E10-4C04-A844-A2D833F3A3AC}" type="pres">
      <dgm:prSet presAssocID="{FD14BAF0-94CC-4585-AF6D-1585C9096FAB}" presName="rootComposite1" presStyleCnt="0"/>
      <dgm:spPr/>
    </dgm:pt>
    <dgm:pt modelId="{FF0B1D79-F6C6-4B00-9BB1-E7FD9EA0E959}" type="pres">
      <dgm:prSet presAssocID="{FD14BAF0-94CC-4585-AF6D-1585C9096FAB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9862A89-795C-4AA4-8EAF-42C3E33A8A58}" type="pres">
      <dgm:prSet presAssocID="{FD14BAF0-94CC-4585-AF6D-1585C9096FAB}" presName="rootConnector1" presStyleLbl="node1" presStyleIdx="0" presStyleCnt="0"/>
      <dgm:spPr/>
      <dgm:t>
        <a:bodyPr/>
        <a:lstStyle/>
        <a:p>
          <a:endParaRPr lang="en-US"/>
        </a:p>
      </dgm:t>
    </dgm:pt>
    <dgm:pt modelId="{FD1F546C-C350-4271-BF94-DA4EE37EE198}" type="pres">
      <dgm:prSet presAssocID="{FD14BAF0-94CC-4585-AF6D-1585C9096FAB}" presName="hierChild2" presStyleCnt="0"/>
      <dgm:spPr/>
    </dgm:pt>
    <dgm:pt modelId="{7BEB153A-4E74-442E-B6E9-F80E1E697043}" type="pres">
      <dgm:prSet presAssocID="{91FFE80B-B569-4A47-8F0D-7282092449C4}" presName="Name37" presStyleLbl="parChTrans1D2" presStyleIdx="0" presStyleCnt="1"/>
      <dgm:spPr/>
      <dgm:t>
        <a:bodyPr/>
        <a:lstStyle/>
        <a:p>
          <a:endParaRPr lang="en-US"/>
        </a:p>
      </dgm:t>
    </dgm:pt>
    <dgm:pt modelId="{61D3B964-C16E-47ED-9CDE-80E1DBA9647D}" type="pres">
      <dgm:prSet presAssocID="{B2FB1272-D029-4305-A2DF-29AFB57314FE}" presName="hierRoot2" presStyleCnt="0">
        <dgm:presLayoutVars>
          <dgm:hierBranch val="init"/>
        </dgm:presLayoutVars>
      </dgm:prSet>
      <dgm:spPr/>
    </dgm:pt>
    <dgm:pt modelId="{9254FE47-E19A-4910-8A3C-B5D9052E9B71}" type="pres">
      <dgm:prSet presAssocID="{B2FB1272-D029-4305-A2DF-29AFB57314FE}" presName="rootComposite" presStyleCnt="0"/>
      <dgm:spPr/>
    </dgm:pt>
    <dgm:pt modelId="{42391AFF-F5EF-4681-B570-3DC9C5661F62}" type="pres">
      <dgm:prSet presAssocID="{B2FB1272-D029-4305-A2DF-29AFB57314FE}" presName="rootText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AC28197-1388-4E2B-B6C7-73142AE3CB57}" type="pres">
      <dgm:prSet presAssocID="{B2FB1272-D029-4305-A2DF-29AFB57314FE}" presName="rootConnector" presStyleLbl="node2" presStyleIdx="0" presStyleCnt="1"/>
      <dgm:spPr/>
      <dgm:t>
        <a:bodyPr/>
        <a:lstStyle/>
        <a:p>
          <a:endParaRPr lang="en-US"/>
        </a:p>
      </dgm:t>
    </dgm:pt>
    <dgm:pt modelId="{5ECB0604-A8AA-4EC2-AC87-B763B6FD802F}" type="pres">
      <dgm:prSet presAssocID="{B2FB1272-D029-4305-A2DF-29AFB57314FE}" presName="hierChild4" presStyleCnt="0"/>
      <dgm:spPr/>
    </dgm:pt>
    <dgm:pt modelId="{AED02214-F68B-400F-ACB3-B79111DA0706}" type="pres">
      <dgm:prSet presAssocID="{0312C86C-86BF-4329-A5FB-28D2BA4C487C}" presName="Name37" presStyleLbl="parChTrans1D3" presStyleIdx="0" presStyleCnt="2"/>
      <dgm:spPr/>
      <dgm:t>
        <a:bodyPr/>
        <a:lstStyle/>
        <a:p>
          <a:endParaRPr lang="en-US"/>
        </a:p>
      </dgm:t>
    </dgm:pt>
    <dgm:pt modelId="{425126A3-C5FB-4087-8CC2-445CF4C40BE5}" type="pres">
      <dgm:prSet presAssocID="{D28C19FC-6CC8-4AAB-8321-328BE628F1A4}" presName="hierRoot2" presStyleCnt="0">
        <dgm:presLayoutVars>
          <dgm:hierBranch val="init"/>
        </dgm:presLayoutVars>
      </dgm:prSet>
      <dgm:spPr/>
    </dgm:pt>
    <dgm:pt modelId="{3DF13E5D-A002-4340-8FB8-571279B1C049}" type="pres">
      <dgm:prSet presAssocID="{D28C19FC-6CC8-4AAB-8321-328BE628F1A4}" presName="rootComposite" presStyleCnt="0"/>
      <dgm:spPr/>
    </dgm:pt>
    <dgm:pt modelId="{130A1635-A204-4A7C-969C-0E073DB2E832}" type="pres">
      <dgm:prSet presAssocID="{D28C19FC-6CC8-4AAB-8321-328BE628F1A4}" presName="rootText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E1F3624-1D73-4CD7-9ADB-19D191AB8C04}" type="pres">
      <dgm:prSet presAssocID="{D28C19FC-6CC8-4AAB-8321-328BE628F1A4}" presName="rootConnector" presStyleLbl="node3" presStyleIdx="0" presStyleCnt="2"/>
      <dgm:spPr/>
      <dgm:t>
        <a:bodyPr/>
        <a:lstStyle/>
        <a:p>
          <a:endParaRPr lang="en-US"/>
        </a:p>
      </dgm:t>
    </dgm:pt>
    <dgm:pt modelId="{B123218A-2EEC-4C20-9958-9D4634651953}" type="pres">
      <dgm:prSet presAssocID="{D28C19FC-6CC8-4AAB-8321-328BE628F1A4}" presName="hierChild4" presStyleCnt="0"/>
      <dgm:spPr/>
    </dgm:pt>
    <dgm:pt modelId="{32425D74-ABC8-40AB-A3B9-0AD947FEA1C1}" type="pres">
      <dgm:prSet presAssocID="{D28C19FC-6CC8-4AAB-8321-328BE628F1A4}" presName="hierChild5" presStyleCnt="0"/>
      <dgm:spPr/>
    </dgm:pt>
    <dgm:pt modelId="{709E4E0F-5983-4356-AB2E-FD55C711A758}" type="pres">
      <dgm:prSet presAssocID="{F7A04DB9-DB2D-4E85-AB15-1609B4805B30}" presName="Name37" presStyleLbl="parChTrans1D3" presStyleIdx="1" presStyleCnt="2"/>
      <dgm:spPr/>
      <dgm:t>
        <a:bodyPr/>
        <a:lstStyle/>
        <a:p>
          <a:endParaRPr lang="en-US"/>
        </a:p>
      </dgm:t>
    </dgm:pt>
    <dgm:pt modelId="{3B811462-563D-4474-8B05-038EABCC0BAF}" type="pres">
      <dgm:prSet presAssocID="{18536DE5-0854-4695-B539-F973F1752DC0}" presName="hierRoot2" presStyleCnt="0">
        <dgm:presLayoutVars>
          <dgm:hierBranch val="init"/>
        </dgm:presLayoutVars>
      </dgm:prSet>
      <dgm:spPr/>
    </dgm:pt>
    <dgm:pt modelId="{D314AEFB-5167-44A2-B83A-F215862CC411}" type="pres">
      <dgm:prSet presAssocID="{18536DE5-0854-4695-B539-F973F1752DC0}" presName="rootComposite" presStyleCnt="0"/>
      <dgm:spPr/>
    </dgm:pt>
    <dgm:pt modelId="{EF8E8C9C-CBDC-4A99-BE8E-B7EBFE923897}" type="pres">
      <dgm:prSet presAssocID="{18536DE5-0854-4695-B539-F973F1752DC0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45388565-7231-4D58-A29A-9190C174C6F4}" type="pres">
      <dgm:prSet presAssocID="{18536DE5-0854-4695-B539-F973F1752DC0}" presName="rootConnector" presStyleLbl="node3" presStyleIdx="1" presStyleCnt="2"/>
      <dgm:spPr/>
      <dgm:t>
        <a:bodyPr/>
        <a:lstStyle/>
        <a:p>
          <a:endParaRPr lang="en-US"/>
        </a:p>
      </dgm:t>
    </dgm:pt>
    <dgm:pt modelId="{685D997F-175B-4077-AFEF-BD41AA2780A0}" type="pres">
      <dgm:prSet presAssocID="{18536DE5-0854-4695-B539-F973F1752DC0}" presName="hierChild4" presStyleCnt="0"/>
      <dgm:spPr/>
    </dgm:pt>
    <dgm:pt modelId="{8E1A3D22-0516-4482-A0FF-4414D3852B7A}" type="pres">
      <dgm:prSet presAssocID="{F95CD21E-1B70-4DDA-B199-95397C2284F3}" presName="Name37" presStyleLbl="parChTrans1D4" presStyleIdx="0" presStyleCnt="4"/>
      <dgm:spPr/>
      <dgm:t>
        <a:bodyPr/>
        <a:lstStyle/>
        <a:p>
          <a:endParaRPr lang="en-US"/>
        </a:p>
      </dgm:t>
    </dgm:pt>
    <dgm:pt modelId="{E8B9B38B-DF0E-46E1-9051-D8F8381322EC}" type="pres">
      <dgm:prSet presAssocID="{E3830E16-F0A1-4DF4-87A3-3886AD5E6D19}" presName="hierRoot2" presStyleCnt="0">
        <dgm:presLayoutVars>
          <dgm:hierBranch val="init"/>
        </dgm:presLayoutVars>
      </dgm:prSet>
      <dgm:spPr/>
    </dgm:pt>
    <dgm:pt modelId="{842B9663-FD01-4A7D-993B-26652A6E558E}" type="pres">
      <dgm:prSet presAssocID="{E3830E16-F0A1-4DF4-87A3-3886AD5E6D19}" presName="rootComposite" presStyleCnt="0"/>
      <dgm:spPr/>
    </dgm:pt>
    <dgm:pt modelId="{6A7E88AE-9B35-4CB4-A6E7-6FCD0074049D}" type="pres">
      <dgm:prSet presAssocID="{E3830E16-F0A1-4DF4-87A3-3886AD5E6D19}" presName="rootText" presStyleLbl="node4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4077AB0-C410-4ADC-819D-FFC3B60BA9C7}" type="pres">
      <dgm:prSet presAssocID="{E3830E16-F0A1-4DF4-87A3-3886AD5E6D19}" presName="rootConnector" presStyleLbl="node4" presStyleIdx="0" presStyleCnt="4"/>
      <dgm:spPr/>
      <dgm:t>
        <a:bodyPr/>
        <a:lstStyle/>
        <a:p>
          <a:endParaRPr lang="en-US"/>
        </a:p>
      </dgm:t>
    </dgm:pt>
    <dgm:pt modelId="{33902983-F3A6-455B-97D3-FF2983EE9094}" type="pres">
      <dgm:prSet presAssocID="{E3830E16-F0A1-4DF4-87A3-3886AD5E6D19}" presName="hierChild4" presStyleCnt="0"/>
      <dgm:spPr/>
    </dgm:pt>
    <dgm:pt modelId="{AC14B22A-9DE6-48DE-BD08-317196DAE5AF}" type="pres">
      <dgm:prSet presAssocID="{6E48142E-6DA1-4892-8ABC-FE9E6B9ACFB2}" presName="Name37" presStyleLbl="parChTrans1D4" presStyleIdx="1" presStyleCnt="4"/>
      <dgm:spPr/>
      <dgm:t>
        <a:bodyPr/>
        <a:lstStyle/>
        <a:p>
          <a:endParaRPr lang="en-US"/>
        </a:p>
      </dgm:t>
    </dgm:pt>
    <dgm:pt modelId="{71AB0344-CA5A-4D6A-9F62-FC706DCB0F15}" type="pres">
      <dgm:prSet presAssocID="{99DB5232-9230-4FC1-96DA-74F3823A4531}" presName="hierRoot2" presStyleCnt="0">
        <dgm:presLayoutVars>
          <dgm:hierBranch val="init"/>
        </dgm:presLayoutVars>
      </dgm:prSet>
      <dgm:spPr/>
    </dgm:pt>
    <dgm:pt modelId="{78E7A3CB-C488-4327-8527-03FAB55B824D}" type="pres">
      <dgm:prSet presAssocID="{99DB5232-9230-4FC1-96DA-74F3823A4531}" presName="rootComposite" presStyleCnt="0"/>
      <dgm:spPr/>
    </dgm:pt>
    <dgm:pt modelId="{231961EA-8CA7-49F1-BECC-36ED94E7C71F}" type="pres">
      <dgm:prSet presAssocID="{99DB5232-9230-4FC1-96DA-74F3823A4531}" presName="rootText" presStyleLbl="node4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4FB72D8-6935-4A8F-9478-00D55F5C0BF1}" type="pres">
      <dgm:prSet presAssocID="{99DB5232-9230-4FC1-96DA-74F3823A4531}" presName="rootConnector" presStyleLbl="node4" presStyleIdx="1" presStyleCnt="4"/>
      <dgm:spPr/>
      <dgm:t>
        <a:bodyPr/>
        <a:lstStyle/>
        <a:p>
          <a:endParaRPr lang="en-US"/>
        </a:p>
      </dgm:t>
    </dgm:pt>
    <dgm:pt modelId="{470C7E12-67AF-4BF5-941B-9ECAE78A5A86}" type="pres">
      <dgm:prSet presAssocID="{99DB5232-9230-4FC1-96DA-74F3823A4531}" presName="hierChild4" presStyleCnt="0"/>
      <dgm:spPr/>
    </dgm:pt>
    <dgm:pt modelId="{8BF55213-BEBD-4E8F-883D-B453BCA9B601}" type="pres">
      <dgm:prSet presAssocID="{99DB5232-9230-4FC1-96DA-74F3823A4531}" presName="hierChild5" presStyleCnt="0"/>
      <dgm:spPr/>
    </dgm:pt>
    <dgm:pt modelId="{15327879-EC45-4547-9D68-945864954209}" type="pres">
      <dgm:prSet presAssocID="{E3830E16-F0A1-4DF4-87A3-3886AD5E6D19}" presName="hierChild5" presStyleCnt="0"/>
      <dgm:spPr/>
    </dgm:pt>
    <dgm:pt modelId="{13EF6A7A-4FDD-471F-B523-DB14B07B98A2}" type="pres">
      <dgm:prSet presAssocID="{CD4619EB-2145-491D-8929-237105AB02FE}" presName="Name37" presStyleLbl="parChTrans1D4" presStyleIdx="2" presStyleCnt="4"/>
      <dgm:spPr/>
      <dgm:t>
        <a:bodyPr/>
        <a:lstStyle/>
        <a:p>
          <a:endParaRPr lang="en-US"/>
        </a:p>
      </dgm:t>
    </dgm:pt>
    <dgm:pt modelId="{02FE73F7-E175-4693-AC4D-04789F950DE7}" type="pres">
      <dgm:prSet presAssocID="{09D71615-29E9-4179-AFF9-E4B4127FA940}" presName="hierRoot2" presStyleCnt="0">
        <dgm:presLayoutVars>
          <dgm:hierBranch val="init"/>
        </dgm:presLayoutVars>
      </dgm:prSet>
      <dgm:spPr/>
    </dgm:pt>
    <dgm:pt modelId="{DFED57D3-E1E2-48F3-B522-DFE3964D6ED0}" type="pres">
      <dgm:prSet presAssocID="{09D71615-29E9-4179-AFF9-E4B4127FA940}" presName="rootComposite" presStyleCnt="0"/>
      <dgm:spPr/>
    </dgm:pt>
    <dgm:pt modelId="{3304A246-C53A-4F87-AA5E-2A94C1B5E556}" type="pres">
      <dgm:prSet presAssocID="{09D71615-29E9-4179-AFF9-E4B4127FA940}" presName="rootText" presStyleLbl="node4" presStyleIdx="2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B438101-EE63-41E9-98B1-1B427CB9EB72}" type="pres">
      <dgm:prSet presAssocID="{09D71615-29E9-4179-AFF9-E4B4127FA940}" presName="rootConnector" presStyleLbl="node4" presStyleIdx="2" presStyleCnt="4"/>
      <dgm:spPr/>
      <dgm:t>
        <a:bodyPr/>
        <a:lstStyle/>
        <a:p>
          <a:endParaRPr lang="en-US"/>
        </a:p>
      </dgm:t>
    </dgm:pt>
    <dgm:pt modelId="{B246586D-E761-4B11-901E-FF38E481312E}" type="pres">
      <dgm:prSet presAssocID="{09D71615-29E9-4179-AFF9-E4B4127FA940}" presName="hierChild4" presStyleCnt="0"/>
      <dgm:spPr/>
    </dgm:pt>
    <dgm:pt modelId="{34554D48-B8EB-4EC3-B646-71E3E93C0C40}" type="pres">
      <dgm:prSet presAssocID="{46D0B47E-72B6-417B-B122-78A439753C8C}" presName="Name37" presStyleLbl="parChTrans1D4" presStyleIdx="3" presStyleCnt="4"/>
      <dgm:spPr/>
      <dgm:t>
        <a:bodyPr/>
        <a:lstStyle/>
        <a:p>
          <a:endParaRPr lang="en-US"/>
        </a:p>
      </dgm:t>
    </dgm:pt>
    <dgm:pt modelId="{8688ADD6-50DD-40AD-8885-962A5FADB8D1}" type="pres">
      <dgm:prSet presAssocID="{2C7D32CC-0696-42A9-BCE7-38CDD8568B36}" presName="hierRoot2" presStyleCnt="0">
        <dgm:presLayoutVars>
          <dgm:hierBranch val="init"/>
        </dgm:presLayoutVars>
      </dgm:prSet>
      <dgm:spPr/>
    </dgm:pt>
    <dgm:pt modelId="{C691CEBF-FA9A-48C4-B97D-7DF542649875}" type="pres">
      <dgm:prSet presAssocID="{2C7D32CC-0696-42A9-BCE7-38CDD8568B36}" presName="rootComposite" presStyleCnt="0"/>
      <dgm:spPr/>
    </dgm:pt>
    <dgm:pt modelId="{A81674D0-59EA-40B6-8C1E-0E3BD511D590}" type="pres">
      <dgm:prSet presAssocID="{2C7D32CC-0696-42A9-BCE7-38CDD8568B36}" presName="rootText" presStyleLbl="node4" presStyleIdx="3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23EA10-7DB7-4857-95E5-2D42FFD2E561}" type="pres">
      <dgm:prSet presAssocID="{2C7D32CC-0696-42A9-BCE7-38CDD8568B36}" presName="rootConnector" presStyleLbl="node4" presStyleIdx="3" presStyleCnt="4"/>
      <dgm:spPr/>
      <dgm:t>
        <a:bodyPr/>
        <a:lstStyle/>
        <a:p>
          <a:endParaRPr lang="en-US"/>
        </a:p>
      </dgm:t>
    </dgm:pt>
    <dgm:pt modelId="{32E0CEFA-056B-45E1-98FB-CC23A590102A}" type="pres">
      <dgm:prSet presAssocID="{2C7D32CC-0696-42A9-BCE7-38CDD8568B36}" presName="hierChild4" presStyleCnt="0"/>
      <dgm:spPr/>
    </dgm:pt>
    <dgm:pt modelId="{F462FFB1-E57F-4AC0-90B6-3FFDFE877E6A}" type="pres">
      <dgm:prSet presAssocID="{2C7D32CC-0696-42A9-BCE7-38CDD8568B36}" presName="hierChild5" presStyleCnt="0"/>
      <dgm:spPr/>
    </dgm:pt>
    <dgm:pt modelId="{41CE3D47-B15E-410D-87CE-D6DFD9ECEAA4}" type="pres">
      <dgm:prSet presAssocID="{09D71615-29E9-4179-AFF9-E4B4127FA940}" presName="hierChild5" presStyleCnt="0"/>
      <dgm:spPr/>
    </dgm:pt>
    <dgm:pt modelId="{B0CF0C4E-343E-46EE-B6E3-BFF0941E5BD2}" type="pres">
      <dgm:prSet presAssocID="{18536DE5-0854-4695-B539-F973F1752DC0}" presName="hierChild5" presStyleCnt="0"/>
      <dgm:spPr/>
    </dgm:pt>
    <dgm:pt modelId="{DD00A3F8-490C-4DC3-9D41-49D189B13869}" type="pres">
      <dgm:prSet presAssocID="{B2FB1272-D029-4305-A2DF-29AFB57314FE}" presName="hierChild5" presStyleCnt="0"/>
      <dgm:spPr/>
    </dgm:pt>
    <dgm:pt modelId="{A1072D57-8BD1-46EA-9062-510065AED62E}" type="pres">
      <dgm:prSet presAssocID="{FD14BAF0-94CC-4585-AF6D-1585C9096FAB}" presName="hierChild3" presStyleCnt="0"/>
      <dgm:spPr/>
    </dgm:pt>
  </dgm:ptLst>
  <dgm:cxnLst>
    <dgm:cxn modelId="{94F5AFA8-2FE0-4C3D-900B-662901A61FAC}" type="presOf" srcId="{71C0771B-0656-4942-B7FD-3EF16033B302}" destId="{F9DC90C9-8287-484D-8267-4467953098FD}" srcOrd="0" destOrd="0" presId="urn:microsoft.com/office/officeart/2005/8/layout/orgChart1"/>
    <dgm:cxn modelId="{FD7F28F9-680D-4286-ACDC-AED5B5FCEEDB}" srcId="{E3830E16-F0A1-4DF4-87A3-3886AD5E6D19}" destId="{99DB5232-9230-4FC1-96DA-74F3823A4531}" srcOrd="0" destOrd="0" parTransId="{6E48142E-6DA1-4892-8ABC-FE9E6B9ACFB2}" sibTransId="{44DBCFD8-D9AF-49B2-98D7-78ED225B1495}"/>
    <dgm:cxn modelId="{46EC5079-296D-4CCF-BD01-11E273C8B61E}" type="presOf" srcId="{2C7D32CC-0696-42A9-BCE7-38CDD8568B36}" destId="{9923EA10-7DB7-4857-95E5-2D42FFD2E561}" srcOrd="1" destOrd="0" presId="urn:microsoft.com/office/officeart/2005/8/layout/orgChart1"/>
    <dgm:cxn modelId="{EAE087DB-D07E-422D-9EBD-55BA443ECC1E}" type="presOf" srcId="{FD14BAF0-94CC-4585-AF6D-1585C9096FAB}" destId="{F9862A89-795C-4AA4-8EAF-42C3E33A8A58}" srcOrd="1" destOrd="0" presId="urn:microsoft.com/office/officeart/2005/8/layout/orgChart1"/>
    <dgm:cxn modelId="{DBFD5DD7-3858-4900-B56C-E15288AD63A6}" srcId="{18536DE5-0854-4695-B539-F973F1752DC0}" destId="{E3830E16-F0A1-4DF4-87A3-3886AD5E6D19}" srcOrd="0" destOrd="0" parTransId="{F95CD21E-1B70-4DDA-B199-95397C2284F3}" sibTransId="{DD371F0B-64C7-4D01-B533-196FD3BB17FF}"/>
    <dgm:cxn modelId="{7BAA76BA-F934-42A9-ABFD-1CA3D1428236}" type="presOf" srcId="{FD14BAF0-94CC-4585-AF6D-1585C9096FAB}" destId="{FF0B1D79-F6C6-4B00-9BB1-E7FD9EA0E959}" srcOrd="0" destOrd="0" presId="urn:microsoft.com/office/officeart/2005/8/layout/orgChart1"/>
    <dgm:cxn modelId="{3661D0B5-02FA-41BA-98D8-ABBEA75E8655}" srcId="{71C0771B-0656-4942-B7FD-3EF16033B302}" destId="{FD14BAF0-94CC-4585-AF6D-1585C9096FAB}" srcOrd="0" destOrd="0" parTransId="{9C220537-5E8E-4387-84D5-2F9F714224C1}" sibTransId="{D775AD7C-6DB7-4799-A326-D25279C09588}"/>
    <dgm:cxn modelId="{BEB85BB9-3099-421A-833B-3DCBE6CAB9B6}" type="presOf" srcId="{46D0B47E-72B6-417B-B122-78A439753C8C}" destId="{34554D48-B8EB-4EC3-B646-71E3E93C0C40}" srcOrd="0" destOrd="0" presId="urn:microsoft.com/office/officeart/2005/8/layout/orgChart1"/>
    <dgm:cxn modelId="{FEA6D516-D0D1-4ABE-B751-7F7374551410}" type="presOf" srcId="{99DB5232-9230-4FC1-96DA-74F3823A4531}" destId="{231961EA-8CA7-49F1-BECC-36ED94E7C71F}" srcOrd="0" destOrd="0" presId="urn:microsoft.com/office/officeart/2005/8/layout/orgChart1"/>
    <dgm:cxn modelId="{14CB286D-96F5-4FEE-8F38-EDFDC1CBBA22}" type="presOf" srcId="{18536DE5-0854-4695-B539-F973F1752DC0}" destId="{EF8E8C9C-CBDC-4A99-BE8E-B7EBFE923897}" srcOrd="0" destOrd="0" presId="urn:microsoft.com/office/officeart/2005/8/layout/orgChart1"/>
    <dgm:cxn modelId="{392CDB70-36D0-4032-8DF9-74BDFCB78A33}" type="presOf" srcId="{B2FB1272-D029-4305-A2DF-29AFB57314FE}" destId="{9AC28197-1388-4E2B-B6C7-73142AE3CB57}" srcOrd="1" destOrd="0" presId="urn:microsoft.com/office/officeart/2005/8/layout/orgChart1"/>
    <dgm:cxn modelId="{9CC053C7-3602-4EC7-9EC5-12DD112351B5}" type="presOf" srcId="{CD4619EB-2145-491D-8929-237105AB02FE}" destId="{13EF6A7A-4FDD-471F-B523-DB14B07B98A2}" srcOrd="0" destOrd="0" presId="urn:microsoft.com/office/officeart/2005/8/layout/orgChart1"/>
    <dgm:cxn modelId="{FA43CC9D-DF14-48DB-BFDA-0A014729C1CA}" srcId="{B2FB1272-D029-4305-A2DF-29AFB57314FE}" destId="{18536DE5-0854-4695-B539-F973F1752DC0}" srcOrd="1" destOrd="0" parTransId="{F7A04DB9-DB2D-4E85-AB15-1609B4805B30}" sibTransId="{1F7E708C-6B47-454A-8745-8F650659F04E}"/>
    <dgm:cxn modelId="{7B7774A0-E351-4837-96F6-21029245C2EB}" type="presOf" srcId="{09D71615-29E9-4179-AFF9-E4B4127FA940}" destId="{9B438101-EE63-41E9-98B1-1B427CB9EB72}" srcOrd="1" destOrd="0" presId="urn:microsoft.com/office/officeart/2005/8/layout/orgChart1"/>
    <dgm:cxn modelId="{FBD980FB-3151-4395-80E9-8183579B6AA9}" type="presOf" srcId="{D28C19FC-6CC8-4AAB-8321-328BE628F1A4}" destId="{130A1635-A204-4A7C-969C-0E073DB2E832}" srcOrd="0" destOrd="0" presId="urn:microsoft.com/office/officeart/2005/8/layout/orgChart1"/>
    <dgm:cxn modelId="{E06FDF8D-2505-447B-B690-BC25F04FE0A3}" type="presOf" srcId="{18536DE5-0854-4695-B539-F973F1752DC0}" destId="{45388565-7231-4D58-A29A-9190C174C6F4}" srcOrd="1" destOrd="0" presId="urn:microsoft.com/office/officeart/2005/8/layout/orgChart1"/>
    <dgm:cxn modelId="{A852AB1A-C0E9-43BF-A326-F4019B20C238}" type="presOf" srcId="{F7A04DB9-DB2D-4E85-AB15-1609B4805B30}" destId="{709E4E0F-5983-4356-AB2E-FD55C711A758}" srcOrd="0" destOrd="0" presId="urn:microsoft.com/office/officeart/2005/8/layout/orgChart1"/>
    <dgm:cxn modelId="{1E4A1322-F9F6-42BD-93A8-29AB93AA1807}" type="presOf" srcId="{B2FB1272-D029-4305-A2DF-29AFB57314FE}" destId="{42391AFF-F5EF-4681-B570-3DC9C5661F62}" srcOrd="0" destOrd="0" presId="urn:microsoft.com/office/officeart/2005/8/layout/orgChart1"/>
    <dgm:cxn modelId="{E1166907-BCAB-4971-B795-25B5CC6BA34D}" type="presOf" srcId="{99DB5232-9230-4FC1-96DA-74F3823A4531}" destId="{94FB72D8-6935-4A8F-9478-00D55F5C0BF1}" srcOrd="1" destOrd="0" presId="urn:microsoft.com/office/officeart/2005/8/layout/orgChart1"/>
    <dgm:cxn modelId="{484F18E9-F95B-4F99-9F55-3ABD4334620F}" type="presOf" srcId="{6E48142E-6DA1-4892-8ABC-FE9E6B9ACFB2}" destId="{AC14B22A-9DE6-48DE-BD08-317196DAE5AF}" srcOrd="0" destOrd="0" presId="urn:microsoft.com/office/officeart/2005/8/layout/orgChart1"/>
    <dgm:cxn modelId="{6F536D30-8364-469A-80B0-2641569600AC}" type="presOf" srcId="{D28C19FC-6CC8-4AAB-8321-328BE628F1A4}" destId="{6E1F3624-1D73-4CD7-9ADB-19D191AB8C04}" srcOrd="1" destOrd="0" presId="urn:microsoft.com/office/officeart/2005/8/layout/orgChart1"/>
    <dgm:cxn modelId="{684E6CB0-5A0A-465C-A54C-F63CABD70E05}" type="presOf" srcId="{0312C86C-86BF-4329-A5FB-28D2BA4C487C}" destId="{AED02214-F68B-400F-ACB3-B79111DA0706}" srcOrd="0" destOrd="0" presId="urn:microsoft.com/office/officeart/2005/8/layout/orgChart1"/>
    <dgm:cxn modelId="{5D5B97CF-5668-4F21-A26F-033E9BD0CBF1}" srcId="{18536DE5-0854-4695-B539-F973F1752DC0}" destId="{09D71615-29E9-4179-AFF9-E4B4127FA940}" srcOrd="1" destOrd="0" parTransId="{CD4619EB-2145-491D-8929-237105AB02FE}" sibTransId="{97D2600F-51FD-4A25-BC9C-3F73F56A2DB0}"/>
    <dgm:cxn modelId="{992F64AF-E0D1-4E4A-94FD-D6DE857D017E}" type="presOf" srcId="{F95CD21E-1B70-4DDA-B199-95397C2284F3}" destId="{8E1A3D22-0516-4482-A0FF-4414D3852B7A}" srcOrd="0" destOrd="0" presId="urn:microsoft.com/office/officeart/2005/8/layout/orgChart1"/>
    <dgm:cxn modelId="{45A9E154-4BB8-4A40-B8C3-D180530D640E}" type="presOf" srcId="{2C7D32CC-0696-42A9-BCE7-38CDD8568B36}" destId="{A81674D0-59EA-40B6-8C1E-0E3BD511D590}" srcOrd="0" destOrd="0" presId="urn:microsoft.com/office/officeart/2005/8/layout/orgChart1"/>
    <dgm:cxn modelId="{3819EC6B-E535-4526-A896-42FAC3B60535}" type="presOf" srcId="{E3830E16-F0A1-4DF4-87A3-3886AD5E6D19}" destId="{6A7E88AE-9B35-4CB4-A6E7-6FCD0074049D}" srcOrd="0" destOrd="0" presId="urn:microsoft.com/office/officeart/2005/8/layout/orgChart1"/>
    <dgm:cxn modelId="{A748FCD1-618E-411D-A6F7-03524E040439}" type="presOf" srcId="{09D71615-29E9-4179-AFF9-E4B4127FA940}" destId="{3304A246-C53A-4F87-AA5E-2A94C1B5E556}" srcOrd="0" destOrd="0" presId="urn:microsoft.com/office/officeart/2005/8/layout/orgChart1"/>
    <dgm:cxn modelId="{9C776CAA-D505-4326-A2FC-ADA947EB25AA}" srcId="{B2FB1272-D029-4305-A2DF-29AFB57314FE}" destId="{D28C19FC-6CC8-4AAB-8321-328BE628F1A4}" srcOrd="0" destOrd="0" parTransId="{0312C86C-86BF-4329-A5FB-28D2BA4C487C}" sibTransId="{67501A2B-5984-472B-B394-C89144AD093E}"/>
    <dgm:cxn modelId="{E372F3ED-0234-455A-BAAD-B4C29476D27F}" srcId="{09D71615-29E9-4179-AFF9-E4B4127FA940}" destId="{2C7D32CC-0696-42A9-BCE7-38CDD8568B36}" srcOrd="0" destOrd="0" parTransId="{46D0B47E-72B6-417B-B122-78A439753C8C}" sibTransId="{D19EFE46-6220-4185-8534-78DDB6EE5E71}"/>
    <dgm:cxn modelId="{246B1BF6-AE4E-4E67-A1E0-3BC58E2D28EC}" type="presOf" srcId="{91FFE80B-B569-4A47-8F0D-7282092449C4}" destId="{7BEB153A-4E74-442E-B6E9-F80E1E697043}" srcOrd="0" destOrd="0" presId="urn:microsoft.com/office/officeart/2005/8/layout/orgChart1"/>
    <dgm:cxn modelId="{97269C61-1679-4B94-A4B3-3D804251035F}" srcId="{FD14BAF0-94CC-4585-AF6D-1585C9096FAB}" destId="{B2FB1272-D029-4305-A2DF-29AFB57314FE}" srcOrd="0" destOrd="0" parTransId="{91FFE80B-B569-4A47-8F0D-7282092449C4}" sibTransId="{E159A15C-DA8A-44B4-B1AF-527FAB15402B}"/>
    <dgm:cxn modelId="{A2241E9E-C68A-444D-BEC3-2FB7ACD2E718}" type="presOf" srcId="{E3830E16-F0A1-4DF4-87A3-3886AD5E6D19}" destId="{34077AB0-C410-4ADC-819D-FFC3B60BA9C7}" srcOrd="1" destOrd="0" presId="urn:microsoft.com/office/officeart/2005/8/layout/orgChart1"/>
    <dgm:cxn modelId="{8E803B3F-42DD-4F48-B064-F98B707D9766}" type="presParOf" srcId="{F9DC90C9-8287-484D-8267-4467953098FD}" destId="{7AADBCF1-D70D-452C-A5FC-77862DBD0B11}" srcOrd="0" destOrd="0" presId="urn:microsoft.com/office/officeart/2005/8/layout/orgChart1"/>
    <dgm:cxn modelId="{476D75A1-FFCF-4822-B1DF-E3FE887C5A38}" type="presParOf" srcId="{7AADBCF1-D70D-452C-A5FC-77862DBD0B11}" destId="{1BC8C7F7-4E10-4C04-A844-A2D833F3A3AC}" srcOrd="0" destOrd="0" presId="urn:microsoft.com/office/officeart/2005/8/layout/orgChart1"/>
    <dgm:cxn modelId="{B468C5C7-6686-451F-8E86-6D5B09FB007D}" type="presParOf" srcId="{1BC8C7F7-4E10-4C04-A844-A2D833F3A3AC}" destId="{FF0B1D79-F6C6-4B00-9BB1-E7FD9EA0E959}" srcOrd="0" destOrd="0" presId="urn:microsoft.com/office/officeart/2005/8/layout/orgChart1"/>
    <dgm:cxn modelId="{86262ABD-7C62-4127-A612-52A08B34F2E4}" type="presParOf" srcId="{1BC8C7F7-4E10-4C04-A844-A2D833F3A3AC}" destId="{F9862A89-795C-4AA4-8EAF-42C3E33A8A58}" srcOrd="1" destOrd="0" presId="urn:microsoft.com/office/officeart/2005/8/layout/orgChart1"/>
    <dgm:cxn modelId="{020718AC-5CE3-4567-B2F4-47BFAAE0EC40}" type="presParOf" srcId="{7AADBCF1-D70D-452C-A5FC-77862DBD0B11}" destId="{FD1F546C-C350-4271-BF94-DA4EE37EE198}" srcOrd="1" destOrd="0" presId="urn:microsoft.com/office/officeart/2005/8/layout/orgChart1"/>
    <dgm:cxn modelId="{37FF836A-5E03-411B-90E2-8475937AFD61}" type="presParOf" srcId="{FD1F546C-C350-4271-BF94-DA4EE37EE198}" destId="{7BEB153A-4E74-442E-B6E9-F80E1E697043}" srcOrd="0" destOrd="0" presId="urn:microsoft.com/office/officeart/2005/8/layout/orgChart1"/>
    <dgm:cxn modelId="{C8A5BCA8-D5FB-4022-B5B0-482E78128AE1}" type="presParOf" srcId="{FD1F546C-C350-4271-BF94-DA4EE37EE198}" destId="{61D3B964-C16E-47ED-9CDE-80E1DBA9647D}" srcOrd="1" destOrd="0" presId="urn:microsoft.com/office/officeart/2005/8/layout/orgChart1"/>
    <dgm:cxn modelId="{EB1F23ED-8A84-4E79-AFEF-A5B563C4434A}" type="presParOf" srcId="{61D3B964-C16E-47ED-9CDE-80E1DBA9647D}" destId="{9254FE47-E19A-4910-8A3C-B5D9052E9B71}" srcOrd="0" destOrd="0" presId="urn:microsoft.com/office/officeart/2005/8/layout/orgChart1"/>
    <dgm:cxn modelId="{C06DB4BE-AC4F-455B-B3F0-8C07461B8766}" type="presParOf" srcId="{9254FE47-E19A-4910-8A3C-B5D9052E9B71}" destId="{42391AFF-F5EF-4681-B570-3DC9C5661F62}" srcOrd="0" destOrd="0" presId="urn:microsoft.com/office/officeart/2005/8/layout/orgChart1"/>
    <dgm:cxn modelId="{05C6DFB8-EBB1-42AE-87CC-CB2C3503113E}" type="presParOf" srcId="{9254FE47-E19A-4910-8A3C-B5D9052E9B71}" destId="{9AC28197-1388-4E2B-B6C7-73142AE3CB57}" srcOrd="1" destOrd="0" presId="urn:microsoft.com/office/officeart/2005/8/layout/orgChart1"/>
    <dgm:cxn modelId="{CF1B2967-BEE2-48E0-8F99-92799073CF64}" type="presParOf" srcId="{61D3B964-C16E-47ED-9CDE-80E1DBA9647D}" destId="{5ECB0604-A8AA-4EC2-AC87-B763B6FD802F}" srcOrd="1" destOrd="0" presId="urn:microsoft.com/office/officeart/2005/8/layout/orgChart1"/>
    <dgm:cxn modelId="{42A779CB-0E73-4D21-BA66-7CD887FB97A0}" type="presParOf" srcId="{5ECB0604-A8AA-4EC2-AC87-B763B6FD802F}" destId="{AED02214-F68B-400F-ACB3-B79111DA0706}" srcOrd="0" destOrd="0" presId="urn:microsoft.com/office/officeart/2005/8/layout/orgChart1"/>
    <dgm:cxn modelId="{61E6F44D-9E2C-47B1-8539-E2AFFB2D8AB1}" type="presParOf" srcId="{5ECB0604-A8AA-4EC2-AC87-B763B6FD802F}" destId="{425126A3-C5FB-4087-8CC2-445CF4C40BE5}" srcOrd="1" destOrd="0" presId="urn:microsoft.com/office/officeart/2005/8/layout/orgChart1"/>
    <dgm:cxn modelId="{3CB5D046-82BF-4043-9099-D2E73CF4D0DA}" type="presParOf" srcId="{425126A3-C5FB-4087-8CC2-445CF4C40BE5}" destId="{3DF13E5D-A002-4340-8FB8-571279B1C049}" srcOrd="0" destOrd="0" presId="urn:microsoft.com/office/officeart/2005/8/layout/orgChart1"/>
    <dgm:cxn modelId="{00F5DCB9-F2CC-46B8-B9C3-C3FC2CC96849}" type="presParOf" srcId="{3DF13E5D-A002-4340-8FB8-571279B1C049}" destId="{130A1635-A204-4A7C-969C-0E073DB2E832}" srcOrd="0" destOrd="0" presId="urn:microsoft.com/office/officeart/2005/8/layout/orgChart1"/>
    <dgm:cxn modelId="{45F88694-389C-4F8C-B4BC-E737DB65DA59}" type="presParOf" srcId="{3DF13E5D-A002-4340-8FB8-571279B1C049}" destId="{6E1F3624-1D73-4CD7-9ADB-19D191AB8C04}" srcOrd="1" destOrd="0" presId="urn:microsoft.com/office/officeart/2005/8/layout/orgChart1"/>
    <dgm:cxn modelId="{F2E56DA6-6A45-45BB-9DBA-104B206DA092}" type="presParOf" srcId="{425126A3-C5FB-4087-8CC2-445CF4C40BE5}" destId="{B123218A-2EEC-4C20-9958-9D4634651953}" srcOrd="1" destOrd="0" presId="urn:microsoft.com/office/officeart/2005/8/layout/orgChart1"/>
    <dgm:cxn modelId="{C0353AF8-FB93-4316-8DDC-2CA6F1B38052}" type="presParOf" srcId="{425126A3-C5FB-4087-8CC2-445CF4C40BE5}" destId="{32425D74-ABC8-40AB-A3B9-0AD947FEA1C1}" srcOrd="2" destOrd="0" presId="urn:microsoft.com/office/officeart/2005/8/layout/orgChart1"/>
    <dgm:cxn modelId="{2584DBF2-20C0-4135-A223-3813B8DC838D}" type="presParOf" srcId="{5ECB0604-A8AA-4EC2-AC87-B763B6FD802F}" destId="{709E4E0F-5983-4356-AB2E-FD55C711A758}" srcOrd="2" destOrd="0" presId="urn:microsoft.com/office/officeart/2005/8/layout/orgChart1"/>
    <dgm:cxn modelId="{950A3874-F86A-47BB-AAE3-6F7302BDF91D}" type="presParOf" srcId="{5ECB0604-A8AA-4EC2-AC87-B763B6FD802F}" destId="{3B811462-563D-4474-8B05-038EABCC0BAF}" srcOrd="3" destOrd="0" presId="urn:microsoft.com/office/officeart/2005/8/layout/orgChart1"/>
    <dgm:cxn modelId="{9B2A37E5-8CED-4A25-8196-5293C9B73806}" type="presParOf" srcId="{3B811462-563D-4474-8B05-038EABCC0BAF}" destId="{D314AEFB-5167-44A2-B83A-F215862CC411}" srcOrd="0" destOrd="0" presId="urn:microsoft.com/office/officeart/2005/8/layout/orgChart1"/>
    <dgm:cxn modelId="{F515870F-21BF-45F1-8F27-73161695C18B}" type="presParOf" srcId="{D314AEFB-5167-44A2-B83A-F215862CC411}" destId="{EF8E8C9C-CBDC-4A99-BE8E-B7EBFE923897}" srcOrd="0" destOrd="0" presId="urn:microsoft.com/office/officeart/2005/8/layout/orgChart1"/>
    <dgm:cxn modelId="{501C12AB-98F8-44BD-B0DD-6CDE36FB5C7A}" type="presParOf" srcId="{D314AEFB-5167-44A2-B83A-F215862CC411}" destId="{45388565-7231-4D58-A29A-9190C174C6F4}" srcOrd="1" destOrd="0" presId="urn:microsoft.com/office/officeart/2005/8/layout/orgChart1"/>
    <dgm:cxn modelId="{C01EE901-5EDD-440A-B670-161C6FDBF5AA}" type="presParOf" srcId="{3B811462-563D-4474-8B05-038EABCC0BAF}" destId="{685D997F-175B-4077-AFEF-BD41AA2780A0}" srcOrd="1" destOrd="0" presId="urn:microsoft.com/office/officeart/2005/8/layout/orgChart1"/>
    <dgm:cxn modelId="{256CB3E6-8293-4D8A-B542-6DB83CD58C32}" type="presParOf" srcId="{685D997F-175B-4077-AFEF-BD41AA2780A0}" destId="{8E1A3D22-0516-4482-A0FF-4414D3852B7A}" srcOrd="0" destOrd="0" presId="urn:microsoft.com/office/officeart/2005/8/layout/orgChart1"/>
    <dgm:cxn modelId="{FD84476A-A7DE-4FC1-8B95-552E3955ED12}" type="presParOf" srcId="{685D997F-175B-4077-AFEF-BD41AA2780A0}" destId="{E8B9B38B-DF0E-46E1-9051-D8F8381322EC}" srcOrd="1" destOrd="0" presId="urn:microsoft.com/office/officeart/2005/8/layout/orgChart1"/>
    <dgm:cxn modelId="{CA5CCA85-FECB-4FB4-B74D-C69D44D22C28}" type="presParOf" srcId="{E8B9B38B-DF0E-46E1-9051-D8F8381322EC}" destId="{842B9663-FD01-4A7D-993B-26652A6E558E}" srcOrd="0" destOrd="0" presId="urn:microsoft.com/office/officeart/2005/8/layout/orgChart1"/>
    <dgm:cxn modelId="{7BE6E3C2-81FA-4C92-A16D-EA830820D46D}" type="presParOf" srcId="{842B9663-FD01-4A7D-993B-26652A6E558E}" destId="{6A7E88AE-9B35-4CB4-A6E7-6FCD0074049D}" srcOrd="0" destOrd="0" presId="urn:microsoft.com/office/officeart/2005/8/layout/orgChart1"/>
    <dgm:cxn modelId="{ED5D9C69-14FD-48B9-BC0E-36828118AEBD}" type="presParOf" srcId="{842B9663-FD01-4A7D-993B-26652A6E558E}" destId="{34077AB0-C410-4ADC-819D-FFC3B60BA9C7}" srcOrd="1" destOrd="0" presId="urn:microsoft.com/office/officeart/2005/8/layout/orgChart1"/>
    <dgm:cxn modelId="{A01098FB-DCEF-4D0C-A04A-EA421DD8D673}" type="presParOf" srcId="{E8B9B38B-DF0E-46E1-9051-D8F8381322EC}" destId="{33902983-F3A6-455B-97D3-FF2983EE9094}" srcOrd="1" destOrd="0" presId="urn:microsoft.com/office/officeart/2005/8/layout/orgChart1"/>
    <dgm:cxn modelId="{57496E51-B86B-47E7-A9CD-12656D743161}" type="presParOf" srcId="{33902983-F3A6-455B-97D3-FF2983EE9094}" destId="{AC14B22A-9DE6-48DE-BD08-317196DAE5AF}" srcOrd="0" destOrd="0" presId="urn:microsoft.com/office/officeart/2005/8/layout/orgChart1"/>
    <dgm:cxn modelId="{42E4F41C-AFE8-4A98-879A-B18AAAE9E15E}" type="presParOf" srcId="{33902983-F3A6-455B-97D3-FF2983EE9094}" destId="{71AB0344-CA5A-4D6A-9F62-FC706DCB0F15}" srcOrd="1" destOrd="0" presId="urn:microsoft.com/office/officeart/2005/8/layout/orgChart1"/>
    <dgm:cxn modelId="{47240244-23E1-4EE5-B751-A9A6C94366CC}" type="presParOf" srcId="{71AB0344-CA5A-4D6A-9F62-FC706DCB0F15}" destId="{78E7A3CB-C488-4327-8527-03FAB55B824D}" srcOrd="0" destOrd="0" presId="urn:microsoft.com/office/officeart/2005/8/layout/orgChart1"/>
    <dgm:cxn modelId="{B90047F5-5149-43B8-A653-15C3C3756F0B}" type="presParOf" srcId="{78E7A3CB-C488-4327-8527-03FAB55B824D}" destId="{231961EA-8CA7-49F1-BECC-36ED94E7C71F}" srcOrd="0" destOrd="0" presId="urn:microsoft.com/office/officeart/2005/8/layout/orgChart1"/>
    <dgm:cxn modelId="{50F15BF0-2FD1-4C91-AB1C-E5C42DA56456}" type="presParOf" srcId="{78E7A3CB-C488-4327-8527-03FAB55B824D}" destId="{94FB72D8-6935-4A8F-9478-00D55F5C0BF1}" srcOrd="1" destOrd="0" presId="urn:microsoft.com/office/officeart/2005/8/layout/orgChart1"/>
    <dgm:cxn modelId="{2440F71F-B676-44A7-99FF-61C914AE5628}" type="presParOf" srcId="{71AB0344-CA5A-4D6A-9F62-FC706DCB0F15}" destId="{470C7E12-67AF-4BF5-941B-9ECAE78A5A86}" srcOrd="1" destOrd="0" presId="urn:microsoft.com/office/officeart/2005/8/layout/orgChart1"/>
    <dgm:cxn modelId="{F6F148E9-14D5-41DC-97B6-97F20649E9B5}" type="presParOf" srcId="{71AB0344-CA5A-4D6A-9F62-FC706DCB0F15}" destId="{8BF55213-BEBD-4E8F-883D-B453BCA9B601}" srcOrd="2" destOrd="0" presId="urn:microsoft.com/office/officeart/2005/8/layout/orgChart1"/>
    <dgm:cxn modelId="{FB22365C-40E5-4BD5-9656-F4344572C79C}" type="presParOf" srcId="{E8B9B38B-DF0E-46E1-9051-D8F8381322EC}" destId="{15327879-EC45-4547-9D68-945864954209}" srcOrd="2" destOrd="0" presId="urn:microsoft.com/office/officeart/2005/8/layout/orgChart1"/>
    <dgm:cxn modelId="{045448E9-8B8D-41FA-AD3E-75E04CAC2CB7}" type="presParOf" srcId="{685D997F-175B-4077-AFEF-BD41AA2780A0}" destId="{13EF6A7A-4FDD-471F-B523-DB14B07B98A2}" srcOrd="2" destOrd="0" presId="urn:microsoft.com/office/officeart/2005/8/layout/orgChart1"/>
    <dgm:cxn modelId="{C70F65AF-CAD5-4B42-8F95-AD13013A0E07}" type="presParOf" srcId="{685D997F-175B-4077-AFEF-BD41AA2780A0}" destId="{02FE73F7-E175-4693-AC4D-04789F950DE7}" srcOrd="3" destOrd="0" presId="urn:microsoft.com/office/officeart/2005/8/layout/orgChart1"/>
    <dgm:cxn modelId="{DD933F8D-8DAB-4B2A-B245-2BF4FBA0E66A}" type="presParOf" srcId="{02FE73F7-E175-4693-AC4D-04789F950DE7}" destId="{DFED57D3-E1E2-48F3-B522-DFE3964D6ED0}" srcOrd="0" destOrd="0" presId="urn:microsoft.com/office/officeart/2005/8/layout/orgChart1"/>
    <dgm:cxn modelId="{044D6795-8D1B-4D19-9CB5-E20EE6E343E7}" type="presParOf" srcId="{DFED57D3-E1E2-48F3-B522-DFE3964D6ED0}" destId="{3304A246-C53A-4F87-AA5E-2A94C1B5E556}" srcOrd="0" destOrd="0" presId="urn:microsoft.com/office/officeart/2005/8/layout/orgChart1"/>
    <dgm:cxn modelId="{802DA4C6-F2C3-47A0-8B54-A00EB9510977}" type="presParOf" srcId="{DFED57D3-E1E2-48F3-B522-DFE3964D6ED0}" destId="{9B438101-EE63-41E9-98B1-1B427CB9EB72}" srcOrd="1" destOrd="0" presId="urn:microsoft.com/office/officeart/2005/8/layout/orgChart1"/>
    <dgm:cxn modelId="{03C84F16-608A-4BC2-AB52-AFFC63F46B1B}" type="presParOf" srcId="{02FE73F7-E175-4693-AC4D-04789F950DE7}" destId="{B246586D-E761-4B11-901E-FF38E481312E}" srcOrd="1" destOrd="0" presId="urn:microsoft.com/office/officeart/2005/8/layout/orgChart1"/>
    <dgm:cxn modelId="{08B1CA18-F515-455E-A6DB-A26B52247DD1}" type="presParOf" srcId="{B246586D-E761-4B11-901E-FF38E481312E}" destId="{34554D48-B8EB-4EC3-B646-71E3E93C0C40}" srcOrd="0" destOrd="0" presId="urn:microsoft.com/office/officeart/2005/8/layout/orgChart1"/>
    <dgm:cxn modelId="{6375CDC5-CE48-4307-8C72-CD21EFD71BCB}" type="presParOf" srcId="{B246586D-E761-4B11-901E-FF38E481312E}" destId="{8688ADD6-50DD-40AD-8885-962A5FADB8D1}" srcOrd="1" destOrd="0" presId="urn:microsoft.com/office/officeart/2005/8/layout/orgChart1"/>
    <dgm:cxn modelId="{61AEC3C7-45D8-48AB-B6B1-945151C7C522}" type="presParOf" srcId="{8688ADD6-50DD-40AD-8885-962A5FADB8D1}" destId="{C691CEBF-FA9A-48C4-B97D-7DF542649875}" srcOrd="0" destOrd="0" presId="urn:microsoft.com/office/officeart/2005/8/layout/orgChart1"/>
    <dgm:cxn modelId="{8E1EBE01-2413-4129-8836-934275C20144}" type="presParOf" srcId="{C691CEBF-FA9A-48C4-B97D-7DF542649875}" destId="{A81674D0-59EA-40B6-8C1E-0E3BD511D590}" srcOrd="0" destOrd="0" presId="urn:microsoft.com/office/officeart/2005/8/layout/orgChart1"/>
    <dgm:cxn modelId="{F52C01D0-93AF-48ED-80E3-DB70E3C5F25C}" type="presParOf" srcId="{C691CEBF-FA9A-48C4-B97D-7DF542649875}" destId="{9923EA10-7DB7-4857-95E5-2D42FFD2E561}" srcOrd="1" destOrd="0" presId="urn:microsoft.com/office/officeart/2005/8/layout/orgChart1"/>
    <dgm:cxn modelId="{42197BCC-E42B-45DF-B637-34D77F547E8F}" type="presParOf" srcId="{8688ADD6-50DD-40AD-8885-962A5FADB8D1}" destId="{32E0CEFA-056B-45E1-98FB-CC23A590102A}" srcOrd="1" destOrd="0" presId="urn:microsoft.com/office/officeart/2005/8/layout/orgChart1"/>
    <dgm:cxn modelId="{7B0C689C-871A-4170-A8C7-E8C8AA4443D2}" type="presParOf" srcId="{8688ADD6-50DD-40AD-8885-962A5FADB8D1}" destId="{F462FFB1-E57F-4AC0-90B6-3FFDFE877E6A}" srcOrd="2" destOrd="0" presId="urn:microsoft.com/office/officeart/2005/8/layout/orgChart1"/>
    <dgm:cxn modelId="{C1681B29-5C4C-4755-9990-EC37C61A7399}" type="presParOf" srcId="{02FE73F7-E175-4693-AC4D-04789F950DE7}" destId="{41CE3D47-B15E-410D-87CE-D6DFD9ECEAA4}" srcOrd="2" destOrd="0" presId="urn:microsoft.com/office/officeart/2005/8/layout/orgChart1"/>
    <dgm:cxn modelId="{6AEF36BD-C0B4-440D-A3B4-8FC6D10B2D1D}" type="presParOf" srcId="{3B811462-563D-4474-8B05-038EABCC0BAF}" destId="{B0CF0C4E-343E-46EE-B6E3-BFF0941E5BD2}" srcOrd="2" destOrd="0" presId="urn:microsoft.com/office/officeart/2005/8/layout/orgChart1"/>
    <dgm:cxn modelId="{8BCC1092-5035-48EB-9A51-40211E91A99D}" type="presParOf" srcId="{61D3B964-C16E-47ED-9CDE-80E1DBA9647D}" destId="{DD00A3F8-490C-4DC3-9D41-49D189B13869}" srcOrd="2" destOrd="0" presId="urn:microsoft.com/office/officeart/2005/8/layout/orgChart1"/>
    <dgm:cxn modelId="{9B5A9033-68EC-4154-8226-0A7E4807E96E}" type="presParOf" srcId="{7AADBCF1-D70D-452C-A5FC-77862DBD0B11}" destId="{A1072D57-8BD1-46EA-9062-510065AED62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34554D48-B8EB-4EC3-B646-71E3E93C0C40}">
      <dsp:nvSpPr>
        <dsp:cNvPr id="0" name=""/>
        <dsp:cNvSpPr/>
      </dsp:nvSpPr>
      <dsp:spPr>
        <a:xfrm>
          <a:off x="2221391" y="2154171"/>
          <a:ext cx="122815" cy="37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34"/>
              </a:lnTo>
              <a:lnTo>
                <a:pt x="122815" y="3766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3EF6A7A-4FDD-471F-B523-DB14B07B98A2}">
      <dsp:nvSpPr>
        <dsp:cNvPr id="0" name=""/>
        <dsp:cNvSpPr/>
      </dsp:nvSpPr>
      <dsp:spPr>
        <a:xfrm>
          <a:off x="2053543" y="1572844"/>
          <a:ext cx="495355" cy="1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70"/>
              </a:lnTo>
              <a:lnTo>
                <a:pt x="495355" y="85970"/>
              </a:lnTo>
              <a:lnTo>
                <a:pt x="495355" y="1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14B22A-9DE6-48DE-BD08-317196DAE5AF}">
      <dsp:nvSpPr>
        <dsp:cNvPr id="0" name=""/>
        <dsp:cNvSpPr/>
      </dsp:nvSpPr>
      <dsp:spPr>
        <a:xfrm>
          <a:off x="1230679" y="2154171"/>
          <a:ext cx="122815" cy="376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6634"/>
              </a:lnTo>
              <a:lnTo>
                <a:pt x="122815" y="376634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1A3D22-0516-4482-A0FF-4414D3852B7A}">
      <dsp:nvSpPr>
        <dsp:cNvPr id="0" name=""/>
        <dsp:cNvSpPr/>
      </dsp:nvSpPr>
      <dsp:spPr>
        <a:xfrm>
          <a:off x="1558187" y="1572844"/>
          <a:ext cx="495355" cy="171941"/>
        </a:xfrm>
        <a:custGeom>
          <a:avLst/>
          <a:gdLst/>
          <a:ahLst/>
          <a:cxnLst/>
          <a:rect l="0" t="0" r="0" b="0"/>
          <a:pathLst>
            <a:path>
              <a:moveTo>
                <a:pt x="495355" y="0"/>
              </a:moveTo>
              <a:lnTo>
                <a:pt x="495355" y="85970"/>
              </a:lnTo>
              <a:lnTo>
                <a:pt x="0" y="85970"/>
              </a:lnTo>
              <a:lnTo>
                <a:pt x="0" y="1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9E4E0F-5983-4356-AB2E-FD55C711A758}">
      <dsp:nvSpPr>
        <dsp:cNvPr id="0" name=""/>
        <dsp:cNvSpPr/>
      </dsp:nvSpPr>
      <dsp:spPr>
        <a:xfrm>
          <a:off x="1558187" y="991517"/>
          <a:ext cx="495355" cy="1719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5970"/>
              </a:lnTo>
              <a:lnTo>
                <a:pt x="495355" y="85970"/>
              </a:lnTo>
              <a:lnTo>
                <a:pt x="495355" y="1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ED02214-F68B-400F-ACB3-B79111DA0706}">
      <dsp:nvSpPr>
        <dsp:cNvPr id="0" name=""/>
        <dsp:cNvSpPr/>
      </dsp:nvSpPr>
      <dsp:spPr>
        <a:xfrm>
          <a:off x="1062831" y="991517"/>
          <a:ext cx="495355" cy="171941"/>
        </a:xfrm>
        <a:custGeom>
          <a:avLst/>
          <a:gdLst/>
          <a:ahLst/>
          <a:cxnLst/>
          <a:rect l="0" t="0" r="0" b="0"/>
          <a:pathLst>
            <a:path>
              <a:moveTo>
                <a:pt x="495355" y="0"/>
              </a:moveTo>
              <a:lnTo>
                <a:pt x="495355" y="85970"/>
              </a:lnTo>
              <a:lnTo>
                <a:pt x="0" y="85970"/>
              </a:lnTo>
              <a:lnTo>
                <a:pt x="0" y="171941"/>
              </a:lnTo>
            </a:path>
          </a:pathLst>
        </a:custGeom>
        <a:noFill/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EB153A-4E74-442E-B6E9-F80E1E697043}">
      <dsp:nvSpPr>
        <dsp:cNvPr id="0" name=""/>
        <dsp:cNvSpPr/>
      </dsp:nvSpPr>
      <dsp:spPr>
        <a:xfrm>
          <a:off x="1512467" y="410190"/>
          <a:ext cx="91440" cy="17194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71941"/>
              </a:lnTo>
            </a:path>
          </a:pathLst>
        </a:custGeom>
        <a:noFill/>
        <a:ln w="25400" cap="flat" cmpd="sng" algn="ctr">
          <a:solidFill>
            <a:schemeClr val="dk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B1D79-F6C6-4B00-9BB1-E7FD9EA0E959}">
      <dsp:nvSpPr>
        <dsp:cNvPr id="0" name=""/>
        <dsp:cNvSpPr/>
      </dsp:nvSpPr>
      <dsp:spPr>
        <a:xfrm>
          <a:off x="1148802" y="805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document</a:t>
          </a:r>
          <a:endParaRPr lang="en-US" sz="1200" kern="1200" dirty="0"/>
        </a:p>
      </dsp:txBody>
      <dsp:txXfrm>
        <a:off x="1148802" y="805"/>
        <a:ext cx="818770" cy="409385"/>
      </dsp:txXfrm>
    </dsp:sp>
    <dsp:sp modelId="{42391AFF-F5EF-4681-B570-3DC9C5661F62}">
      <dsp:nvSpPr>
        <dsp:cNvPr id="0" name=""/>
        <dsp:cNvSpPr/>
      </dsp:nvSpPr>
      <dsp:spPr>
        <a:xfrm>
          <a:off x="1148802" y="582132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smtClean="0"/>
            <a:t>html</a:t>
          </a:r>
          <a:endParaRPr lang="en-US" sz="1200" kern="1200" dirty="0"/>
        </a:p>
      </dsp:txBody>
      <dsp:txXfrm>
        <a:off x="1148802" y="582132"/>
        <a:ext cx="818770" cy="409385"/>
      </dsp:txXfrm>
    </dsp:sp>
    <dsp:sp modelId="{130A1635-A204-4A7C-969C-0E073DB2E832}">
      <dsp:nvSpPr>
        <dsp:cNvPr id="0" name=""/>
        <dsp:cNvSpPr/>
      </dsp:nvSpPr>
      <dsp:spPr>
        <a:xfrm>
          <a:off x="653446" y="1163459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Head</a:t>
          </a:r>
          <a:endParaRPr lang="en-US" sz="1200" kern="1200" dirty="0"/>
        </a:p>
      </dsp:txBody>
      <dsp:txXfrm>
        <a:off x="653446" y="1163459"/>
        <a:ext cx="818770" cy="409385"/>
      </dsp:txXfrm>
    </dsp:sp>
    <dsp:sp modelId="{EF8E8C9C-CBDC-4A99-BE8E-B7EBFE923897}">
      <dsp:nvSpPr>
        <dsp:cNvPr id="0" name=""/>
        <dsp:cNvSpPr/>
      </dsp:nvSpPr>
      <dsp:spPr>
        <a:xfrm>
          <a:off x="1644158" y="1163459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Body</a:t>
          </a:r>
          <a:endParaRPr lang="en-US" sz="1200" kern="1200" dirty="0"/>
        </a:p>
      </dsp:txBody>
      <dsp:txXfrm>
        <a:off x="1644158" y="1163459"/>
        <a:ext cx="818770" cy="409385"/>
      </dsp:txXfrm>
    </dsp:sp>
    <dsp:sp modelId="{6A7E88AE-9B35-4CB4-A6E7-6FCD0074049D}">
      <dsp:nvSpPr>
        <dsp:cNvPr id="0" name=""/>
        <dsp:cNvSpPr/>
      </dsp:nvSpPr>
      <dsp:spPr>
        <a:xfrm>
          <a:off x="1148802" y="1744786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H1</a:t>
          </a:r>
          <a:endParaRPr lang="en-US" sz="1200" kern="1200" dirty="0"/>
        </a:p>
      </dsp:txBody>
      <dsp:txXfrm>
        <a:off x="1148802" y="1744786"/>
        <a:ext cx="818770" cy="409385"/>
      </dsp:txXfrm>
    </dsp:sp>
    <dsp:sp modelId="{231961EA-8CA7-49F1-BECC-36ED94E7C71F}">
      <dsp:nvSpPr>
        <dsp:cNvPr id="0" name=""/>
        <dsp:cNvSpPr/>
      </dsp:nvSpPr>
      <dsp:spPr>
        <a:xfrm>
          <a:off x="1353495" y="2326113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Web technologies</a:t>
          </a:r>
          <a:endParaRPr lang="en-US" sz="1200" kern="1200" dirty="0"/>
        </a:p>
      </dsp:txBody>
      <dsp:txXfrm>
        <a:off x="1353495" y="2326113"/>
        <a:ext cx="818770" cy="409385"/>
      </dsp:txXfrm>
    </dsp:sp>
    <dsp:sp modelId="{3304A246-C53A-4F87-AA5E-2A94C1B5E556}">
      <dsp:nvSpPr>
        <dsp:cNvPr id="0" name=""/>
        <dsp:cNvSpPr/>
      </dsp:nvSpPr>
      <dsp:spPr>
        <a:xfrm>
          <a:off x="2139514" y="1744786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Button</a:t>
          </a:r>
          <a:endParaRPr lang="en-US" sz="1200" kern="1200" dirty="0"/>
        </a:p>
      </dsp:txBody>
      <dsp:txXfrm>
        <a:off x="2139514" y="1744786"/>
        <a:ext cx="818770" cy="409385"/>
      </dsp:txXfrm>
    </dsp:sp>
    <dsp:sp modelId="{A81674D0-59EA-40B6-8C1E-0E3BD511D590}">
      <dsp:nvSpPr>
        <dsp:cNvPr id="0" name=""/>
        <dsp:cNvSpPr/>
      </dsp:nvSpPr>
      <dsp:spPr>
        <a:xfrm>
          <a:off x="2344207" y="2326113"/>
          <a:ext cx="818770" cy="40938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lvl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200" kern="1200" dirty="0" smtClean="0"/>
            <a:t>Change heading</a:t>
          </a:r>
          <a:endParaRPr lang="en-US" sz="1200" kern="1200" dirty="0"/>
        </a:p>
      </dsp:txBody>
      <dsp:txXfrm>
        <a:off x="2344207" y="2326113"/>
        <a:ext cx="818770" cy="4093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54B86-76FB-491A-A702-4CB6AE6599F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90290-7247-4704-A753-23CFA546FF9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Starting </a:t>
            </a:r>
            <a:r>
              <a:rPr lang="en-IN" b="1" i="1" dirty="0" err="1" smtClean="0"/>
              <a:t>Javascript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972616" y="5589240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44208" y="4365104"/>
            <a:ext cx="1986136" cy="19861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620688"/>
            <a:ext cx="8229600" cy="1143000"/>
          </a:xfrm>
        </p:spPr>
        <p:txBody>
          <a:bodyPr/>
          <a:lstStyle/>
          <a:p>
            <a:r>
              <a:rPr lang="en-IN" b="1" i="1" dirty="0" smtClean="0"/>
              <a:t>Lets do a practice 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2132856"/>
            <a:ext cx="8229600" cy="2692896"/>
          </a:xfrm>
        </p:spPr>
        <p:txBody>
          <a:bodyPr>
            <a:normAutofit/>
          </a:bodyPr>
          <a:lstStyle/>
          <a:p>
            <a:r>
              <a:rPr lang="en-US" sz="2000" dirty="0" smtClean="0"/>
              <a:t>build a mini feedback board with ( Loved it , Average, Bad ) buttons and when a user clicks on buttons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 thank-you message appears.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 clicked button should show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They can click again to change their response.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i="1" dirty="0" smtClean="0"/>
              <a:t>Thank You</a:t>
            </a:r>
            <a:endParaRPr lang="en-US" sz="54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/>
              <a:t>ALL THE BEST !!!</a:t>
            </a:r>
            <a:endParaRPr lang="en-US" sz="1600" dirty="0"/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92080" y="3749552"/>
            <a:ext cx="3609176" cy="29542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7-03 193703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268760"/>
            <a:ext cx="9144000" cy="521607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915816" y="476672"/>
            <a:ext cx="4824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i="1" dirty="0" smtClean="0"/>
              <a:t>Class practice code</a:t>
            </a:r>
            <a:endParaRPr lang="en-US" sz="2800" b="1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2025-07-03 19372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196752"/>
            <a:ext cx="9144000" cy="403244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79512" y="5589240"/>
            <a:ext cx="8712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NOTE  :- I’m </a:t>
            </a:r>
            <a:r>
              <a:rPr lang="en-US" sz="1400" dirty="0" smtClean="0"/>
              <a:t>not uploading </a:t>
            </a:r>
            <a:r>
              <a:rPr lang="en-US" sz="1400" dirty="0" smtClean="0"/>
              <a:t>this code on </a:t>
            </a:r>
            <a:r>
              <a:rPr lang="en-US" sz="1400" dirty="0" err="1" smtClean="0"/>
              <a:t>GitHub</a:t>
            </a:r>
            <a:r>
              <a:rPr lang="en-US" sz="1400" dirty="0" smtClean="0"/>
              <a:t> because it's </a:t>
            </a:r>
            <a:r>
              <a:rPr lang="en-US" sz="1400" dirty="0" smtClean="0"/>
              <a:t> </a:t>
            </a:r>
            <a:r>
              <a:rPr lang="en-US" sz="1400" dirty="0" smtClean="0"/>
              <a:t>a practice session</a:t>
            </a:r>
            <a:r>
              <a:rPr lang="en-US" sz="1400" dirty="0" smtClean="0"/>
              <a:t>. Instead</a:t>
            </a:r>
            <a:r>
              <a:rPr lang="en-US" sz="1400" dirty="0" smtClean="0"/>
              <a:t>, I’m sharing an image of the code here</a:t>
            </a:r>
            <a:r>
              <a:rPr lang="en-US" sz="1400" dirty="0" smtClean="0"/>
              <a:t>. I </a:t>
            </a:r>
            <a:r>
              <a:rPr lang="en-US" sz="1400" dirty="0" smtClean="0"/>
              <a:t>want each of you to try writing it at least once on your own — it will help you understand the </a:t>
            </a:r>
            <a:r>
              <a:rPr lang="en-US" sz="1400" dirty="0" smtClean="0"/>
              <a:t>flow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Introduction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892695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IN" sz="2000" i="1" dirty="0" smtClean="0"/>
              <a:t>Used by web browsers to create dynamic and interactive </a:t>
            </a:r>
          </a:p>
          <a:p>
            <a:pPr algn="ctr">
              <a:buNone/>
            </a:pPr>
            <a:r>
              <a:rPr lang="en-IN" sz="2000" i="1" dirty="0" smtClean="0"/>
              <a:t>experience for users . </a:t>
            </a:r>
          </a:p>
          <a:p>
            <a:pPr algn="ctr">
              <a:buNone/>
            </a:pPr>
            <a:endParaRPr lang="en-US" sz="2000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11560" y="2420888"/>
            <a:ext cx="8229600" cy="1656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sz="2000" b="1" i="1" u="sng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Variables</a:t>
            </a:r>
            <a:r>
              <a:rPr kumimoji="0" lang="en-IN" sz="2000" b="1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-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sz="2000" i="1" dirty="0"/>
              <a:t>	</a:t>
            </a:r>
            <a:r>
              <a:rPr kumimoji="0" lang="en-IN" sz="2000" b="0" i="1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(containers for storing</a:t>
            </a:r>
            <a:r>
              <a:rPr kumimoji="0" lang="en-IN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value)</a:t>
            </a:r>
            <a:endParaRPr lang="en-IN" sz="2000" i="1" noProof="0" dirty="0" smtClean="0"/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sz="2000" b="1" i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Local Variable  </a:t>
            </a:r>
            <a:r>
              <a:rPr kumimoji="0" lang="en-IN" sz="2000" b="0" i="1" u="none" strike="noStrike" kern="1200" cap="none" spc="0" normalizeH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let, const )  :-  define and used in block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IN" sz="2000" b="1" i="1" noProof="0" dirty="0" smtClean="0"/>
              <a:t>Global Variable </a:t>
            </a:r>
            <a:r>
              <a:rPr lang="en-IN" sz="2000" i="1" noProof="0" dirty="0" smtClean="0"/>
              <a:t>(</a:t>
            </a:r>
            <a:r>
              <a:rPr lang="en-IN" sz="2000" i="1" noProof="0" dirty="0" err="1" smtClean="0"/>
              <a:t>var</a:t>
            </a:r>
            <a:r>
              <a:rPr lang="en-IN" sz="2000" i="1" noProof="0" dirty="0" smtClean="0"/>
              <a:t>)</a:t>
            </a:r>
            <a:r>
              <a:rPr kumimoji="0" lang="en-IN" sz="2000" b="0" i="1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: - define outside block &amp; used anywhere</a:t>
            </a:r>
            <a:r>
              <a:rPr kumimoji="0" lang="en-IN" sz="2000" b="0" i="1" u="none" strike="noStrike" kern="120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endParaRPr kumimoji="0" lang="en-IN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2000" b="0" i="1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755576" y="4293096"/>
          <a:ext cx="7056784" cy="208823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64196"/>
                <a:gridCol w="1764196"/>
                <a:gridCol w="1764196"/>
                <a:gridCol w="1764196"/>
              </a:tblGrid>
              <a:tr h="522058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err="1" smtClean="0"/>
                        <a:t>var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let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 smtClean="0"/>
                        <a:t>const</a:t>
                      </a:r>
                      <a:endParaRPr lang="en-US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initialization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Not mandatory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Not mandatory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Mandatory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Reassign variable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Yes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</a:tr>
              <a:tr h="522058"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err="1" smtClean="0"/>
                        <a:t>redeclared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Yes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Yes 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dirty="0" smtClean="0"/>
                        <a:t>No 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Variable Declaration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898776" cy="1324743"/>
          </a:xfr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IN" sz="2000" dirty="0" err="1" smtClean="0"/>
              <a:t>Var</a:t>
            </a:r>
            <a:r>
              <a:rPr lang="en-IN" sz="2000" dirty="0" smtClean="0"/>
              <a:t> example :-	</a:t>
            </a:r>
            <a:r>
              <a:rPr lang="en-IN" sz="2000" dirty="0" err="1" smtClean="0"/>
              <a:t>var</a:t>
            </a:r>
            <a:r>
              <a:rPr lang="en-IN" sz="2000" dirty="0" smtClean="0"/>
              <a:t> a;</a:t>
            </a:r>
          </a:p>
          <a:p>
            <a:pPr lvl="1"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var</a:t>
            </a:r>
            <a:r>
              <a:rPr lang="en-IN" sz="2000" dirty="0" smtClean="0"/>
              <a:t> a=10;</a:t>
            </a:r>
          </a:p>
          <a:p>
            <a:pPr lvl="1">
              <a:buNone/>
            </a:pPr>
            <a:r>
              <a:rPr lang="en-IN" sz="2000" dirty="0" smtClean="0"/>
              <a:t>			</a:t>
            </a:r>
            <a:r>
              <a:rPr lang="en-IN" sz="2000" dirty="0" err="1" smtClean="0"/>
              <a:t>var</a:t>
            </a:r>
            <a:r>
              <a:rPr lang="en-IN" sz="2000" dirty="0" smtClean="0"/>
              <a:t> a=20</a:t>
            </a:r>
            <a:r>
              <a:rPr lang="en-IN" sz="1000" dirty="0" smtClean="0"/>
              <a:t>;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67544" y="3212976"/>
            <a:ext cx="3898776" cy="132474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dirty="0" smtClean="0"/>
              <a:t>let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 :-	let a;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a=10;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dirty="0" smtClean="0"/>
              <a:t>			a=20;</a:t>
            </a:r>
            <a:endParaRPr lang="en-IN" sz="2000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67544" y="4797153"/>
            <a:ext cx="3898776" cy="108012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sz="2000" noProof="0" dirty="0" smtClean="0"/>
              <a:t>const</a:t>
            </a: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example :-	const a=10;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</a:t>
            </a:r>
            <a:r>
              <a:rPr lang="en-IN" sz="2000" dirty="0" smtClean="0"/>
              <a:t>a=20; {ERROR}</a:t>
            </a:r>
            <a:endParaRPr lang="en-IN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4860032" y="2204864"/>
            <a:ext cx="4139952" cy="31700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IN" sz="2000" b="1" u="sng" dirty="0" smtClean="0"/>
              <a:t>Name Convention </a:t>
            </a:r>
            <a:r>
              <a:rPr lang="en-IN" sz="2000" dirty="0" smtClean="0"/>
              <a:t>: </a:t>
            </a:r>
          </a:p>
          <a:p>
            <a:endParaRPr lang="en-IN" sz="20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Case sensitive names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Can include digit , letter, _$</a:t>
            </a:r>
            <a:endParaRPr lang="en-US" sz="2000" dirty="0" smtClean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Letter,_,$  can be first character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dirty="0" smtClean="0"/>
              <a:t>No keyword allowed</a:t>
            </a:r>
          </a:p>
          <a:p>
            <a:pPr marL="457200" indent="-457200"/>
            <a:endParaRPr lang="en-IN" sz="2000" dirty="0"/>
          </a:p>
          <a:p>
            <a:pPr marL="457200" indent="-457200"/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JS values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484784"/>
            <a:ext cx="8579296" cy="45259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IN" sz="2000" dirty="0" smtClean="0"/>
              <a:t>In JS we don’t use </a:t>
            </a:r>
            <a:r>
              <a:rPr lang="en-IN" sz="2000" dirty="0" err="1" smtClean="0"/>
              <a:t>datatype</a:t>
            </a:r>
            <a:r>
              <a:rPr lang="en-IN" sz="2000" dirty="0" smtClean="0"/>
              <a:t> indicator (</a:t>
            </a:r>
            <a:r>
              <a:rPr lang="en-IN" sz="2000" dirty="0" err="1" smtClean="0"/>
              <a:t>int</a:t>
            </a:r>
            <a:r>
              <a:rPr lang="en-IN" sz="2000" dirty="0" smtClean="0"/>
              <a:t>, float etc.) .  But variable can have different type of value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These are divide into two types :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u="sng" dirty="0" smtClean="0"/>
              <a:t>reference types </a:t>
            </a:r>
            <a:r>
              <a:rPr lang="en-IN" sz="2000" dirty="0" smtClean="0"/>
              <a:t>:-  mutable data which store as reference in memory like array , object , function 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IN" sz="2000" b="1" u="sng" dirty="0" smtClean="0"/>
              <a:t>primitive types </a:t>
            </a:r>
            <a:r>
              <a:rPr lang="en-IN" sz="2000" dirty="0" smtClean="0"/>
              <a:t>:- immutable data which directly store in memory like 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smtClean="0"/>
              <a:t>Number (10) ,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smtClean="0"/>
              <a:t> string (“ram”),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smtClean="0"/>
              <a:t> </a:t>
            </a:r>
            <a:r>
              <a:rPr lang="en-IN" sz="2000" dirty="0" err="1" smtClean="0"/>
              <a:t>boolean</a:t>
            </a:r>
            <a:r>
              <a:rPr lang="en-IN" sz="2000" dirty="0" smtClean="0"/>
              <a:t> (true),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smtClean="0"/>
              <a:t> undefined (let y),</a:t>
            </a:r>
          </a:p>
          <a:p>
            <a:pPr marL="857250" lvl="1" indent="-457200">
              <a:buFont typeface="Arial" pitchFamily="34" charset="0"/>
              <a:buChar char="•"/>
            </a:pPr>
            <a:r>
              <a:rPr lang="en-IN" sz="2000" dirty="0" smtClean="0"/>
              <a:t> null (let y=null </a:t>
            </a:r>
            <a:r>
              <a:rPr lang="en-IN" sz="1600" dirty="0" smtClean="0"/>
              <a:t>) 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Document Object Model (DOM</a:t>
            </a:r>
            <a:r>
              <a:rPr lang="en-US" sz="3600" b="1" i="1" dirty="0" smtClean="0"/>
              <a:t>)</a:t>
            </a:r>
            <a:endParaRPr lang="en-US" sz="3600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36712"/>
          </a:xfrm>
        </p:spPr>
        <p:txBody>
          <a:bodyPr>
            <a:normAutofit/>
          </a:bodyPr>
          <a:lstStyle/>
          <a:p>
            <a:r>
              <a:rPr lang="en-US" sz="2000" dirty="0"/>
              <a:t>structured representation of the HTML document created by the browser</a:t>
            </a:r>
            <a:r>
              <a:rPr lang="en-US" sz="2000" dirty="0" smtClean="0"/>
              <a:t>.</a:t>
            </a:r>
          </a:p>
          <a:p>
            <a:r>
              <a:rPr lang="en-US" sz="2000" dirty="0"/>
              <a:t>It allows JavaScript to manipulate, structure, and style your website.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9512" y="2852936"/>
            <a:ext cx="4824536" cy="2554545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1"/>
            <a:endParaRPr lang="en-US" sz="1600" dirty="0" smtClean="0"/>
          </a:p>
          <a:p>
            <a:pPr lvl="1"/>
            <a:r>
              <a:rPr lang="en-US" sz="1600" dirty="0" smtClean="0"/>
              <a:t>&lt;!DOCTYPE html&gt;</a:t>
            </a:r>
          </a:p>
          <a:p>
            <a:pPr lvl="1"/>
            <a:r>
              <a:rPr lang="en-US" sz="1600" dirty="0" smtClean="0"/>
              <a:t>&lt;html&gt;</a:t>
            </a:r>
          </a:p>
          <a:p>
            <a:pPr lvl="1"/>
            <a:r>
              <a:rPr lang="en-US" sz="1600" dirty="0" smtClean="0"/>
              <a:t>         &lt;head&gt;&lt;/head&gt;</a:t>
            </a:r>
          </a:p>
          <a:p>
            <a:pPr lvl="2"/>
            <a:r>
              <a:rPr lang="en-US" sz="1600" dirty="0" smtClean="0"/>
              <a:t>&lt;body&gt;</a:t>
            </a:r>
          </a:p>
          <a:p>
            <a:pPr lvl="2"/>
            <a:r>
              <a:rPr lang="en-US" sz="1600" dirty="0" smtClean="0"/>
              <a:t>    &lt;h1&gt;Web Technologies&lt;/h1&gt;</a:t>
            </a:r>
          </a:p>
          <a:p>
            <a:pPr lvl="2"/>
            <a:r>
              <a:rPr lang="en-US" sz="1600" dirty="0" smtClean="0"/>
              <a:t>    &lt;button&gt;Change Heading&lt;/button&gt;  </a:t>
            </a:r>
          </a:p>
          <a:p>
            <a:pPr lvl="2"/>
            <a:r>
              <a:rPr lang="en-US" sz="1600" dirty="0" smtClean="0"/>
              <a:t>&lt;/body&gt;</a:t>
            </a:r>
          </a:p>
          <a:p>
            <a:pPr lvl="1"/>
            <a:r>
              <a:rPr lang="en-US" sz="1600" dirty="0" smtClean="0"/>
              <a:t>&lt;/html&gt;</a:t>
            </a:r>
          </a:p>
          <a:p>
            <a:pPr lvl="1"/>
            <a:endParaRPr lang="en-US" sz="1600" dirty="0"/>
          </a:p>
        </p:txBody>
      </p:sp>
      <p:graphicFrame>
        <p:nvGraphicFramePr>
          <p:cNvPr id="5" name="Diagram 4"/>
          <p:cNvGraphicFramePr/>
          <p:nvPr/>
        </p:nvGraphicFramePr>
        <p:xfrm>
          <a:off x="5148064" y="2708920"/>
          <a:ext cx="3816424" cy="27363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259632" y="59492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Html document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012160" y="594928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 smtClean="0"/>
              <a:t>HTML DOM Tree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412976"/>
          </a:xfrm>
        </p:spPr>
        <p:txBody>
          <a:bodyPr>
            <a:normAutofit/>
          </a:bodyPr>
          <a:lstStyle/>
          <a:p>
            <a:r>
              <a:rPr lang="en-IN" sz="2000" b="1" i="1" dirty="0" smtClean="0"/>
              <a:t>Document Object </a:t>
            </a:r>
            <a:r>
              <a:rPr lang="en-IN" sz="2000" dirty="0" smtClean="0"/>
              <a:t>: </a:t>
            </a:r>
            <a:r>
              <a:rPr lang="en-US" sz="2000" dirty="0"/>
              <a:t>It is the entry point of the DOM. For accessing any HTML Element, you should always start with accessing the document object first</a:t>
            </a:r>
            <a:r>
              <a:rPr lang="en-US" sz="2000" dirty="0" smtClean="0"/>
              <a:t>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b="1" i="1" dirty="0" smtClean="0"/>
              <a:t>HTML DOM Tree </a:t>
            </a:r>
            <a:r>
              <a:rPr lang="en-IN" sz="2000" dirty="0" smtClean="0"/>
              <a:t>: </a:t>
            </a:r>
            <a:r>
              <a:rPr lang="en-US" sz="2000" dirty="0"/>
              <a:t>The DOM tree represents an HTML document as nodes. Each node is referred to as </a:t>
            </a:r>
            <a:r>
              <a:rPr lang="en-US" sz="2000" dirty="0" smtClean="0"/>
              <a:t>an object.</a:t>
            </a:r>
          </a:p>
          <a:p>
            <a:pPr>
              <a:buNone/>
            </a:pPr>
            <a:endParaRPr lang="en-US" sz="2000" dirty="0" smtClean="0"/>
          </a:p>
          <a:p>
            <a:r>
              <a:rPr lang="en-IN" sz="2000" b="1" i="1" dirty="0" smtClean="0"/>
              <a:t>HTML document </a:t>
            </a:r>
            <a:r>
              <a:rPr lang="en-IN" sz="2000" b="1" dirty="0" smtClean="0"/>
              <a:t>: </a:t>
            </a:r>
            <a:r>
              <a:rPr lang="en-IN" sz="2000" dirty="0" smtClean="0"/>
              <a:t>html code which design basic structure of website</a:t>
            </a:r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JS Selectors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56792"/>
            <a:ext cx="8507288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To maintaining elements of DOM first we need to select them for this we have selectors</a:t>
            </a:r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/>
              <a:t>d</a:t>
            </a:r>
            <a:r>
              <a:rPr lang="en-US" sz="2000" b="1" dirty="0" err="1" smtClean="0"/>
              <a:t>ocument.getElementById</a:t>
            </a:r>
            <a:r>
              <a:rPr lang="en-US" sz="2000" b="1" dirty="0" smtClean="0"/>
              <a:t>() </a:t>
            </a:r>
            <a:r>
              <a:rPr lang="en-US" sz="2000" dirty="0" smtClean="0"/>
              <a:t>:-  It select by id of element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document.getElementsByClassName</a:t>
            </a:r>
            <a:r>
              <a:rPr lang="en-US" sz="2000" b="1" dirty="0" smtClean="0"/>
              <a:t>():- </a:t>
            </a:r>
            <a:r>
              <a:rPr lang="en-US" sz="2000" dirty="0" smtClean="0"/>
              <a:t>it select by class name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b="1" dirty="0" err="1" smtClean="0"/>
              <a:t>document.getElementsByTagName</a:t>
            </a:r>
            <a:r>
              <a:rPr lang="en-US" sz="2000" b="1" dirty="0" smtClean="0"/>
              <a:t>() </a:t>
            </a:r>
            <a:r>
              <a:rPr lang="en-US" sz="2000" dirty="0" smtClean="0"/>
              <a:t>:- It select elements by tag name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IN" sz="2000" b="1" u="sng" dirty="0" smtClean="0"/>
              <a:t>CSS selectors :- 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 smtClean="0"/>
              <a:t>Document.querySelector</a:t>
            </a:r>
            <a:r>
              <a:rPr lang="en-IN" sz="2000" b="1" dirty="0" smtClean="0"/>
              <a:t>(selector)</a:t>
            </a:r>
            <a:r>
              <a:rPr lang="en-IN" sz="2000" dirty="0" smtClean="0"/>
              <a:t> : return first matching element for selector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000" b="1" dirty="0" err="1" smtClean="0"/>
              <a:t>Document.querySelectorAll</a:t>
            </a:r>
            <a:r>
              <a:rPr lang="en-IN" sz="2000" b="1" dirty="0" smtClean="0"/>
              <a:t>(selector)</a:t>
            </a:r>
            <a:r>
              <a:rPr lang="en-IN" sz="2000" dirty="0" smtClean="0"/>
              <a:t> : return all elements of selectors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DOM properties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8924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1800" b="1" i="1" dirty="0" err="1" smtClean="0"/>
              <a:t>innerText</a:t>
            </a:r>
            <a:r>
              <a:rPr lang="en-IN" sz="1800" i="1" dirty="0" smtClean="0"/>
              <a:t> </a:t>
            </a:r>
            <a:r>
              <a:rPr lang="en-IN" sz="1800" dirty="0" smtClean="0"/>
              <a:t>:- return or set visible text content and its children</a:t>
            </a:r>
          </a:p>
          <a:p>
            <a:pPr>
              <a:lnSpc>
                <a:spcPct val="150000"/>
              </a:lnSpc>
            </a:pPr>
            <a:r>
              <a:rPr lang="en-IN" sz="1800" b="1" i="1" dirty="0" err="1" smtClean="0"/>
              <a:t>innerHTML</a:t>
            </a:r>
            <a:r>
              <a:rPr lang="en-IN" sz="1800" i="1" dirty="0" smtClean="0"/>
              <a:t> </a:t>
            </a:r>
            <a:r>
              <a:rPr lang="en-IN" sz="1800" dirty="0" smtClean="0"/>
              <a:t>:- return or set entire HTML inside an element</a:t>
            </a:r>
          </a:p>
          <a:p>
            <a:pPr>
              <a:lnSpc>
                <a:spcPct val="150000"/>
              </a:lnSpc>
            </a:pPr>
            <a:r>
              <a:rPr lang="en-IN" sz="1800" b="1" i="1" dirty="0" err="1" smtClean="0"/>
              <a:t>textContent</a:t>
            </a:r>
            <a:r>
              <a:rPr lang="en-IN" sz="1800" i="1" dirty="0" smtClean="0"/>
              <a:t> </a:t>
            </a:r>
            <a:r>
              <a:rPr lang="en-IN" sz="1800" dirty="0" smtClean="0"/>
              <a:t>:- return or set entire </a:t>
            </a:r>
            <a:r>
              <a:rPr lang="en-IN" sz="1800" dirty="0" err="1" smtClean="0"/>
              <a:t>textContent</a:t>
            </a:r>
            <a:r>
              <a:rPr lang="en-IN" sz="1800" dirty="0" smtClean="0"/>
              <a:t> of element no matter if hidden or not </a:t>
            </a:r>
          </a:p>
          <a:p>
            <a:pPr>
              <a:lnSpc>
                <a:spcPct val="150000"/>
              </a:lnSpc>
            </a:pPr>
            <a:r>
              <a:rPr lang="en-IN" sz="1800" b="1" i="1" dirty="0" err="1" smtClean="0"/>
              <a:t>tagName</a:t>
            </a:r>
            <a:r>
              <a:rPr lang="en-IN" sz="1800" dirty="0" smtClean="0"/>
              <a:t> :- return  tag name of an element </a:t>
            </a:r>
          </a:p>
          <a:p>
            <a:pPr>
              <a:lnSpc>
                <a:spcPct val="150000"/>
              </a:lnSpc>
            </a:pPr>
            <a:r>
              <a:rPr lang="en-IN" sz="1800" b="1" i="1" dirty="0"/>
              <a:t>v</a:t>
            </a:r>
            <a:r>
              <a:rPr lang="en-IN" sz="1800" b="1" i="1" dirty="0" smtClean="0"/>
              <a:t>alue</a:t>
            </a:r>
            <a:r>
              <a:rPr lang="en-IN" sz="1800" dirty="0" smtClean="0"/>
              <a:t> :- get or set the value of input element</a:t>
            </a:r>
          </a:p>
          <a:p>
            <a:pPr>
              <a:lnSpc>
                <a:spcPct val="150000"/>
              </a:lnSpc>
            </a:pPr>
            <a:r>
              <a:rPr lang="en-IN" sz="1800" b="1" i="1" dirty="0" smtClean="0"/>
              <a:t>Style</a:t>
            </a:r>
            <a:r>
              <a:rPr lang="en-IN" sz="1800" dirty="0" smtClean="0"/>
              <a:t> :- modify </a:t>
            </a:r>
            <a:r>
              <a:rPr lang="en-IN" sz="1800" dirty="0" err="1" smtClean="0"/>
              <a:t>css</a:t>
            </a:r>
            <a:r>
              <a:rPr lang="en-IN" sz="1800" dirty="0" smtClean="0"/>
              <a:t> of element, uses property name in </a:t>
            </a:r>
            <a:r>
              <a:rPr lang="en-IN" sz="1800" dirty="0" err="1" smtClean="0"/>
              <a:t>camelCase</a:t>
            </a:r>
            <a:r>
              <a:rPr lang="en-IN" sz="1800" dirty="0" smtClean="0"/>
              <a:t> 				   (</a:t>
            </a:r>
            <a:r>
              <a:rPr lang="en-IN" sz="1800" dirty="0" err="1" smtClean="0"/>
              <a:t>text.style.fontSize</a:t>
            </a:r>
            <a:r>
              <a:rPr lang="en-IN" sz="1800" dirty="0" smtClean="0"/>
              <a:t>=25px)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Event Handlers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IN" sz="2000" dirty="0" smtClean="0"/>
              <a:t>Event are actions that trigger changes in document and enable user to interact with elements</a:t>
            </a:r>
          </a:p>
          <a:p>
            <a:r>
              <a:rPr lang="en-IN" sz="2000" dirty="0" smtClean="0"/>
              <a:t>Many kind of event handlers :- </a:t>
            </a:r>
            <a:endParaRPr lang="en-US" sz="2000" dirty="0" smtClean="0"/>
          </a:p>
          <a:p>
            <a:pPr>
              <a:buNone/>
            </a:pPr>
            <a:r>
              <a:rPr lang="en-IN" sz="2000" dirty="0" smtClean="0"/>
              <a:t>	</a:t>
            </a:r>
            <a:r>
              <a:rPr lang="en-IN" sz="2000" dirty="0" err="1" smtClean="0"/>
              <a:t>onclick</a:t>
            </a:r>
            <a:r>
              <a:rPr lang="en-IN" sz="2000" dirty="0" smtClean="0"/>
              <a:t>, </a:t>
            </a:r>
            <a:r>
              <a:rPr lang="en-IN" sz="2000" dirty="0" err="1" smtClean="0"/>
              <a:t>ondbclick</a:t>
            </a:r>
            <a:r>
              <a:rPr lang="en-IN" sz="2000" dirty="0" smtClean="0"/>
              <a:t>, </a:t>
            </a:r>
            <a:r>
              <a:rPr lang="en-IN" sz="2000" dirty="0" err="1" smtClean="0"/>
              <a:t>onmouseover</a:t>
            </a:r>
            <a:r>
              <a:rPr lang="en-IN" sz="2000" dirty="0" smtClean="0"/>
              <a:t>, </a:t>
            </a:r>
            <a:r>
              <a:rPr lang="en-IN" sz="2000" dirty="0" err="1" smtClean="0"/>
              <a:t>oninput</a:t>
            </a:r>
            <a:r>
              <a:rPr lang="en-IN" sz="2000" dirty="0" smtClean="0"/>
              <a:t>, </a:t>
            </a:r>
            <a:r>
              <a:rPr lang="en-IN" sz="2000" dirty="0" err="1" smtClean="0"/>
              <a:t>onsubmit</a:t>
            </a:r>
            <a:r>
              <a:rPr lang="en-IN" sz="2000" dirty="0" smtClean="0"/>
              <a:t>, </a:t>
            </a:r>
            <a:r>
              <a:rPr lang="en-IN" sz="2000" dirty="0" err="1" smtClean="0"/>
              <a:t>onchange</a:t>
            </a:r>
            <a:r>
              <a:rPr lang="en-IN" sz="2000" dirty="0" smtClean="0"/>
              <a:t>, </a:t>
            </a:r>
            <a:r>
              <a:rPr lang="en-IN" sz="2000" dirty="0" err="1" smtClean="0"/>
              <a:t>onfocus</a:t>
            </a:r>
            <a:r>
              <a:rPr lang="en-IN" sz="2000" dirty="0" smtClean="0"/>
              <a:t> 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b="1" u="sng" dirty="0" smtClean="0"/>
              <a:t>Event Listeners :- </a:t>
            </a:r>
          </a:p>
          <a:p>
            <a:pPr>
              <a:buNone/>
            </a:pPr>
            <a:endParaRPr lang="en-IN" sz="2000" b="1" u="sng" dirty="0" smtClean="0"/>
          </a:p>
          <a:p>
            <a:pPr lvl="1">
              <a:buNone/>
            </a:pPr>
            <a:r>
              <a:rPr lang="en-IN" sz="2000" dirty="0" smtClean="0"/>
              <a:t>Three type of event listener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IN" sz="2000" dirty="0" smtClean="0"/>
              <a:t>Using as html attribute :- </a:t>
            </a:r>
          </a:p>
          <a:p>
            <a:pPr marL="914400" lvl="1" indent="-457200">
              <a:buNone/>
            </a:pPr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IN" sz="2000" dirty="0" err="1" smtClean="0"/>
              <a:t>onclick</a:t>
            </a:r>
            <a:r>
              <a:rPr lang="en-IN" sz="2000" dirty="0" smtClean="0"/>
              <a:t>= “</a:t>
            </a:r>
            <a:r>
              <a:rPr lang="en-IN" sz="2000" dirty="0" err="1" smtClean="0"/>
              <a:t>jsfuntion</a:t>
            </a:r>
            <a:r>
              <a:rPr lang="en-IN" sz="2000" dirty="0" smtClean="0"/>
              <a:t>()”</a:t>
            </a:r>
          </a:p>
          <a:p>
            <a:pPr marL="914400" lvl="1" indent="-457200">
              <a:buFont typeface="+mj-lt"/>
              <a:buAutoNum type="arabicPeriod" startAt="2"/>
            </a:pPr>
            <a:r>
              <a:rPr lang="en-IN" sz="2000" dirty="0" smtClean="0"/>
              <a:t>Using node :-</a:t>
            </a:r>
          </a:p>
          <a:p>
            <a:pPr marL="914400" lvl="1" indent="-457200">
              <a:buNone/>
            </a:pPr>
            <a:r>
              <a:rPr lang="en-IN" sz="2000" dirty="0"/>
              <a:t>	</a:t>
            </a:r>
            <a:r>
              <a:rPr lang="en-IN" sz="2000" dirty="0" smtClean="0"/>
              <a:t>	 </a:t>
            </a:r>
            <a:r>
              <a:rPr lang="en-IN" sz="2000" dirty="0" err="1" smtClean="0"/>
              <a:t>btn.onClick</a:t>
            </a:r>
            <a:r>
              <a:rPr lang="en-IN" sz="2000" dirty="0" smtClean="0"/>
              <a:t> = function(){ //code }</a:t>
            </a:r>
          </a:p>
          <a:p>
            <a:pPr marL="914400" lvl="1" indent="-457200">
              <a:buFont typeface="+mj-lt"/>
              <a:buAutoNum type="arabicPeriod" startAt="3"/>
            </a:pPr>
            <a:r>
              <a:rPr lang="en-IN" sz="2000" dirty="0" smtClean="0"/>
              <a:t>Using listeners :- </a:t>
            </a:r>
          </a:p>
          <a:p>
            <a:pPr marL="914400" lvl="1" indent="-457200">
              <a:buNone/>
            </a:pPr>
            <a:r>
              <a:rPr lang="en-IN" sz="2000" dirty="0"/>
              <a:t>	</a:t>
            </a:r>
            <a:r>
              <a:rPr lang="en-IN" sz="2000" dirty="0" smtClean="0"/>
              <a:t>	 </a:t>
            </a:r>
            <a:r>
              <a:rPr lang="en-IN" sz="2000" dirty="0" err="1" smtClean="0"/>
              <a:t>addEventListener</a:t>
            </a:r>
            <a:r>
              <a:rPr lang="en-IN" sz="2000" dirty="0" smtClean="0"/>
              <a:t>( “click” ,function() { //code } )</a:t>
            </a:r>
          </a:p>
          <a:p>
            <a:pPr>
              <a:buNone/>
            </a:pPr>
            <a:endParaRPr lang="en-IN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310</TotalTime>
  <Words>562</Words>
  <Application>Microsoft Office PowerPoint</Application>
  <PresentationFormat>On-screen Show (4:3)</PresentationFormat>
  <Paragraphs>115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Starting Javascript</vt:lpstr>
      <vt:lpstr>Introduction</vt:lpstr>
      <vt:lpstr>Variable Declaration</vt:lpstr>
      <vt:lpstr>JS values</vt:lpstr>
      <vt:lpstr>Document Object Model (DOM)</vt:lpstr>
      <vt:lpstr>Slide 6</vt:lpstr>
      <vt:lpstr>JS Selectors</vt:lpstr>
      <vt:lpstr>DOM properties</vt:lpstr>
      <vt:lpstr>Event Handlers</vt:lpstr>
      <vt:lpstr>Lets do a practice </vt:lpstr>
      <vt:lpstr>Thank You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Javascript</dc:title>
  <dc:creator>hp</dc:creator>
  <cp:lastModifiedBy>hp</cp:lastModifiedBy>
  <cp:revision>24</cp:revision>
  <dcterms:created xsi:type="dcterms:W3CDTF">2025-07-02T15:36:47Z</dcterms:created>
  <dcterms:modified xsi:type="dcterms:W3CDTF">2025-07-03T14:13:16Z</dcterms:modified>
</cp:coreProperties>
</file>