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1041-8FD7-4974-A90F-D7D930941F95}" type="datetimeFigureOut">
              <a:rPr lang="en-US" smtClean="0"/>
              <a:pPr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4E9A-E296-42F5-804C-A9D57E41B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2clawv67efefq.cloudfront.net/ccbp-dynamic-webapps/bulb-go-off-img.png" TargetMode="External"/><Relationship Id="rId2" Type="http://schemas.openxmlformats.org/officeDocument/2006/relationships/hyperlink" Target="https://d2clawv67efefq.cloudfront.net/ccbp-dynamic-webapps/bulb-go-on-img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2clawv67efefq.cloudfront.net/ccbp-dynamic-webapps/cat-img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Conditions , Operators &amp; more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0648" y="522920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149080"/>
            <a:ext cx="1986136" cy="1986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7-04 11354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20" y="548680"/>
            <a:ext cx="9110080" cy="5379616"/>
          </a:xfrm>
        </p:spPr>
      </p:pic>
      <p:sp>
        <p:nvSpPr>
          <p:cNvPr id="5" name="TextBox 4"/>
          <p:cNvSpPr txBox="1"/>
          <p:nvPr/>
        </p:nvSpPr>
        <p:spPr>
          <a:xfrm>
            <a:off x="2411760" y="116632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Javascript</a:t>
            </a:r>
            <a:r>
              <a:rPr lang="en-IN" dirty="0" smtClean="0"/>
              <a:t> code &amp; other </a:t>
            </a:r>
            <a:r>
              <a:rPr lang="en-IN" dirty="0" err="1" smtClean="0"/>
              <a:t>funcationlity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6165304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As today take code as image so that you can write it by  yourself  , tomorrow , I’ll discuss with you that if you want it on </a:t>
            </a:r>
            <a:r>
              <a:rPr lang="en-IN" sz="1400" dirty="0" err="1" smtClean="0"/>
              <a:t>github</a:t>
            </a:r>
            <a:r>
              <a:rPr lang="en-IN" sz="1400" dirty="0" smtClean="0"/>
              <a:t> too 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/>
          </a:bodyPr>
          <a:lstStyle/>
          <a:p>
            <a:r>
              <a:rPr lang="en-IN" sz="1400" dirty="0" smtClean="0"/>
              <a:t>ALL THE BEST !!!</a:t>
            </a:r>
            <a:endParaRPr lang="en-US" sz="1400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861048"/>
            <a:ext cx="3393152" cy="27774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Practice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Create a fun interactive page using </a:t>
            </a:r>
            <a:r>
              <a:rPr lang="en-US" sz="1800" b="1" dirty="0" smtClean="0"/>
              <a:t>JavaScript</a:t>
            </a:r>
            <a:r>
              <a:rPr lang="en-US" sz="1800" dirty="0" smtClean="0"/>
              <a:t>, where students control a </a:t>
            </a:r>
            <a:r>
              <a:rPr lang="en-US" sz="1800" b="1" dirty="0" smtClean="0"/>
              <a:t>bulb</a:t>
            </a:r>
            <a:r>
              <a:rPr lang="en-US" sz="1800" dirty="0" smtClean="0"/>
              <a:t> and a </a:t>
            </a:r>
            <a:r>
              <a:rPr lang="en-US" sz="1800" b="1" dirty="0" smtClean="0"/>
              <a:t>cat</a:t>
            </a:r>
            <a:r>
              <a:rPr lang="en-US" sz="1800" dirty="0" smtClean="0"/>
              <a:t> using two buttons — ON and OFF.</a:t>
            </a:r>
          </a:p>
          <a:p>
            <a:endParaRPr lang="en-US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 smtClean="0"/>
              <a:t>When the user clicks on </a:t>
            </a:r>
            <a:r>
              <a:rPr lang="en-US" sz="1800" b="1" dirty="0" smtClean="0"/>
              <a:t>"Turn ON"</a:t>
            </a:r>
            <a:r>
              <a:rPr lang="en-US" sz="1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Show the </a:t>
            </a:r>
            <a:r>
              <a:rPr lang="en-US" sz="1800" b="1" dirty="0" smtClean="0"/>
              <a:t>bulb ON image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Show the </a:t>
            </a:r>
            <a:r>
              <a:rPr lang="en-US" sz="1800" b="1" dirty="0" smtClean="0"/>
              <a:t>visible cat image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paragraph should display: "Switch is ON“</a:t>
            </a:r>
          </a:p>
          <a:p>
            <a:pPr lvl="1">
              <a:buFont typeface="Arial" pitchFamily="34" charset="0"/>
              <a:buChar char="•"/>
            </a:pPr>
            <a:endParaRPr lang="en-US" sz="1800" dirty="0" smtClean="0"/>
          </a:p>
          <a:p>
            <a:pPr marL="800100" lvl="1" indent="-342900">
              <a:buFont typeface="+mj-lt"/>
              <a:buAutoNum type="arabicPeriod" startAt="2"/>
            </a:pPr>
            <a:r>
              <a:rPr lang="en-US" sz="1800" dirty="0" smtClean="0"/>
              <a:t>When the user clicks on </a:t>
            </a:r>
            <a:r>
              <a:rPr lang="en-US" sz="1800" b="1" dirty="0" smtClean="0"/>
              <a:t>"Turn OFF"</a:t>
            </a:r>
            <a:r>
              <a:rPr lang="en-US" sz="1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Show the </a:t>
            </a:r>
            <a:r>
              <a:rPr lang="en-US" sz="1800" b="1" dirty="0" smtClean="0"/>
              <a:t>bulb OFF image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Show the </a:t>
            </a:r>
            <a:r>
              <a:rPr lang="en-US" sz="1800" b="1" dirty="0" smtClean="0"/>
              <a:t>hidden cat image</a:t>
            </a:r>
            <a:endParaRPr lang="en-US" sz="1800" dirty="0" smtClean="0"/>
          </a:p>
          <a:p>
            <a:pPr lvl="1">
              <a:buFont typeface="Arial" pitchFamily="34" charset="0"/>
              <a:buChar char="•"/>
            </a:pPr>
            <a:r>
              <a:rPr lang="en-US" sz="1800" dirty="0" smtClean="0"/>
              <a:t>The paragraph should display: "Switch is OFF"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dirty="0" smtClean="0"/>
              <a:t>Practice resources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b="1" dirty="0" smtClean="0"/>
              <a:t>Blub on </a:t>
            </a:r>
            <a:r>
              <a:rPr lang="en-IN" sz="2000" b="1" dirty="0" err="1" smtClean="0"/>
              <a:t>img</a:t>
            </a:r>
            <a:r>
              <a:rPr lang="en-IN" sz="2000" b="1" dirty="0" smtClean="0"/>
              <a:t> 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2"/>
              </a:rPr>
              <a:t>https://d2clawv67efefq.cloudfront.net/ccbp-dynamic-webapps/bulb-go-on-img.png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Blub off </a:t>
            </a:r>
            <a:r>
              <a:rPr lang="en-IN" sz="2000" b="1" dirty="0" err="1" smtClean="0"/>
              <a:t>img</a:t>
            </a:r>
            <a:r>
              <a:rPr lang="en-IN" sz="2000" b="1" dirty="0" smtClean="0"/>
              <a:t> 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3"/>
              </a:rPr>
              <a:t>https://d2clawv67efefq.cloudfront.net/ccbp-dynamic-webapps/bulb-go-off-img.png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Visible cat </a:t>
            </a:r>
            <a:r>
              <a:rPr lang="en-IN" sz="2000" b="1" dirty="0" err="1" smtClean="0"/>
              <a:t>img</a:t>
            </a:r>
            <a:r>
              <a:rPr lang="en-IN" sz="2000" b="1" dirty="0" smtClean="0"/>
              <a:t> </a:t>
            </a:r>
            <a:r>
              <a:rPr lang="en-IN" sz="2000" dirty="0" smtClean="0"/>
              <a:t>: </a:t>
            </a:r>
            <a:r>
              <a:rPr lang="en-IN" sz="2000" dirty="0" smtClean="0">
                <a:hlinkClick r:id="rId4"/>
              </a:rPr>
              <a:t>https://d2clawv67efefq.cloudfront.net/ccbp-dynamic-webapps/cat-img.png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b="1" dirty="0" smtClean="0"/>
              <a:t>Hidden cat </a:t>
            </a:r>
            <a:r>
              <a:rPr lang="en-IN" sz="2000" b="1" dirty="0" err="1" smtClean="0"/>
              <a:t>img</a:t>
            </a:r>
            <a:r>
              <a:rPr lang="en-IN" sz="2000" b="1" dirty="0" smtClean="0"/>
              <a:t> </a:t>
            </a:r>
            <a:r>
              <a:rPr lang="en-IN" sz="2000" dirty="0" smtClean="0"/>
              <a:t>: </a:t>
            </a:r>
            <a:r>
              <a:rPr lang="en-IN" sz="2000" dirty="0" smtClean="0"/>
              <a:t>https</a:t>
            </a:r>
            <a:r>
              <a:rPr lang="en-IN" sz="2000" dirty="0" smtClean="0"/>
              <a:t>://d2clawv67efefq.cloudfront.net/ccbp-dynamic-webapps/cat-eyes-img.png</a:t>
            </a:r>
          </a:p>
          <a:p>
            <a:endParaRPr lang="en-IN" sz="2000" dirty="0" smtClean="0"/>
          </a:p>
          <a:p>
            <a:r>
              <a:rPr lang="en-IN" sz="2000" b="1" dirty="0" smtClean="0"/>
              <a:t>Button’s Name </a:t>
            </a:r>
            <a:r>
              <a:rPr lang="en-IN" sz="2000" dirty="0" smtClean="0"/>
              <a:t>: “Turn ON” &amp; “Turn Off”</a:t>
            </a:r>
          </a:p>
          <a:p>
            <a:endParaRPr lang="en-IN" sz="2000" dirty="0" smtClean="0"/>
          </a:p>
          <a:p>
            <a:r>
              <a:rPr lang="en-IN" sz="2000" b="1" dirty="0" err="1" smtClean="0"/>
              <a:t>Peragraph</a:t>
            </a:r>
            <a:r>
              <a:rPr lang="en-IN" sz="2000" b="1" dirty="0" smtClean="0"/>
              <a:t> text </a:t>
            </a:r>
            <a:r>
              <a:rPr lang="en-IN" sz="2000" dirty="0" smtClean="0"/>
              <a:t>: “Switched On” &amp; “Switched Off”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Type &amp; Conversion 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r>
              <a:rPr lang="en-IN" sz="1800" b="1" dirty="0" err="1"/>
              <a:t>t</a:t>
            </a:r>
            <a:r>
              <a:rPr lang="en-IN" sz="1800" b="1" dirty="0" err="1" smtClean="0"/>
              <a:t>ypeof</a:t>
            </a:r>
            <a:r>
              <a:rPr lang="en-IN" sz="1800" b="1" dirty="0" smtClean="0"/>
              <a:t>() </a:t>
            </a:r>
            <a:r>
              <a:rPr lang="en-IN" sz="1800" dirty="0" smtClean="0"/>
              <a:t>: used for find type of value of a variable like : </a:t>
            </a:r>
          </a:p>
          <a:p>
            <a:pPr lvl="1">
              <a:buFont typeface="Wingdings" pitchFamily="2" charset="2"/>
              <a:buChar char="§"/>
            </a:pPr>
            <a:r>
              <a:rPr lang="en-IN" sz="1800" dirty="0" err="1"/>
              <a:t>t</a:t>
            </a:r>
            <a:r>
              <a:rPr lang="en-IN" sz="1800" dirty="0" err="1" smtClean="0"/>
              <a:t>ypeof</a:t>
            </a:r>
            <a:r>
              <a:rPr lang="en-IN" sz="1800" dirty="0" smtClean="0"/>
              <a:t>(900) </a:t>
            </a:r>
            <a:r>
              <a:rPr lang="en-IN" sz="1800" dirty="0" smtClean="0">
                <a:sym typeface="Wingdings" pitchFamily="2" charset="2"/>
              </a:rPr>
              <a:t> number ,</a:t>
            </a:r>
          </a:p>
          <a:p>
            <a:pPr lvl="1">
              <a:buFont typeface="Wingdings" pitchFamily="2" charset="2"/>
              <a:buChar char="§"/>
            </a:pPr>
            <a:r>
              <a:rPr lang="en-IN" sz="1800" dirty="0" err="1">
                <a:sym typeface="Wingdings" pitchFamily="2" charset="2"/>
              </a:rPr>
              <a:t>t</a:t>
            </a:r>
            <a:r>
              <a:rPr lang="en-IN" sz="1800" dirty="0" err="1" smtClean="0">
                <a:sym typeface="Wingdings" pitchFamily="2" charset="2"/>
              </a:rPr>
              <a:t>ypeof</a:t>
            </a:r>
            <a:r>
              <a:rPr lang="en-IN" sz="1800" dirty="0" smtClean="0">
                <a:sym typeface="Wingdings" pitchFamily="2" charset="2"/>
              </a:rPr>
              <a:t>(9.2)  float,</a:t>
            </a:r>
          </a:p>
          <a:p>
            <a:pPr lvl="1">
              <a:buFont typeface="Wingdings" pitchFamily="2" charset="2"/>
              <a:buChar char="§"/>
            </a:pPr>
            <a:r>
              <a:rPr lang="en-IN" sz="1800" dirty="0" err="1">
                <a:sym typeface="Wingdings" pitchFamily="2" charset="2"/>
              </a:rPr>
              <a:t>t</a:t>
            </a:r>
            <a:r>
              <a:rPr lang="en-IN" sz="1800" dirty="0" err="1" smtClean="0">
                <a:sym typeface="Wingdings" pitchFamily="2" charset="2"/>
              </a:rPr>
              <a:t>ypeof</a:t>
            </a:r>
            <a:r>
              <a:rPr lang="en-IN" sz="1800" dirty="0" smtClean="0">
                <a:sym typeface="Wingdings" pitchFamily="2" charset="2"/>
              </a:rPr>
              <a:t>(“ram”)string</a:t>
            </a:r>
          </a:p>
          <a:p>
            <a:pPr lvl="1">
              <a:buNone/>
            </a:pPr>
            <a:endParaRPr lang="en-IN" sz="1800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335699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/>
              <a:t>Type Conversion : -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b="1" i="1" dirty="0" smtClean="0"/>
              <a:t>Explicit</a:t>
            </a:r>
            <a:r>
              <a:rPr lang="en-IN" dirty="0" smtClean="0"/>
              <a:t> :- (it happen manual type changing) 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 number to string :- </a:t>
            </a:r>
            <a:r>
              <a:rPr lang="en-IN" dirty="0" err="1" smtClean="0"/>
              <a:t>toString</a:t>
            </a:r>
            <a:r>
              <a:rPr lang="en-IN" dirty="0" smtClean="0"/>
              <a:t>() 	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 string to number :- </a:t>
            </a:r>
            <a:r>
              <a:rPr lang="en-IN" dirty="0" err="1" smtClean="0"/>
              <a:t>parseInt</a:t>
            </a:r>
            <a:r>
              <a:rPr lang="en-IN" dirty="0" smtClean="0"/>
              <a:t>();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 startAt="2"/>
            </a:pPr>
            <a:r>
              <a:rPr lang="en-IN" b="1" i="1" dirty="0" smtClean="0"/>
              <a:t>Implicit:</a:t>
            </a:r>
            <a:r>
              <a:rPr lang="en-IN" dirty="0" smtClean="0"/>
              <a:t>- ( when change occurs internally ) </a:t>
            </a:r>
          </a:p>
          <a:p>
            <a:pPr lvl="2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 “5” +  2 = “52” ;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 “5”-2 = 3 ;</a:t>
            </a:r>
          </a:p>
          <a:p>
            <a:pPr lvl="2">
              <a:buFont typeface="Arial" pitchFamily="34" charset="0"/>
              <a:buChar char="•"/>
            </a:pPr>
            <a:r>
              <a:rPr lang="en-IN" dirty="0" smtClean="0"/>
              <a:t>   true + 1 =2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IN" b="1" i="1" dirty="0" smtClean="0"/>
              <a:t>Operators</a:t>
            </a:r>
            <a:endParaRPr lang="en-US" b="1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59632" y="1844824"/>
          <a:ext cx="6936432" cy="278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216"/>
                <a:gridCol w="3468216"/>
              </a:tblGrid>
              <a:tr h="525821">
                <a:tc>
                  <a:txBody>
                    <a:bodyPr/>
                    <a:lstStyle/>
                    <a:p>
                      <a:r>
                        <a:rPr lang="en-IN" dirty="0" smtClean="0"/>
                        <a:t>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Signs</a:t>
                      </a:r>
                      <a:endParaRPr lang="en-US" dirty="0"/>
                    </a:p>
                  </a:txBody>
                  <a:tcPr/>
                </a:tc>
              </a:tr>
              <a:tr h="45190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Arithematic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 </a:t>
                      </a:r>
                      <a:r>
                        <a:rPr lang="en-IN" baseline="0" dirty="0" smtClean="0"/>
                        <a:t>  -  *  /  %</a:t>
                      </a:r>
                      <a:endParaRPr lang="en-US" dirty="0"/>
                    </a:p>
                  </a:txBody>
                  <a:tcPr/>
                </a:tc>
              </a:tr>
              <a:tr h="451902">
                <a:tc>
                  <a:txBody>
                    <a:bodyPr/>
                    <a:lstStyle/>
                    <a:p>
                      <a:r>
                        <a:rPr lang="en-IN" dirty="0" smtClean="0"/>
                        <a:t>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=   +=   -=</a:t>
                      </a:r>
                      <a:r>
                        <a:rPr lang="en-IN" baseline="0" dirty="0" smtClean="0"/>
                        <a:t>  *=  %= </a:t>
                      </a:r>
                      <a:endParaRPr lang="en-US" dirty="0"/>
                    </a:p>
                  </a:txBody>
                  <a:tcPr/>
                </a:tc>
              </a:tr>
              <a:tr h="451902">
                <a:tc>
                  <a:txBody>
                    <a:bodyPr/>
                    <a:lstStyle/>
                    <a:p>
                      <a:r>
                        <a:rPr lang="en-IN" dirty="0" smtClean="0"/>
                        <a:t>Logical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&amp;&amp;   ||   !</a:t>
                      </a:r>
                      <a:endParaRPr lang="en-US" dirty="0"/>
                    </a:p>
                  </a:txBody>
                  <a:tcPr/>
                </a:tc>
              </a:tr>
              <a:tr h="451902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comparision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==  !=   &gt;   &lt;   &gt;=   &lt;=   ===  !==  </a:t>
                      </a:r>
                      <a:endParaRPr lang="en-US" dirty="0"/>
                    </a:p>
                  </a:txBody>
                  <a:tcPr/>
                </a:tc>
              </a:tr>
              <a:tr h="451902">
                <a:tc>
                  <a:txBody>
                    <a:bodyPr/>
                    <a:lstStyle/>
                    <a:p>
                      <a:r>
                        <a:rPr lang="en-IN" dirty="0" smtClean="0"/>
                        <a:t>Ternary</a:t>
                      </a:r>
                      <a:r>
                        <a:rPr lang="en-IN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Condition ? True : false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87624" y="515719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Loose equal (==)  </a:t>
            </a:r>
            <a:r>
              <a:rPr lang="en-IN" b="1" i="1" u="sng" dirty="0" err="1" smtClean="0"/>
              <a:t>vs</a:t>
            </a:r>
            <a:r>
              <a:rPr lang="en-IN" b="1" i="1" u="sng" dirty="0" smtClean="0"/>
              <a:t>  strict equal (===) :</a:t>
            </a:r>
          </a:p>
          <a:p>
            <a:endParaRPr lang="en-IN" b="1" i="1" u="sng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Loose equal compare value not the type of value 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Strict equal compare values strictly with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Conditional </a:t>
            </a:r>
            <a:r>
              <a:rPr lang="en-US" b="1" i="1" dirty="0" smtClean="0"/>
              <a:t>Statements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if (</a:t>
            </a:r>
            <a:r>
              <a:rPr lang="en-US" sz="2400" dirty="0" err="1" smtClean="0"/>
              <a:t>conditionA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400" dirty="0" smtClean="0"/>
              <a:t> 	{  Block1;}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else if (</a:t>
            </a:r>
            <a:r>
              <a:rPr lang="en-US" sz="2400" dirty="0" err="1" smtClean="0"/>
              <a:t>conditionB</a:t>
            </a:r>
            <a:r>
              <a:rPr lang="en-US" sz="2400" dirty="0" smtClean="0"/>
              <a:t>)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 {  Block2;}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else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 smtClean="0"/>
              <a:t>{  Block3;}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Attribute Manipulating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en-IN" sz="2000" b="1" dirty="0" err="1" smtClean="0"/>
              <a:t>element.setAttribute</a:t>
            </a:r>
            <a:r>
              <a:rPr lang="en-IN" sz="2000" b="1" dirty="0" smtClean="0"/>
              <a:t>(“</a:t>
            </a:r>
            <a:r>
              <a:rPr lang="en-IN" sz="2000" b="1" dirty="0" err="1" smtClean="0"/>
              <a:t>attname</a:t>
            </a:r>
            <a:r>
              <a:rPr lang="en-IN" sz="2000" b="1" dirty="0" smtClean="0"/>
              <a:t>”, “</a:t>
            </a:r>
            <a:r>
              <a:rPr lang="en-IN" sz="2000" b="1" dirty="0" err="1" smtClean="0"/>
              <a:t>newvalue</a:t>
            </a:r>
            <a:r>
              <a:rPr lang="en-IN" sz="2000" b="1" dirty="0" smtClean="0"/>
              <a:t>” ) :</a:t>
            </a:r>
          </a:p>
          <a:p>
            <a:pPr>
              <a:buNone/>
            </a:pPr>
            <a:r>
              <a:rPr lang="en-IN" sz="2000" dirty="0" smtClean="0"/>
              <a:t>	We set a new value of </a:t>
            </a:r>
            <a:r>
              <a:rPr lang="en-IN" sz="2000" dirty="0" err="1" smtClean="0"/>
              <a:t>attibute</a:t>
            </a:r>
            <a:r>
              <a:rPr lang="en-IN" sz="2000" dirty="0" smtClean="0"/>
              <a:t> for an element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b="1" dirty="0" err="1"/>
              <a:t>e</a:t>
            </a:r>
            <a:r>
              <a:rPr lang="en-IN" sz="2000" b="1" dirty="0" err="1" smtClean="0"/>
              <a:t>lement.getAttribute</a:t>
            </a:r>
            <a:r>
              <a:rPr lang="en-IN" sz="2000" b="1" dirty="0" smtClean="0"/>
              <a:t>(“</a:t>
            </a:r>
            <a:r>
              <a:rPr lang="en-IN" sz="2000" b="1" dirty="0" err="1" smtClean="0"/>
              <a:t>attname</a:t>
            </a:r>
            <a:r>
              <a:rPr lang="en-IN" sz="2000" b="1" dirty="0" smtClean="0"/>
              <a:t>”) </a:t>
            </a:r>
            <a:r>
              <a:rPr lang="en-IN" sz="2000" dirty="0" smtClean="0"/>
              <a:t>: </a:t>
            </a:r>
          </a:p>
          <a:p>
            <a:pPr>
              <a:buNone/>
            </a:pPr>
            <a:r>
              <a:rPr lang="en-IN" sz="2000" dirty="0" smtClean="0"/>
              <a:t>	We can get attribute value with this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b="1" dirty="0" err="1"/>
              <a:t>e</a:t>
            </a:r>
            <a:r>
              <a:rPr lang="en-IN" sz="2000" b="1" dirty="0" err="1" smtClean="0"/>
              <a:t>lement.removeAttribute</a:t>
            </a:r>
            <a:r>
              <a:rPr lang="en-IN" sz="2000" b="1" dirty="0" smtClean="0"/>
              <a:t>(“</a:t>
            </a:r>
            <a:r>
              <a:rPr lang="en-IN" sz="2000" b="1" dirty="0" err="1" smtClean="0"/>
              <a:t>attname</a:t>
            </a:r>
            <a:r>
              <a:rPr lang="en-IN" sz="2000" b="1" dirty="0" smtClean="0"/>
              <a:t>”) :</a:t>
            </a:r>
          </a:p>
          <a:p>
            <a:pPr>
              <a:buNone/>
            </a:pPr>
            <a:r>
              <a:rPr lang="en-IN" sz="2000" dirty="0" smtClean="0"/>
              <a:t>	We can remove that attribute with this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a counter using JavaScript that allows the user to increase, decrease, and reset a number displayed on the screen. Create a heading (that will show the current count. The initial count should be 0. Add three buttons: Increase,  Decrease,  Reset</a:t>
            </a:r>
          </a:p>
          <a:p>
            <a:pPr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When the user clicks on the Increase button:</a:t>
            </a:r>
          </a:p>
          <a:p>
            <a:pPr lvl="1">
              <a:buNone/>
            </a:pPr>
            <a:r>
              <a:rPr lang="en-US" sz="2000" dirty="0" smtClean="0"/>
              <a:t>	The number in the heading should increase by 1.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When the user clicks on the Decrease button:</a:t>
            </a:r>
          </a:p>
          <a:p>
            <a:pPr lvl="1">
              <a:buNone/>
            </a:pPr>
            <a:r>
              <a:rPr lang="en-US" sz="2000" dirty="0" smtClean="0"/>
              <a:t>	The number in the heading should decrease by 1.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When the user clicks on the Reset button:</a:t>
            </a:r>
          </a:p>
          <a:p>
            <a:pPr lvl="1">
              <a:buNone/>
            </a:pPr>
            <a:r>
              <a:rPr lang="en-US" sz="2000" dirty="0" smtClean="0"/>
              <a:t>	The number in the heading should reset back to 0.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Today’s Practice-1 Code</a:t>
            </a:r>
            <a:endParaRPr lang="en-US" dirty="0"/>
          </a:p>
        </p:txBody>
      </p:sp>
      <p:pic>
        <p:nvPicPr>
          <p:cNvPr id="4" name="Content Placeholder 3" descr="Screenshot 2025-07-04 11341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88" y="1628800"/>
            <a:ext cx="9133312" cy="4473999"/>
          </a:xfrm>
        </p:spPr>
      </p:pic>
      <p:sp>
        <p:nvSpPr>
          <p:cNvPr id="5" name="TextBox 4"/>
          <p:cNvSpPr txBox="1"/>
          <p:nvPr/>
        </p:nvSpPr>
        <p:spPr>
          <a:xfrm>
            <a:off x="3635896" y="62373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/>
              <a:t>HTML STRUCTURE</a:t>
            </a:r>
            <a:endParaRPr lang="en-US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381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Conditions , Operators &amp; more</vt:lpstr>
      <vt:lpstr>Practice </vt:lpstr>
      <vt:lpstr>Practice resources</vt:lpstr>
      <vt:lpstr>Type &amp; Conversion  </vt:lpstr>
      <vt:lpstr>Operators</vt:lpstr>
      <vt:lpstr>Conditional Statements</vt:lpstr>
      <vt:lpstr>Attribute Manipulating </vt:lpstr>
      <vt:lpstr>Practice</vt:lpstr>
      <vt:lpstr>Today’s Practice-1 Code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28</cp:revision>
  <dcterms:created xsi:type="dcterms:W3CDTF">2025-07-03T15:01:46Z</dcterms:created>
  <dcterms:modified xsi:type="dcterms:W3CDTF">2025-07-04T06:11:07Z</dcterms:modified>
</cp:coreProperties>
</file>