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F6D7-451F-4758-B938-5F5343726EB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135B-C8BC-448E-B9D8-3BA0E2F90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JS function &amp; class List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301208"/>
            <a:ext cx="3056384" cy="838944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861048"/>
            <a:ext cx="2418184" cy="2418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i="1" dirty="0" smtClean="0"/>
              <a:t>Guessing Game</a:t>
            </a:r>
            <a:endParaRPr lang="en-US" sz="2800" b="1" i="1" dirty="0"/>
          </a:p>
        </p:txBody>
      </p:sp>
      <p:pic>
        <p:nvPicPr>
          <p:cNvPr id="6" name="Content Placeholder 5" descr="Screenshot 2025-07-05 10562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836712"/>
            <a:ext cx="6406404" cy="5446145"/>
          </a:xfrm>
        </p:spPr>
      </p:pic>
      <p:sp>
        <p:nvSpPr>
          <p:cNvPr id="7" name="TextBox 6"/>
          <p:cNvSpPr txBox="1"/>
          <p:nvPr/>
        </p:nvSpPr>
        <p:spPr>
          <a:xfrm>
            <a:off x="3563888" y="64886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Html Document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7-05 10575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16632"/>
            <a:ext cx="5760640" cy="6434224"/>
          </a:xfrm>
        </p:spPr>
      </p:pic>
      <p:sp>
        <p:nvSpPr>
          <p:cNvPr id="5" name="TextBox 4"/>
          <p:cNvSpPr txBox="1"/>
          <p:nvPr/>
        </p:nvSpPr>
        <p:spPr>
          <a:xfrm>
            <a:off x="3851920" y="64886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file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2736304"/>
          </a:xfrm>
        </p:spPr>
        <p:txBody>
          <a:bodyPr>
            <a:normAutofit/>
          </a:bodyPr>
          <a:lstStyle/>
          <a:p>
            <a:r>
              <a:rPr lang="en-US" sz="1800" b="1" i="1" dirty="0" err="1"/>
              <a:t>Math.random</a:t>
            </a:r>
            <a:r>
              <a:rPr lang="en-US" sz="1800" b="1" i="1" dirty="0" smtClean="0"/>
              <a:t>() : 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(</a:t>
            </a:r>
            <a:r>
              <a:rPr lang="en-US" sz="1800" dirty="0"/>
              <a:t>returns a random number (float value) in range 0 to less than 1 </a:t>
            </a:r>
            <a:r>
              <a:rPr lang="en-US" sz="1800" dirty="0" smtClean="0"/>
              <a:t>) (0 &lt;= </a:t>
            </a:r>
            <a:r>
              <a:rPr lang="en-US" sz="1800" dirty="0" err="1" smtClean="0"/>
              <a:t>randomNumber</a:t>
            </a:r>
            <a:r>
              <a:rPr lang="en-US" sz="1800" dirty="0" smtClean="0"/>
              <a:t> &lt; 1)</a:t>
            </a:r>
          </a:p>
          <a:p>
            <a:pPr>
              <a:buNone/>
            </a:pPr>
            <a:r>
              <a:rPr lang="en-IN" sz="1800" dirty="0"/>
              <a:t>	</a:t>
            </a:r>
            <a:r>
              <a:rPr lang="en-IN" sz="1800" i="1" dirty="0" smtClean="0"/>
              <a:t>Example</a:t>
            </a:r>
            <a:r>
              <a:rPr lang="en-IN" sz="1800" dirty="0" smtClean="0"/>
              <a:t> :-  console.log(</a:t>
            </a:r>
            <a:r>
              <a:rPr lang="en-IN" sz="1800" dirty="0" err="1" smtClean="0"/>
              <a:t>Math.random</a:t>
            </a:r>
            <a:r>
              <a:rPr lang="en-IN" sz="1800" dirty="0" smtClean="0"/>
              <a:t>());</a:t>
            </a:r>
            <a:endParaRPr lang="en-US" sz="1800" dirty="0" smtClean="0"/>
          </a:p>
          <a:p>
            <a:pPr>
              <a:buNone/>
            </a:pPr>
            <a:endParaRPr lang="en-IN" sz="1800" dirty="0"/>
          </a:p>
          <a:p>
            <a:r>
              <a:rPr lang="en-IN" sz="1800" b="1" i="1" dirty="0" err="1" smtClean="0"/>
              <a:t>Math.ceil</a:t>
            </a:r>
            <a:r>
              <a:rPr lang="en-IN" sz="1800" b="1" i="1" dirty="0" smtClean="0"/>
              <a:t>():</a:t>
            </a:r>
          </a:p>
          <a:p>
            <a:pPr>
              <a:buNone/>
            </a:pPr>
            <a:r>
              <a:rPr lang="en-IN" sz="1800" dirty="0"/>
              <a:t>	</a:t>
            </a:r>
            <a:r>
              <a:rPr lang="en-IN" sz="1800" dirty="0" smtClean="0"/>
              <a:t>(</a:t>
            </a:r>
            <a:r>
              <a:rPr lang="en-US" sz="1800" dirty="0"/>
              <a:t>always rounds a number up to the next largest integer</a:t>
            </a:r>
            <a:r>
              <a:rPr lang="en-US" sz="1800" dirty="0" smtClean="0"/>
              <a:t>. )</a:t>
            </a:r>
          </a:p>
          <a:p>
            <a:pPr>
              <a:buNone/>
            </a:pPr>
            <a:r>
              <a:rPr lang="en-IN" sz="1800" dirty="0"/>
              <a:t>	</a:t>
            </a:r>
            <a:r>
              <a:rPr lang="en-IN" sz="1800" i="1" dirty="0" smtClean="0"/>
              <a:t>Example</a:t>
            </a:r>
            <a:r>
              <a:rPr lang="en-IN" sz="1800" dirty="0" smtClean="0"/>
              <a:t> :- console.log(</a:t>
            </a:r>
            <a:r>
              <a:rPr lang="en-IN" sz="1800" dirty="0" err="1" smtClean="0"/>
              <a:t>Math.ceil</a:t>
            </a:r>
            <a:r>
              <a:rPr lang="en-IN" sz="1800" dirty="0" smtClean="0"/>
              <a:t>(95.90669));  // 96 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4365104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i="1" u="sng" dirty="0" smtClean="0"/>
              <a:t>Random Number in 0-100 : </a:t>
            </a:r>
            <a:r>
              <a:rPr lang="en-IN" dirty="0" smtClean="0"/>
              <a:t>- </a:t>
            </a:r>
          </a:p>
          <a:p>
            <a:endParaRPr lang="en-IN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Math.ceil</a:t>
            </a:r>
            <a:r>
              <a:rPr lang="en-US" dirty="0" smtClean="0"/>
              <a:t>(</a:t>
            </a:r>
            <a:r>
              <a:rPr lang="en-US" dirty="0" err="1" smtClean="0"/>
              <a:t>Math.random</a:t>
            </a:r>
            <a:r>
              <a:rPr lang="en-US" dirty="0" smtClean="0"/>
              <a:t>() * 100);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 startAt="2"/>
            </a:pPr>
            <a:r>
              <a:rPr lang="en-IN" b="1" i="1" u="sng" dirty="0" smtClean="0"/>
              <a:t>Random Num in specific range :-  </a:t>
            </a:r>
          </a:p>
          <a:p>
            <a:endParaRPr lang="en-IN" dirty="0" smtClean="0"/>
          </a:p>
          <a:p>
            <a:r>
              <a:rPr lang="sv-SE" dirty="0" smtClean="0"/>
              <a:t>	Math.floor(Math.random() * (max - min + 1)) + min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Practice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Create a simple </a:t>
            </a:r>
            <a:r>
              <a:rPr lang="en-US" sz="2000" b="1" dirty="0" smtClean="0"/>
              <a:t>Guess the Number game  </a:t>
            </a:r>
            <a:r>
              <a:rPr lang="en-US" sz="2000" dirty="0" smtClean="0"/>
              <a:t>: </a:t>
            </a:r>
            <a:r>
              <a:rPr lang="en-US" sz="2000" i="1" dirty="0" smtClean="0"/>
              <a:t>Generate a random number between and 100 using JavaScript.</a:t>
            </a:r>
          </a:p>
          <a:p>
            <a:pPr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Create a basic UI: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An input field where the user can type their guess (number).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 "Check" button below the input.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 message area to display the result.</a:t>
            </a:r>
          </a:p>
          <a:p>
            <a:pPr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 smtClean="0"/>
              <a:t>When the user clicks the "Check" button: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If the guessed number is lower than the actual number, display: </a:t>
            </a:r>
            <a:r>
              <a:rPr lang="en-US" sz="2000" i="1" dirty="0" smtClean="0"/>
              <a:t>"Too low!"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If the guessed number is higher than the actual number, display:</a:t>
            </a:r>
            <a:r>
              <a:rPr lang="en-US" sz="2000" i="1" dirty="0" smtClean="0"/>
              <a:t>"Too high!"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If the guess is correct, display: </a:t>
            </a:r>
            <a:r>
              <a:rPr lang="en-US" sz="2000" i="1" dirty="0" smtClean="0"/>
              <a:t>"Congratulations! You won the game!"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Function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smtClean="0"/>
              <a:t>Declaration :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060848"/>
            <a:ext cx="3168352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endParaRPr lang="en-US" sz="1400" dirty="0"/>
          </a:p>
          <a:p>
            <a:pPr lvl="1"/>
            <a:r>
              <a:rPr lang="en-US" sz="1400" dirty="0" smtClean="0"/>
              <a:t>function  </a:t>
            </a:r>
            <a:r>
              <a:rPr lang="en-US" sz="1400" dirty="0" err="1" smtClean="0"/>
              <a:t>showMessage</a:t>
            </a:r>
            <a:r>
              <a:rPr lang="en-US" sz="1400" dirty="0" smtClean="0"/>
              <a:t>() {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  console.log("Hello");</a:t>
            </a:r>
          </a:p>
          <a:p>
            <a:pPr lvl="1"/>
            <a:r>
              <a:rPr lang="en-US" sz="1400" dirty="0" smtClean="0"/>
              <a:t>}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err="1" smtClean="0"/>
              <a:t>showMessage</a:t>
            </a:r>
            <a:r>
              <a:rPr lang="en-US" sz="1400" dirty="0" smtClean="0"/>
              <a:t>();</a:t>
            </a:r>
          </a:p>
          <a:p>
            <a:pPr lvl="1"/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4293096"/>
            <a:ext cx="3024336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Expression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4797152"/>
            <a:ext cx="3168352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endParaRPr lang="en-US" sz="1400" dirty="0"/>
          </a:p>
          <a:p>
            <a:pPr lvl="1"/>
            <a:r>
              <a:rPr lang="en-US" sz="1400" dirty="0" smtClean="0"/>
              <a:t>let  </a:t>
            </a:r>
            <a:r>
              <a:rPr lang="en-US" sz="1400" dirty="0" err="1" smtClean="0"/>
              <a:t>showMessage</a:t>
            </a:r>
            <a:r>
              <a:rPr lang="en-US" sz="1400" dirty="0" smtClean="0"/>
              <a:t> = function() {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/>
              <a:t>	</a:t>
            </a:r>
            <a:r>
              <a:rPr lang="en-US" sz="1400" dirty="0" smtClean="0"/>
              <a:t>  console.log("Hello");</a:t>
            </a:r>
          </a:p>
          <a:p>
            <a:pPr lvl="1"/>
            <a:r>
              <a:rPr lang="en-US" sz="1400" dirty="0" smtClean="0"/>
              <a:t>};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err="1" smtClean="0"/>
              <a:t>showMessage</a:t>
            </a:r>
            <a:r>
              <a:rPr lang="en-US" sz="1400" dirty="0" smtClean="0"/>
              <a:t>();</a:t>
            </a:r>
          </a:p>
          <a:p>
            <a:pPr lvl="1"/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48064" y="1556792"/>
            <a:ext cx="3024336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Arrow Function 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2060848"/>
            <a:ext cx="3168352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endParaRPr lang="en-US" sz="1400" dirty="0"/>
          </a:p>
          <a:p>
            <a:pPr lvl="1"/>
            <a:r>
              <a:rPr lang="en-US" sz="1400" dirty="0" smtClean="0"/>
              <a:t>Let  </a:t>
            </a:r>
            <a:r>
              <a:rPr lang="en-US" sz="1400" dirty="0" err="1" smtClean="0"/>
              <a:t>showMessage</a:t>
            </a:r>
            <a:r>
              <a:rPr lang="en-US" sz="1400" dirty="0" smtClean="0"/>
              <a:t>=()=&gt; {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  console.log("Hello");</a:t>
            </a:r>
          </a:p>
          <a:p>
            <a:pPr lvl="1"/>
            <a:r>
              <a:rPr lang="en-US" sz="1400" dirty="0" smtClean="0"/>
              <a:t>}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 err="1" smtClean="0"/>
              <a:t>showMessage</a:t>
            </a:r>
            <a:r>
              <a:rPr lang="en-US" sz="1400" dirty="0" smtClean="0"/>
              <a:t>();</a:t>
            </a:r>
          </a:p>
          <a:p>
            <a:pPr lvl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Class List Methods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u="sng" dirty="0" err="1"/>
              <a:t>classList.add</a:t>
            </a:r>
            <a:r>
              <a:rPr lang="en-US" sz="2000" b="1" i="1" u="sng" dirty="0" smtClean="0"/>
              <a:t>() </a:t>
            </a:r>
            <a:r>
              <a:rPr lang="en-US" sz="2000" dirty="0" smtClean="0"/>
              <a:t>:-  for adding a class to an node element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Example-    h1Element.classList.add("heading");</a:t>
            </a:r>
          </a:p>
          <a:p>
            <a:pPr>
              <a:buNone/>
            </a:pPr>
            <a:endParaRPr lang="en-IN" sz="2000" dirty="0"/>
          </a:p>
          <a:p>
            <a:r>
              <a:rPr lang="en-US" sz="2000" b="1" i="1" u="sng" dirty="0" err="1" smtClean="0"/>
              <a:t>classList.remove</a:t>
            </a:r>
            <a:r>
              <a:rPr lang="en-US" sz="2000" b="1" i="1" u="sng" dirty="0" smtClean="0"/>
              <a:t>() </a:t>
            </a:r>
            <a:r>
              <a:rPr lang="en-US" sz="2000" dirty="0" smtClean="0"/>
              <a:t>:-  for removing a class from an node element </a:t>
            </a:r>
          </a:p>
          <a:p>
            <a:pPr>
              <a:buNone/>
            </a:pPr>
            <a:r>
              <a:rPr lang="en-IN" sz="2000" dirty="0" smtClean="0"/>
              <a:t>	Example-    h1Element.classList.remove("heading");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b="1" i="1" dirty="0" smtClean="0"/>
              <a:t>Let’s Try  </a:t>
            </a:r>
            <a:r>
              <a:rPr lang="en-IN" sz="2000" dirty="0" smtClean="0"/>
              <a:t>: -  create a heading and two buttons named “change heading &amp; style” and “remove style” . As clicked on button heading should change accordingly;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Practice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Create a web page where the size of an image can be increased or decreased using buttons, with proper limits and warnings.</a:t>
            </a:r>
          </a:p>
          <a:p>
            <a:pPr>
              <a:buNone/>
            </a:pP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Add an &lt;</a:t>
            </a:r>
            <a:r>
              <a:rPr lang="en-US" sz="1600" dirty="0" err="1" smtClean="0"/>
              <a:t>img</a:t>
            </a:r>
            <a:r>
              <a:rPr lang="en-US" sz="1600" dirty="0" smtClean="0"/>
              <a:t>&gt; element to your HTML and give it an initial width (e.g., 150px).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An "Increase" button (</a:t>
            </a:r>
            <a:r>
              <a:rPr lang="en-US" sz="1600" dirty="0" err="1" smtClean="0"/>
              <a:t>incrementButton</a:t>
            </a:r>
            <a:r>
              <a:rPr lang="en-US" sz="1600" dirty="0" smtClean="0"/>
              <a:t>) that increases the image width by 5px on each click.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 "Decrease" button (</a:t>
            </a:r>
            <a:r>
              <a:rPr lang="en-US" sz="1600" dirty="0" err="1" smtClean="0"/>
              <a:t>decrementButton</a:t>
            </a:r>
            <a:r>
              <a:rPr lang="en-US" sz="1600" dirty="0" smtClean="0"/>
              <a:t>) that decreases the image width by 5px on each click.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Add a paragraph or span (</a:t>
            </a:r>
            <a:r>
              <a:rPr lang="en-US" sz="1600" dirty="0" err="1" smtClean="0"/>
              <a:t>warningMessage</a:t>
            </a:r>
            <a:r>
              <a:rPr lang="en-US" sz="1600" dirty="0" smtClean="0"/>
              <a:t>) to show warning messages when limits are exceeded.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If the user tries to increase it beyond 300px, do not increase it and show a warning message like:- 🔸 </a:t>
            </a:r>
            <a:r>
              <a:rPr lang="en-US" sz="1600" i="1" dirty="0" smtClean="0"/>
              <a:t>"Maximum width is 300px!“</a:t>
            </a:r>
          </a:p>
          <a:p>
            <a:r>
              <a:rPr lang="en-US" sz="1600" dirty="0" smtClean="0"/>
              <a:t>If the user tries to decrease it below 100px, do not decrease it and show a warning like:  </a:t>
            </a:r>
            <a:r>
              <a:rPr lang="en-US" sz="1600" i="1" dirty="0" smtClean="0"/>
              <a:t>"Minimum width is 100px!"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tx1"/>
                </a:solidFill>
              </a:rPr>
              <a:t>ALL THE BEST !!!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7979" y="3996338"/>
            <a:ext cx="3496021" cy="28616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/>
          </a:bodyPr>
          <a:lstStyle/>
          <a:p>
            <a:r>
              <a:rPr lang="en-IN" sz="2400" b="1" i="1" dirty="0" smtClean="0"/>
              <a:t>Counter practice code </a:t>
            </a:r>
            <a:endParaRPr lang="en-US" sz="2400" b="1" i="1" dirty="0"/>
          </a:p>
        </p:txBody>
      </p:sp>
      <p:pic>
        <p:nvPicPr>
          <p:cNvPr id="5" name="Content Placeholder 4" descr="Screenshot 2025-07-05 1054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700808"/>
            <a:ext cx="8758485" cy="3312368"/>
          </a:xfrm>
        </p:spPr>
      </p:pic>
      <p:sp>
        <p:nvSpPr>
          <p:cNvPr id="7" name="TextBox 6"/>
          <p:cNvSpPr txBox="1"/>
          <p:nvPr/>
        </p:nvSpPr>
        <p:spPr>
          <a:xfrm>
            <a:off x="3635896" y="52292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HTML DOCUMENT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2" y="56612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JAVASCRIPT FILE</a:t>
            </a:r>
            <a:endParaRPr lang="en-US" dirty="0"/>
          </a:p>
        </p:txBody>
      </p:sp>
      <p:pic>
        <p:nvPicPr>
          <p:cNvPr id="7" name="Content Placeholder 3" descr="Screenshot 2025-07-05 1055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620688"/>
            <a:ext cx="6781185" cy="5004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360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JS function &amp; class List </vt:lpstr>
      <vt:lpstr>Math Functions</vt:lpstr>
      <vt:lpstr>Practice</vt:lpstr>
      <vt:lpstr>Function</vt:lpstr>
      <vt:lpstr>Class List Methods</vt:lpstr>
      <vt:lpstr>Practice</vt:lpstr>
      <vt:lpstr>Thank You</vt:lpstr>
      <vt:lpstr>Counter practice code </vt:lpstr>
      <vt:lpstr>Slide 9</vt:lpstr>
      <vt:lpstr>Guessing Game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Random &amp; Dom Manipulation</dc:title>
  <dc:creator>hp</dc:creator>
  <cp:lastModifiedBy>hp</cp:lastModifiedBy>
  <cp:revision>11</cp:revision>
  <dcterms:created xsi:type="dcterms:W3CDTF">2025-07-04T08:24:14Z</dcterms:created>
  <dcterms:modified xsi:type="dcterms:W3CDTF">2025-07-05T05:36:45Z</dcterms:modified>
</cp:coreProperties>
</file>