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16241-31F3-48F0-831D-D4272AA54425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32070-CC0B-4746-B29C-49963C7CD1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JS Array &amp; Methods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8640" y="5301208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By : </a:t>
            </a:r>
            <a:r>
              <a:rPr lang="en-IN" sz="2000" dirty="0" err="1" smtClean="0">
                <a:solidFill>
                  <a:schemeClr val="tx1"/>
                </a:solidFill>
              </a:rPr>
              <a:t>Anjali</a:t>
            </a:r>
            <a:r>
              <a:rPr lang="en-IN" sz="2000" dirty="0" smtClean="0">
                <a:solidFill>
                  <a:schemeClr val="tx1"/>
                </a:solidFill>
              </a:rPr>
              <a:t> Sharma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84168" y="4149080"/>
            <a:ext cx="2100064" cy="2100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Data structure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4"/>
          </a:xfrm>
        </p:spPr>
        <p:txBody>
          <a:bodyPr>
            <a:normAutofit/>
          </a:bodyPr>
          <a:lstStyle/>
          <a:p>
            <a:r>
              <a:rPr lang="en-US" sz="1800" dirty="0"/>
              <a:t>Data Structures allow us to store and organize data efficiently. This makes us access and performs operations on the data </a:t>
            </a:r>
            <a:r>
              <a:rPr lang="en-US" sz="1800" dirty="0" smtClean="0"/>
              <a:t>smoothly.</a:t>
            </a:r>
          </a:p>
          <a:p>
            <a:r>
              <a:rPr lang="en-US" sz="1800" dirty="0"/>
              <a:t>built-in Data Structures </a:t>
            </a:r>
            <a:r>
              <a:rPr lang="en-US" sz="1800" dirty="0" smtClean="0"/>
              <a:t>like : Array , objects, map , set 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140968"/>
            <a:ext cx="59046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 smtClean="0"/>
              <a:t>Arrays : -</a:t>
            </a:r>
          </a:p>
          <a:p>
            <a:r>
              <a:rPr lang="en-US" dirty="0" smtClean="0"/>
              <a:t>An </a:t>
            </a:r>
            <a:r>
              <a:rPr lang="en-US" dirty="0"/>
              <a:t>Array holds an ordered sequence of items.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005064"/>
            <a:ext cx="5616624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 smtClean="0"/>
              <a:t>Creating an Array : - </a:t>
            </a:r>
          </a:p>
          <a:p>
            <a:r>
              <a:rPr lang="en-US" b="1" i="1" dirty="0" smtClean="0"/>
              <a:t> </a:t>
            </a:r>
          </a:p>
          <a:p>
            <a:r>
              <a:rPr lang="en-US" b="1" i="1" dirty="0" smtClean="0"/>
              <a:t>let 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 = [5, "six", 2,  8.2];</a:t>
            </a:r>
          </a:p>
          <a:p>
            <a:r>
              <a:rPr lang="en-US" b="1" i="1" dirty="0" smtClean="0"/>
              <a:t>console.log(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);  		// [5, "six", 2, 8.2]</a:t>
            </a:r>
          </a:p>
          <a:p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04664"/>
            <a:ext cx="7848872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/>
              <a:t>Accessing an Array </a:t>
            </a:r>
            <a:r>
              <a:rPr lang="en-US" b="1" i="1" u="sng" dirty="0" smtClean="0"/>
              <a:t>Item :-</a:t>
            </a:r>
          </a:p>
          <a:p>
            <a:endParaRPr lang="en-US" b="1" i="1" u="sng" dirty="0" smtClean="0"/>
          </a:p>
          <a:p>
            <a:pPr lvl="1"/>
            <a:r>
              <a:rPr lang="en-US" b="1" i="1" dirty="0" smtClean="0"/>
              <a:t>let 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 = [5, "six", 2, 8.2];</a:t>
            </a:r>
          </a:p>
          <a:p>
            <a:pPr lvl="1"/>
            <a:r>
              <a:rPr lang="en-US" b="1" i="1" dirty="0" smtClean="0"/>
              <a:t>console.log(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[0]);  		// 5</a:t>
            </a:r>
          </a:p>
          <a:p>
            <a:pPr lvl="1"/>
            <a:r>
              <a:rPr lang="en-US" b="1" i="1" dirty="0" smtClean="0"/>
              <a:t>console.log(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[1]);  		// six</a:t>
            </a:r>
          </a:p>
          <a:p>
            <a:pPr lvl="1"/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420888"/>
            <a:ext cx="7848872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/>
              <a:t>Modifying an Array </a:t>
            </a:r>
            <a:r>
              <a:rPr lang="en-US" b="1" i="1" u="sng" dirty="0" smtClean="0"/>
              <a:t>Item :-</a:t>
            </a:r>
          </a:p>
          <a:p>
            <a:endParaRPr lang="en-US" b="1" i="1" u="sng" dirty="0" smtClean="0"/>
          </a:p>
          <a:p>
            <a:pPr lvl="1"/>
            <a:r>
              <a:rPr lang="en-US" b="1" i="1" dirty="0" smtClean="0"/>
              <a:t>let 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 = [5, "six", 2, 8.2];</a:t>
            </a:r>
          </a:p>
          <a:p>
            <a:pPr lvl="1"/>
            <a:r>
              <a:rPr lang="en-US" b="1" i="1" dirty="0" err="1" smtClean="0"/>
              <a:t>myArray</a:t>
            </a:r>
            <a:r>
              <a:rPr lang="en-US" b="1" i="1" dirty="0" smtClean="0"/>
              <a:t>[1] = 6;</a:t>
            </a:r>
          </a:p>
          <a:p>
            <a:pPr lvl="1"/>
            <a:r>
              <a:rPr lang="en-US" b="1" i="1" dirty="0" smtClean="0"/>
              <a:t>console.log(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); 			 // [5, 6, 2, 8.2]</a:t>
            </a:r>
          </a:p>
          <a:p>
            <a:pPr lvl="1"/>
            <a:endParaRPr lang="en-US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509120"/>
            <a:ext cx="7848872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i="1" u="sng" dirty="0"/>
              <a:t>Finding Array </a:t>
            </a:r>
            <a:r>
              <a:rPr lang="en-US" b="1" i="1" u="sng" dirty="0" smtClean="0"/>
              <a:t>Length</a:t>
            </a:r>
            <a:r>
              <a:rPr lang="en-US" dirty="0" smtClean="0"/>
              <a:t> </a:t>
            </a:r>
            <a:r>
              <a:rPr lang="en-US" b="1" i="1" u="sng" dirty="0" smtClean="0"/>
              <a:t>:-</a:t>
            </a:r>
          </a:p>
          <a:p>
            <a:endParaRPr lang="en-US" b="1" i="1" u="sng" dirty="0" smtClean="0"/>
          </a:p>
          <a:p>
            <a:pPr lvl="1"/>
            <a:r>
              <a:rPr lang="en-US" b="1" i="1" dirty="0" smtClean="0"/>
              <a:t>let </a:t>
            </a:r>
            <a:r>
              <a:rPr lang="en-US" b="1" i="1" dirty="0" err="1" smtClean="0"/>
              <a:t>myArray</a:t>
            </a:r>
            <a:r>
              <a:rPr lang="en-US" b="1" i="1" dirty="0" smtClean="0"/>
              <a:t> = [5, "six", 2, 8.2];</a:t>
            </a:r>
          </a:p>
          <a:p>
            <a:pPr lvl="1"/>
            <a:r>
              <a:rPr lang="en-US" b="1" i="1" dirty="0" smtClean="0"/>
              <a:t>let </a:t>
            </a:r>
            <a:r>
              <a:rPr lang="en-US" b="1" i="1" dirty="0" err="1" smtClean="0"/>
              <a:t>lengthOfArray</a:t>
            </a:r>
            <a:r>
              <a:rPr lang="en-US" b="1" i="1" dirty="0" smtClean="0"/>
              <a:t> = </a:t>
            </a:r>
            <a:r>
              <a:rPr lang="en-US" b="1" i="1" dirty="0" err="1" smtClean="0"/>
              <a:t>myArray.length</a:t>
            </a:r>
            <a:r>
              <a:rPr lang="en-US" b="1" i="1" dirty="0" smtClean="0"/>
              <a:t>;</a:t>
            </a:r>
          </a:p>
          <a:p>
            <a:pPr lvl="1"/>
            <a:r>
              <a:rPr lang="en-US" b="1" i="1" dirty="0" smtClean="0"/>
              <a:t>console.log(</a:t>
            </a:r>
            <a:r>
              <a:rPr lang="en-US" b="1" i="1" dirty="0" err="1" smtClean="0"/>
              <a:t>lengthOfArray</a:t>
            </a:r>
            <a:r>
              <a:rPr lang="en-US" b="1" i="1" dirty="0" smtClean="0"/>
              <a:t>);  		// 4</a:t>
            </a:r>
          </a:p>
          <a:p>
            <a:pPr lvl="1"/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Array methods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700808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/>
              <a:t>p</a:t>
            </a:r>
            <a:r>
              <a:rPr lang="en-IN" b="1" i="1" u="sng" dirty="0" smtClean="0"/>
              <a:t>ush() </a:t>
            </a:r>
            <a:r>
              <a:rPr lang="en-IN" dirty="0" smtClean="0"/>
              <a:t>:-  </a:t>
            </a:r>
            <a:r>
              <a:rPr lang="en-US" dirty="0"/>
              <a:t>adds new items to the end of the array.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2132856"/>
            <a:ext cx="7416824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myArray</a:t>
            </a:r>
            <a:r>
              <a:rPr lang="en-US" dirty="0" smtClean="0"/>
              <a:t> = [5, "six", 2, 8.2];</a:t>
            </a:r>
          </a:p>
          <a:p>
            <a:pPr lvl="1"/>
            <a:r>
              <a:rPr lang="en-US" dirty="0" err="1" smtClean="0"/>
              <a:t>myArray.push</a:t>
            </a:r>
            <a:r>
              <a:rPr lang="en-US" dirty="0" smtClean="0"/>
              <a:t>(true);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myArray</a:t>
            </a:r>
            <a:r>
              <a:rPr lang="en-US" dirty="0" smtClean="0"/>
              <a:t>);  		// [5, "six", 2, 8.2, true]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149080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pop()</a:t>
            </a:r>
            <a:r>
              <a:rPr lang="en-IN" dirty="0" smtClean="0"/>
              <a:t> :-  </a:t>
            </a:r>
            <a:r>
              <a:rPr lang="en-US" dirty="0"/>
              <a:t>removes the last item of an array and returns that item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4581128"/>
            <a:ext cx="7416824" cy="17543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myArray</a:t>
            </a:r>
            <a:r>
              <a:rPr lang="en-US" dirty="0" smtClean="0"/>
              <a:t> = [5, "six", 2, 8.2];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lastItem</a:t>
            </a:r>
            <a:r>
              <a:rPr lang="en-US" dirty="0" smtClean="0"/>
              <a:t> = myArray.pop();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myArray</a:t>
            </a:r>
            <a:r>
              <a:rPr lang="en-US" dirty="0" smtClean="0"/>
              <a:t>);  		// [5, "six", 2]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lastItem</a:t>
            </a:r>
            <a:r>
              <a:rPr lang="en-US" dirty="0" smtClean="0"/>
              <a:t>);  		// 8.2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3568" y="126876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err="1" smtClean="0"/>
              <a:t>Arr.shift</a:t>
            </a:r>
            <a:r>
              <a:rPr lang="en-IN" b="1" i="1" u="sng" dirty="0" smtClean="0"/>
              <a:t>() </a:t>
            </a:r>
            <a:r>
              <a:rPr lang="en-IN" dirty="0" smtClean="0"/>
              <a:t>:-  </a:t>
            </a:r>
            <a:r>
              <a:rPr lang="en-US" dirty="0" smtClean="0"/>
              <a:t>remove first element of array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212976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err="1" smtClean="0"/>
              <a:t>Arr.unshift</a:t>
            </a:r>
            <a:r>
              <a:rPr lang="en-IN" b="1" i="1" u="sng" dirty="0" smtClean="0"/>
              <a:t>(element)</a:t>
            </a:r>
            <a:r>
              <a:rPr lang="en-IN" dirty="0" smtClean="0"/>
              <a:t> :-  </a:t>
            </a:r>
            <a:r>
              <a:rPr lang="en-US" dirty="0" smtClean="0"/>
              <a:t>add element in starting of array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1560" y="1916832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err="1" smtClean="0"/>
              <a:t>Arr.slice</a:t>
            </a:r>
            <a:r>
              <a:rPr lang="en-IN" b="1" i="1" u="sng" dirty="0" smtClean="0"/>
              <a:t>(</a:t>
            </a:r>
            <a:r>
              <a:rPr lang="en-IN" b="1" i="1" u="sng" dirty="0" err="1" smtClean="0"/>
              <a:t>stindex</a:t>
            </a:r>
            <a:r>
              <a:rPr lang="en-IN" b="1" i="1" u="sng" dirty="0" smtClean="0"/>
              <a:t>, </a:t>
            </a:r>
            <a:r>
              <a:rPr lang="en-IN" b="1" i="1" u="sng" dirty="0" err="1" smtClean="0"/>
              <a:t>endindex</a:t>
            </a:r>
            <a:r>
              <a:rPr lang="en-IN" b="1" i="1" u="sng" dirty="0" smtClean="0"/>
              <a:t> )</a:t>
            </a:r>
            <a:r>
              <a:rPr lang="en-IN" dirty="0" smtClean="0"/>
              <a:t> :- return a portion of array and  </a:t>
            </a:r>
            <a:r>
              <a:rPr lang="en-IN" dirty="0" err="1" smtClean="0"/>
              <a:t>endindex</a:t>
            </a:r>
            <a:r>
              <a:rPr lang="en-IN" dirty="0" smtClean="0"/>
              <a:t> must be +1 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86104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Arr1.concat(arr2)</a:t>
            </a:r>
            <a:r>
              <a:rPr lang="en-IN" dirty="0" smtClean="0"/>
              <a:t> :-  </a:t>
            </a:r>
            <a:r>
              <a:rPr lang="en-US" dirty="0" smtClean="0"/>
              <a:t>merge two arrays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9552" y="4581128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Arr1.join(“,”)</a:t>
            </a:r>
            <a:r>
              <a:rPr lang="en-IN" dirty="0" smtClean="0"/>
              <a:t> :-  join a whole array with </a:t>
            </a:r>
            <a:r>
              <a:rPr lang="en-IN" dirty="0" err="1" smtClean="0"/>
              <a:t>seperator</a:t>
            </a:r>
            <a:r>
              <a:rPr lang="en-IN" dirty="0" smtClean="0"/>
              <a:t> into </a:t>
            </a:r>
            <a:r>
              <a:rPr lang="en-IN" dirty="0" err="1" smtClean="0"/>
              <a:t>singlestring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5301208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err="1" smtClean="0"/>
              <a:t>Arr.includes</a:t>
            </a:r>
            <a:r>
              <a:rPr lang="en-IN" b="1" i="1" u="sng" dirty="0" smtClean="0"/>
              <a:t>(element)</a:t>
            </a:r>
            <a:r>
              <a:rPr lang="en-IN" dirty="0" smtClean="0"/>
              <a:t>:-  check if array contain a specific element and  return true/ false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1560" y="256490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err="1" smtClean="0"/>
              <a:t>Arr.reverse</a:t>
            </a:r>
            <a:r>
              <a:rPr lang="en-IN" b="1" i="1" u="sng" dirty="0" smtClean="0"/>
              <a:t>()</a:t>
            </a:r>
            <a:r>
              <a:rPr lang="en-IN" dirty="0" smtClean="0"/>
              <a:t> :- it reverse the order of array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Practice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97360"/>
            <a:ext cx="8229600" cy="576064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/>
              <a:t>You are building a </a:t>
            </a:r>
            <a:r>
              <a:rPr lang="en-US" sz="2000" b="1" dirty="0" smtClean="0"/>
              <a:t>Movie Playlist Manager</a:t>
            </a:r>
            <a:r>
              <a:rPr lang="en-US" sz="2000" dirty="0" smtClean="0"/>
              <a:t> where a user can manage their favorite movie playlist. Your task is to create a program that displays a menu and lets the user perform various operations on a playlist using the following array methods:</a:t>
            </a:r>
          </a:p>
          <a:p>
            <a:endParaRPr lang="en-US" sz="2000" dirty="0" smtClean="0"/>
          </a:p>
          <a:p>
            <a:r>
              <a:rPr lang="en-US" sz="2000" b="1" dirty="0" smtClean="0"/>
              <a:t>Allowed Methods Only: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push(), pop(), shift(), </a:t>
            </a:r>
            <a:r>
              <a:rPr lang="en-US" sz="2000" dirty="0" err="1" smtClean="0"/>
              <a:t>unshift</a:t>
            </a:r>
            <a:r>
              <a:rPr lang="en-US" sz="2000" dirty="0" smtClean="0"/>
              <a:t>(), slice(), join(), reverse(), and includes()</a:t>
            </a:r>
          </a:p>
          <a:p>
            <a:endParaRPr lang="en-US" sz="2000" dirty="0" smtClean="0"/>
          </a:p>
          <a:p>
            <a:r>
              <a:rPr lang="en-IN" sz="2000" b="1" dirty="0" smtClean="0"/>
              <a:t>Hint : </a:t>
            </a:r>
            <a:r>
              <a:rPr lang="en-IN" sz="2000" dirty="0" smtClean="0"/>
              <a:t>initial prompt </a:t>
            </a:r>
            <a:r>
              <a:rPr lang="en-IN" sz="2000" dirty="0" smtClean="0">
                <a:sym typeface="Wingdings" pitchFamily="2" charset="2"/>
              </a:rPr>
              <a:t> </a:t>
            </a:r>
            <a:r>
              <a:rPr lang="en-IN" sz="2000" dirty="0" smtClean="0"/>
              <a:t> prompt(`</a:t>
            </a:r>
          </a:p>
          <a:p>
            <a:pPr lvl="1">
              <a:buNone/>
            </a:pPr>
            <a:r>
              <a:rPr lang="en-IN" sz="1900" dirty="0" smtClean="0"/>
              <a:t>Mini Movie Playlist Manager</a:t>
            </a:r>
          </a:p>
          <a:p>
            <a:pPr lvl="1">
              <a:buNone/>
            </a:pPr>
            <a:r>
              <a:rPr lang="en-IN" sz="1900" dirty="0" smtClean="0"/>
              <a:t>1. Add movie at end (push)</a:t>
            </a:r>
          </a:p>
          <a:p>
            <a:pPr lvl="1">
              <a:buNone/>
            </a:pPr>
            <a:r>
              <a:rPr lang="en-IN" sz="1900" dirty="0" smtClean="0"/>
              <a:t>2. Remove last movie (pop)</a:t>
            </a:r>
          </a:p>
          <a:p>
            <a:pPr lvl="1">
              <a:buNone/>
            </a:pPr>
            <a:r>
              <a:rPr lang="en-IN" sz="1900" dirty="0" smtClean="0"/>
              <a:t>3. Add movie at start (</a:t>
            </a:r>
            <a:r>
              <a:rPr lang="en-IN" sz="1900" dirty="0" err="1" smtClean="0"/>
              <a:t>unshift</a:t>
            </a:r>
            <a:r>
              <a:rPr lang="en-IN" sz="1900" dirty="0" smtClean="0"/>
              <a:t>)</a:t>
            </a:r>
          </a:p>
          <a:p>
            <a:pPr lvl="1">
              <a:buNone/>
            </a:pPr>
            <a:r>
              <a:rPr lang="en-IN" sz="1900" dirty="0" smtClean="0"/>
              <a:t>4. Remove first movie (shift)</a:t>
            </a:r>
          </a:p>
          <a:p>
            <a:pPr lvl="1">
              <a:buNone/>
            </a:pPr>
            <a:r>
              <a:rPr lang="en-IN" sz="1900" dirty="0" smtClean="0"/>
              <a:t>5. Slice part of playlist (slice)</a:t>
            </a:r>
          </a:p>
          <a:p>
            <a:pPr lvl="1">
              <a:buNone/>
            </a:pPr>
            <a:r>
              <a:rPr lang="en-IN" sz="1900" dirty="0" smtClean="0"/>
              <a:t>6. Join playlist into a string (join)</a:t>
            </a:r>
          </a:p>
          <a:p>
            <a:pPr lvl="1">
              <a:buNone/>
            </a:pPr>
            <a:r>
              <a:rPr lang="en-IN" sz="1900" dirty="0" smtClean="0"/>
              <a:t>7. Reverse playlist (reverse)</a:t>
            </a:r>
          </a:p>
          <a:p>
            <a:pPr lvl="1">
              <a:buNone/>
            </a:pPr>
            <a:r>
              <a:rPr lang="en-IN" sz="1900" dirty="0" smtClean="0"/>
              <a:t>8. Check if movie exists (includes)</a:t>
            </a:r>
          </a:p>
          <a:p>
            <a:pPr lvl="1">
              <a:buNone/>
            </a:pPr>
            <a:r>
              <a:rPr lang="en-IN" sz="1900" dirty="0" smtClean="0"/>
              <a:t>9. Show playlist</a:t>
            </a:r>
          </a:p>
          <a:p>
            <a:pPr lvl="1">
              <a:buNone/>
            </a:pPr>
            <a:r>
              <a:rPr lang="en-IN" sz="1900" dirty="0" smtClean="0"/>
              <a:t>10. Exit</a:t>
            </a:r>
          </a:p>
          <a:p>
            <a:pPr lvl="1">
              <a:buNone/>
            </a:pPr>
            <a:endParaRPr lang="en-IN" sz="1900" dirty="0" smtClean="0"/>
          </a:p>
          <a:p>
            <a:pPr lvl="1">
              <a:buNone/>
            </a:pPr>
            <a:r>
              <a:rPr lang="en-IN" sz="1900" dirty="0" smtClean="0"/>
              <a:t>Enter your choice (1-10):</a:t>
            </a:r>
          </a:p>
          <a:p>
            <a:pPr lvl="1">
              <a:buNone/>
            </a:pPr>
            <a:r>
              <a:rPr lang="en-IN" sz="1900" dirty="0" smtClean="0"/>
              <a:t>`);</a:t>
            </a:r>
            <a:endParaRPr lang="en-US" sz="1900" b="1" dirty="0" smtClean="0"/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204864"/>
            <a:ext cx="8229600" cy="1143000"/>
          </a:xfrm>
        </p:spPr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923928" y="314096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the best</a:t>
            </a:r>
            <a:endParaRPr lang="en-US" dirty="0"/>
          </a:p>
        </p:txBody>
      </p:sp>
      <p:pic>
        <p:nvPicPr>
          <p:cNvPr id="5" name="Picture 4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0818" y="3573016"/>
            <a:ext cx="4013182" cy="32849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341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JS Array &amp; Methods</vt:lpstr>
      <vt:lpstr>Data structure</vt:lpstr>
      <vt:lpstr>Slide 3</vt:lpstr>
      <vt:lpstr>Array methods</vt:lpstr>
      <vt:lpstr>Slide 5</vt:lpstr>
      <vt:lpstr>Practice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&amp; Dynamic Elements</dc:title>
  <dc:creator>hp</dc:creator>
  <cp:lastModifiedBy>hp</cp:lastModifiedBy>
  <cp:revision>11</cp:revision>
  <dcterms:created xsi:type="dcterms:W3CDTF">2025-07-06T15:07:37Z</dcterms:created>
  <dcterms:modified xsi:type="dcterms:W3CDTF">2025-07-07T06:19:01Z</dcterms:modified>
</cp:coreProperties>
</file>