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9FA3E6-641B-4C8C-8C1C-4534016B85A3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ED7965-4A80-408C-9701-C5905F6A087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ED7965-4A80-408C-9701-C5905F6A087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B7C9C-3EF4-445C-AB7F-04DA269B0EFE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0E97B6-62AA-49BA-91E3-224DFB76F4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Loops &amp; Dynamic elements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00608" y="5373216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149080"/>
            <a:ext cx="2058144" cy="2058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Loops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892696"/>
          </a:xfrm>
        </p:spPr>
        <p:txBody>
          <a:bodyPr>
            <a:normAutofit/>
          </a:bodyPr>
          <a:lstStyle/>
          <a:p>
            <a:r>
              <a:rPr lang="en-IN" sz="1800" dirty="0" smtClean="0"/>
              <a:t>Loops are used to run a block of code again and again for several times </a:t>
            </a:r>
          </a:p>
          <a:p>
            <a:r>
              <a:rPr lang="en-IN" sz="1800" dirty="0" smtClean="0"/>
              <a:t>Examples : for , while ,do-while </a:t>
            </a: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1844824"/>
            <a:ext cx="7560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For_of</a:t>
            </a:r>
            <a:r>
              <a:rPr lang="en-IN" b="1" i="1" u="sng" dirty="0" smtClean="0"/>
              <a:t>  Loop </a:t>
            </a:r>
            <a:r>
              <a:rPr lang="en-IN" dirty="0" smtClean="0"/>
              <a:t>:-  </a:t>
            </a:r>
          </a:p>
          <a:p>
            <a:r>
              <a:rPr lang="en-IN" dirty="0" smtClean="0"/>
              <a:t>it iterate over a </a:t>
            </a:r>
            <a:r>
              <a:rPr lang="en-IN" dirty="0" err="1" smtClean="0"/>
              <a:t>squence</a:t>
            </a:r>
            <a:r>
              <a:rPr lang="en-IN" dirty="0" smtClean="0"/>
              <a:t> like string , array , map etc. 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2636912"/>
            <a:ext cx="4896544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</a:t>
            </a:r>
            <a:r>
              <a:rPr lang="en-IN" dirty="0" err="1" smtClean="0"/>
              <a:t>arr</a:t>
            </a:r>
            <a:r>
              <a:rPr lang="en-IN" dirty="0" smtClean="0"/>
              <a:t> = [10,20,30] ;</a:t>
            </a:r>
          </a:p>
          <a:p>
            <a:endParaRPr lang="en-IN" dirty="0" smtClean="0"/>
          </a:p>
          <a:p>
            <a:r>
              <a:rPr lang="en-IN" dirty="0" smtClean="0"/>
              <a:t>for(let num   of   </a:t>
            </a:r>
            <a:r>
              <a:rPr lang="en-IN" dirty="0" err="1" smtClean="0"/>
              <a:t>arr</a:t>
            </a:r>
            <a:r>
              <a:rPr lang="en-IN" dirty="0" smtClean="0"/>
              <a:t> ) {</a:t>
            </a:r>
          </a:p>
          <a:p>
            <a:r>
              <a:rPr lang="en-IN" dirty="0" smtClean="0"/>
              <a:t>	console.log(num);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4365104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err="1" smtClean="0"/>
              <a:t>For_in</a:t>
            </a:r>
            <a:r>
              <a:rPr lang="en-IN" b="1" i="1" u="sng" dirty="0" smtClean="0"/>
              <a:t>  Loop </a:t>
            </a:r>
            <a:r>
              <a:rPr lang="en-IN" dirty="0" smtClean="0"/>
              <a:t>:-  </a:t>
            </a:r>
          </a:p>
          <a:p>
            <a:r>
              <a:rPr lang="en-IN" dirty="0" smtClean="0"/>
              <a:t>Specially for iterate over objects  ,used for index or key , </a:t>
            </a:r>
            <a:r>
              <a:rPr lang="en-IN" dirty="0" err="1" smtClean="0"/>
              <a:t>cz</a:t>
            </a:r>
            <a:r>
              <a:rPr lang="en-IN" dirty="0" smtClean="0"/>
              <a:t> it return index not value  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11560" y="5157192"/>
            <a:ext cx="5688632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Let person = {name : “raj”,   age: 20 } </a:t>
            </a:r>
          </a:p>
          <a:p>
            <a:endParaRPr lang="en-IN" dirty="0" smtClean="0"/>
          </a:p>
          <a:p>
            <a:r>
              <a:rPr lang="en-IN" dirty="0" smtClean="0"/>
              <a:t>for(let key  in   person ) {</a:t>
            </a:r>
          </a:p>
          <a:p>
            <a:r>
              <a:rPr lang="en-IN" dirty="0" smtClean="0"/>
              <a:t>	console.log(key,  person[key]);		</a:t>
            </a:r>
          </a:p>
          <a:p>
            <a:r>
              <a:rPr lang="en-IN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Dynamic html element creating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48478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Creating Element :-  </a:t>
            </a:r>
          </a:p>
          <a:p>
            <a:endParaRPr lang="en-IN" dirty="0"/>
          </a:p>
          <a:p>
            <a:r>
              <a:rPr lang="en-IN" dirty="0" smtClean="0"/>
              <a:t>Let      heading =  </a:t>
            </a:r>
            <a:r>
              <a:rPr lang="en-IN" dirty="0" err="1" smtClean="0"/>
              <a:t>document.createElement</a:t>
            </a:r>
            <a:r>
              <a:rPr lang="en-IN" dirty="0" smtClean="0"/>
              <a:t>(“h1”) ;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23528" y="2708920"/>
            <a:ext cx="8496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Attaching created  Element :-  </a:t>
            </a:r>
          </a:p>
          <a:p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Element.append</a:t>
            </a:r>
            <a:r>
              <a:rPr lang="en-IN" dirty="0" smtClean="0"/>
              <a:t>(</a:t>
            </a:r>
            <a:r>
              <a:rPr lang="en-IN" dirty="0" err="1" smtClean="0"/>
              <a:t>dynamic_ele</a:t>
            </a:r>
            <a:r>
              <a:rPr lang="en-IN" dirty="0" smtClean="0"/>
              <a:t>) ; 		add at the end of node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Element.prepand</a:t>
            </a:r>
            <a:r>
              <a:rPr lang="en-IN" dirty="0" smtClean="0"/>
              <a:t>(</a:t>
            </a:r>
            <a:r>
              <a:rPr lang="en-IN" dirty="0" err="1" smtClean="0"/>
              <a:t>dynamic_ele</a:t>
            </a:r>
            <a:r>
              <a:rPr lang="en-IN" dirty="0" smtClean="0"/>
              <a:t>) ; 		add start of node 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Element.before</a:t>
            </a:r>
            <a:r>
              <a:rPr lang="en-IN" dirty="0" smtClean="0"/>
              <a:t>(</a:t>
            </a:r>
            <a:r>
              <a:rPr lang="en-IN" dirty="0" err="1" smtClean="0"/>
              <a:t>dyna_ele</a:t>
            </a:r>
            <a:r>
              <a:rPr lang="en-IN" dirty="0" smtClean="0"/>
              <a:t>);			add before node (outside) 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Element.after</a:t>
            </a:r>
            <a:r>
              <a:rPr lang="en-IN" dirty="0" smtClean="0"/>
              <a:t>(</a:t>
            </a:r>
            <a:r>
              <a:rPr lang="en-IN" dirty="0" err="1" smtClean="0"/>
              <a:t>dyna_ele</a:t>
            </a:r>
            <a:r>
              <a:rPr lang="en-IN" dirty="0" smtClean="0"/>
              <a:t>);			add after element(outside)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4725144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Removing Element :-  </a:t>
            </a:r>
          </a:p>
          <a:p>
            <a:r>
              <a:rPr lang="en-IN" dirty="0" smtClean="0"/>
              <a:t> </a:t>
            </a:r>
          </a:p>
          <a:p>
            <a:pPr>
              <a:buFont typeface="Arial" pitchFamily="34" charset="0"/>
              <a:buChar char="•"/>
            </a:pPr>
            <a:r>
              <a:rPr lang="en-IN" dirty="0" err="1" smtClean="0"/>
              <a:t>Parentele.removeChild</a:t>
            </a:r>
            <a:r>
              <a:rPr lang="en-IN" dirty="0" smtClean="0"/>
              <a:t>(item);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980728"/>
          </a:xfrm>
        </p:spPr>
        <p:txBody>
          <a:bodyPr/>
          <a:lstStyle/>
          <a:p>
            <a:r>
              <a:rPr lang="en-IN" b="1" i="1" dirty="0" smtClean="0"/>
              <a:t>Example 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980728"/>
            <a:ext cx="7920880" cy="830997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1600" dirty="0" smtClean="0"/>
              <a:t>&lt;div id="</a:t>
            </a:r>
            <a:r>
              <a:rPr lang="en-US" sz="1600" dirty="0" err="1" smtClean="0"/>
              <a:t>mainBox</a:t>
            </a:r>
            <a:r>
              <a:rPr lang="en-US" sz="1600" dirty="0" smtClean="0"/>
              <a:t>“    </a:t>
            </a:r>
            <a:r>
              <a:rPr lang="en-US" sz="1600" dirty="0" smtClean="0"/>
              <a:t>style</a:t>
            </a:r>
            <a:r>
              <a:rPr lang="en-US" sz="1600" dirty="0" smtClean="0"/>
              <a:t>="border:2px solid </a:t>
            </a:r>
            <a:r>
              <a:rPr lang="en-US" sz="1600" dirty="0" smtClean="0"/>
              <a:t>black“ </a:t>
            </a:r>
            <a:r>
              <a:rPr lang="en-US" sz="1600" dirty="0" smtClean="0"/>
              <a:t>&gt;</a:t>
            </a:r>
            <a:endParaRPr lang="en-US" sz="1600" dirty="0" smtClean="0"/>
          </a:p>
          <a:p>
            <a:pPr lvl="1"/>
            <a:r>
              <a:rPr lang="en-US" sz="1600" dirty="0" smtClean="0"/>
              <a:t>  &lt;p id="target"&gt;I am the target element.&lt;/p&gt;</a:t>
            </a:r>
          </a:p>
          <a:p>
            <a:pPr lvl="1"/>
            <a:r>
              <a:rPr lang="en-US" sz="1600" dirty="0" smtClean="0"/>
              <a:t>&lt;/div&gt;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611560" y="1844824"/>
            <a:ext cx="7920880" cy="13234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let newPara1 = </a:t>
            </a:r>
            <a:r>
              <a:rPr lang="en-US" sz="1600" dirty="0" err="1" smtClean="0"/>
              <a:t>document.createElement</a:t>
            </a:r>
            <a:r>
              <a:rPr lang="en-US" sz="1600" dirty="0" smtClean="0"/>
              <a:t>("p");</a:t>
            </a:r>
          </a:p>
          <a:p>
            <a:pPr lvl="1"/>
            <a:r>
              <a:rPr lang="en-US" sz="1600" dirty="0" smtClean="0"/>
              <a:t>newPara1.textContent = "Appended at the end!";</a:t>
            </a:r>
          </a:p>
          <a:p>
            <a:pPr lvl="1"/>
            <a:r>
              <a:rPr lang="en-US" sz="1600" dirty="0" err="1" smtClean="0"/>
              <a:t>document.getElementById</a:t>
            </a:r>
            <a:r>
              <a:rPr lang="en-US" sz="1600" dirty="0" smtClean="0"/>
              <a:t>("</a:t>
            </a:r>
            <a:r>
              <a:rPr lang="en-US" sz="1600" dirty="0" err="1" smtClean="0"/>
              <a:t>mainBox</a:t>
            </a:r>
            <a:r>
              <a:rPr lang="en-US" sz="1600" dirty="0" smtClean="0"/>
              <a:t>").append(newPara1);</a:t>
            </a:r>
          </a:p>
          <a:p>
            <a:endParaRPr lang="en-US" sz="1600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3212976"/>
            <a:ext cx="7920880" cy="132343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let newPara2 = </a:t>
            </a:r>
            <a:r>
              <a:rPr lang="en-US" sz="1600" dirty="0" err="1" smtClean="0"/>
              <a:t>document.createElement</a:t>
            </a:r>
            <a:r>
              <a:rPr lang="en-US" sz="1600" dirty="0" smtClean="0"/>
              <a:t>("p");</a:t>
            </a:r>
          </a:p>
          <a:p>
            <a:pPr lvl="1"/>
            <a:r>
              <a:rPr lang="en-US" sz="1600" dirty="0" smtClean="0"/>
              <a:t>newPara2.textContent = "</a:t>
            </a:r>
            <a:r>
              <a:rPr lang="en-US" sz="1600" dirty="0" err="1" smtClean="0"/>
              <a:t>Prepended</a:t>
            </a:r>
            <a:r>
              <a:rPr lang="en-US" sz="1600" dirty="0" smtClean="0"/>
              <a:t> at the beginning!";</a:t>
            </a:r>
          </a:p>
          <a:p>
            <a:pPr lvl="1"/>
            <a:r>
              <a:rPr lang="en-US" sz="1600" dirty="0" err="1" smtClean="0"/>
              <a:t>document.getElementById</a:t>
            </a:r>
            <a:r>
              <a:rPr lang="en-US" sz="1600" dirty="0" smtClean="0"/>
              <a:t>("</a:t>
            </a:r>
            <a:r>
              <a:rPr lang="en-US" sz="1600" dirty="0" err="1" smtClean="0"/>
              <a:t>mainBox</a:t>
            </a:r>
            <a:r>
              <a:rPr lang="en-US" sz="1600" dirty="0" smtClean="0"/>
              <a:t>").</a:t>
            </a:r>
            <a:r>
              <a:rPr lang="en-US" sz="1600" dirty="0" err="1" smtClean="0"/>
              <a:t>prepend</a:t>
            </a:r>
            <a:r>
              <a:rPr lang="en-US" sz="1600" dirty="0" smtClean="0"/>
              <a:t>(newPara2);</a:t>
            </a:r>
          </a:p>
          <a:p>
            <a:endParaRPr lang="en-US" sz="1600" dirty="0" smtClean="0"/>
          </a:p>
        </p:txBody>
      </p:sp>
      <p:sp>
        <p:nvSpPr>
          <p:cNvPr id="7" name="TextBox 6"/>
          <p:cNvSpPr txBox="1"/>
          <p:nvPr/>
        </p:nvSpPr>
        <p:spPr>
          <a:xfrm>
            <a:off x="611560" y="4581128"/>
            <a:ext cx="7920880" cy="10772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r>
              <a:rPr lang="en-US" sz="1600" dirty="0" smtClean="0"/>
              <a:t>let newPara3 = </a:t>
            </a:r>
            <a:r>
              <a:rPr lang="en-US" sz="1600" dirty="0" err="1" smtClean="0"/>
              <a:t>document.createElement</a:t>
            </a:r>
            <a:r>
              <a:rPr lang="en-US" sz="1600" dirty="0" smtClean="0"/>
              <a:t>("p");</a:t>
            </a:r>
          </a:p>
          <a:p>
            <a:pPr lvl="1"/>
            <a:r>
              <a:rPr lang="en-US" sz="1600" dirty="0" smtClean="0"/>
              <a:t>newPara3.textContent = "Added before the target!";</a:t>
            </a:r>
          </a:p>
          <a:p>
            <a:pPr lvl="1"/>
            <a:r>
              <a:rPr lang="en-US" sz="1600" dirty="0" err="1" smtClean="0"/>
              <a:t>document.getElementById</a:t>
            </a:r>
            <a:r>
              <a:rPr lang="en-US" sz="1600" dirty="0" smtClean="0"/>
              <a:t>("target").before(newPara3);</a:t>
            </a:r>
          </a:p>
          <a:p>
            <a:endParaRPr lang="en-US" sz="160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611560" y="5733256"/>
            <a:ext cx="7920880" cy="10772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600" dirty="0" smtClean="0"/>
          </a:p>
          <a:p>
            <a:pPr lvl="1"/>
            <a:r>
              <a:rPr lang="en-US" sz="1600" dirty="0" smtClean="0"/>
              <a:t>let newPara4 = </a:t>
            </a:r>
            <a:r>
              <a:rPr lang="en-US" sz="1600" dirty="0" err="1" smtClean="0"/>
              <a:t>document.createElement</a:t>
            </a:r>
            <a:r>
              <a:rPr lang="en-US" sz="1600" dirty="0" smtClean="0"/>
              <a:t>("p");</a:t>
            </a:r>
          </a:p>
          <a:p>
            <a:pPr lvl="1"/>
            <a:r>
              <a:rPr lang="en-US" sz="1600" dirty="0" smtClean="0"/>
              <a:t>newPara4.textContent = "Added after the target!";</a:t>
            </a:r>
          </a:p>
          <a:p>
            <a:pPr lvl="1"/>
            <a:r>
              <a:rPr lang="en-US" sz="1600" dirty="0" err="1" smtClean="0"/>
              <a:t>document.getElementById</a:t>
            </a:r>
            <a:r>
              <a:rPr lang="en-US" sz="1600" dirty="0" smtClean="0"/>
              <a:t>("target").after(newPara4);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620688"/>
            <a:ext cx="7632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Dynamic Element Example :- </a:t>
            </a:r>
            <a:endParaRPr lang="en-US" b="1" i="1" u="sng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1124744"/>
            <a:ext cx="7632848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pPr lvl="1"/>
            <a:r>
              <a:rPr lang="en-IN" dirty="0" smtClean="0"/>
              <a:t>Let    h1ele   =   </a:t>
            </a:r>
            <a:r>
              <a:rPr lang="en-IN" dirty="0" err="1" smtClean="0"/>
              <a:t>document.createElement</a:t>
            </a:r>
            <a:r>
              <a:rPr lang="en-IN" dirty="0" smtClean="0"/>
              <a:t>(“h1”);</a:t>
            </a:r>
          </a:p>
          <a:p>
            <a:pPr lvl="1"/>
            <a:r>
              <a:rPr lang="en-IN" dirty="0"/>
              <a:t>h</a:t>
            </a:r>
            <a:r>
              <a:rPr lang="en-IN" dirty="0" smtClean="0"/>
              <a:t>1ele.textContent = “Hello”  </a:t>
            </a:r>
            <a:r>
              <a:rPr lang="en-US" dirty="0" smtClean="0"/>
              <a:t>;</a:t>
            </a:r>
          </a:p>
          <a:p>
            <a:pPr lvl="1"/>
            <a:r>
              <a:rPr lang="en-IN" dirty="0" smtClean="0"/>
              <a:t>H1ele.classList.add(“</a:t>
            </a:r>
            <a:r>
              <a:rPr lang="en-IN" dirty="0" err="1" smtClean="0"/>
              <a:t>headingclass</a:t>
            </a:r>
            <a:r>
              <a:rPr lang="en-IN" dirty="0" smtClean="0"/>
              <a:t>”);</a:t>
            </a:r>
            <a:endParaRPr lang="en-US" dirty="0" smtClean="0"/>
          </a:p>
          <a:p>
            <a:pPr lvl="1"/>
            <a:endParaRPr lang="en-IN" dirty="0"/>
          </a:p>
          <a:p>
            <a:pPr lvl="1"/>
            <a:r>
              <a:rPr lang="en-IN" dirty="0" err="1"/>
              <a:t>d</a:t>
            </a:r>
            <a:r>
              <a:rPr lang="en-IN" dirty="0" err="1" smtClean="0"/>
              <a:t>ocument.body.appendChild</a:t>
            </a:r>
            <a:r>
              <a:rPr lang="en-IN" dirty="0" smtClean="0"/>
              <a:t>(h1ele);</a:t>
            </a:r>
          </a:p>
          <a:p>
            <a:endParaRPr lang="en-I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5576" y="3573016"/>
            <a:ext cx="7632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Adding class  </a:t>
            </a:r>
            <a:r>
              <a:rPr lang="en-IN" dirty="0" smtClean="0"/>
              <a:t>:    </a:t>
            </a:r>
            <a:r>
              <a:rPr lang="en-IN" dirty="0" err="1" smtClean="0"/>
              <a:t>Element.classList.add</a:t>
            </a:r>
            <a:r>
              <a:rPr lang="en-IN" dirty="0" smtClean="0"/>
              <a:t>(“</a:t>
            </a:r>
            <a:r>
              <a:rPr lang="en-IN" dirty="0" err="1" smtClean="0"/>
              <a:t>classname</a:t>
            </a:r>
            <a:r>
              <a:rPr lang="en-IN" dirty="0" smtClean="0"/>
              <a:t>”) ; 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Removing class </a:t>
            </a:r>
            <a:r>
              <a:rPr lang="en-IN" dirty="0" smtClean="0"/>
              <a:t>:  </a:t>
            </a:r>
            <a:r>
              <a:rPr lang="en-IN" dirty="0" err="1" smtClean="0"/>
              <a:t>Element.classList.remove</a:t>
            </a:r>
            <a:r>
              <a:rPr lang="en-IN" dirty="0" smtClean="0"/>
              <a:t>(“</a:t>
            </a:r>
            <a:r>
              <a:rPr lang="en-IN" dirty="0" err="1" smtClean="0"/>
              <a:t>classname</a:t>
            </a:r>
            <a:r>
              <a:rPr lang="en-IN" dirty="0" smtClean="0"/>
              <a:t>”);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b="1" dirty="0" smtClean="0"/>
              <a:t>Toggle class </a:t>
            </a:r>
            <a:r>
              <a:rPr lang="en-IN" dirty="0" smtClean="0"/>
              <a:t>:  </a:t>
            </a:r>
            <a:r>
              <a:rPr lang="en-IN" dirty="0" err="1" smtClean="0"/>
              <a:t>element.classList.toggle</a:t>
            </a:r>
            <a:r>
              <a:rPr lang="en-IN" dirty="0" smtClean="0"/>
              <a:t>(“</a:t>
            </a:r>
            <a:r>
              <a:rPr lang="en-IN" dirty="0" err="1" smtClean="0"/>
              <a:t>classname</a:t>
            </a:r>
            <a:r>
              <a:rPr lang="en-IN" dirty="0" smtClean="0"/>
              <a:t>”);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39552" y="1268760"/>
            <a:ext cx="7992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Create empty HTML page that contains only a &lt;div&gt; element .  Inside it, Your task is to build a simple user profile card </a:t>
            </a:r>
            <a:r>
              <a:rPr lang="en-US" b="1" dirty="0" smtClean="0"/>
              <a:t>entirely using JavaScript</a:t>
            </a:r>
            <a:r>
              <a:rPr lang="en-US" dirty="0" smtClean="0"/>
              <a:t> (no manual HTML structure should be written).  You are provided with a JavaScript object named profile that contains:</a:t>
            </a:r>
          </a:p>
          <a:p>
            <a:endParaRPr lang="en-IN" dirty="0"/>
          </a:p>
          <a:p>
            <a:r>
              <a:rPr lang="en-US" dirty="0" smtClean="0"/>
              <a:t>let profile= {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imgsrc</a:t>
            </a:r>
            <a:r>
              <a:rPr lang="en-US" dirty="0" smtClean="0"/>
              <a:t>:  </a:t>
            </a:r>
            <a:r>
              <a:rPr lang="en-US" dirty="0" err="1" smtClean="0"/>
              <a:t>your_image_path</a:t>
            </a:r>
            <a:r>
              <a:rPr lang="en-US" dirty="0" smtClean="0"/>
              <a:t> ,</a:t>
            </a:r>
          </a:p>
          <a:p>
            <a:r>
              <a:rPr lang="en-US" dirty="0" smtClean="0"/>
              <a:t>    name: “</a:t>
            </a:r>
            <a:r>
              <a:rPr lang="en-US" dirty="0" err="1" smtClean="0"/>
              <a:t>your_name</a:t>
            </a:r>
            <a:r>
              <a:rPr lang="en-US" dirty="0" smtClean="0"/>
              <a:t>",</a:t>
            </a:r>
          </a:p>
          <a:p>
            <a:r>
              <a:rPr lang="en-US" dirty="0" smtClean="0"/>
              <a:t>    age: 25</a:t>
            </a:r>
          </a:p>
          <a:p>
            <a:r>
              <a:rPr lang="en-US" dirty="0" smtClean="0"/>
              <a:t>};</a:t>
            </a:r>
          </a:p>
          <a:p>
            <a:endParaRPr lang="en-IN" dirty="0"/>
          </a:p>
          <a:p>
            <a:r>
              <a:rPr lang="en-US" b="1" dirty="0" smtClean="0"/>
              <a:t>Expected Output:</a:t>
            </a:r>
          </a:p>
          <a:p>
            <a:r>
              <a:rPr lang="en-US" dirty="0" smtClean="0"/>
              <a:t>A profile card is displayed showing:</a:t>
            </a:r>
          </a:p>
          <a:p>
            <a:r>
              <a:rPr lang="en-US" dirty="0" smtClean="0"/>
              <a:t>The profile picture of yours </a:t>
            </a:r>
          </a:p>
          <a:p>
            <a:r>
              <a:rPr lang="en-US" dirty="0" smtClean="0"/>
              <a:t>His name in heading</a:t>
            </a:r>
          </a:p>
          <a:p>
            <a:r>
              <a:rPr lang="en-US" dirty="0" smtClean="0"/>
              <a:t>His age below the name </a:t>
            </a:r>
          </a:p>
          <a:p>
            <a:r>
              <a:rPr lang="en-IN" dirty="0" smtClean="0"/>
              <a:t>Also should be styled (so don’t forget to add classes )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1143000"/>
          </a:xfrm>
        </p:spPr>
        <p:txBody>
          <a:bodyPr/>
          <a:lstStyle/>
          <a:p>
            <a:r>
              <a:rPr lang="en-IN" b="1" i="1" dirty="0" smtClean="0"/>
              <a:t>Coding Practice-1</a:t>
            </a:r>
            <a:endParaRPr lang="en-US" b="1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Practice-2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1628800"/>
            <a:ext cx="820891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 Build a simple shopping list  . In your HTML, there is: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&lt;input&gt;  :  element used to enter the item name.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 &lt;button   :   used to add the item to the list.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An empty &lt;</a:t>
            </a:r>
            <a:r>
              <a:rPr lang="en-US" dirty="0" err="1" smtClean="0"/>
              <a:t>ul</a:t>
            </a:r>
            <a:r>
              <a:rPr lang="en-US" dirty="0" smtClean="0"/>
              <a:t>&gt; element  :  where the added items should appear. </a:t>
            </a:r>
          </a:p>
          <a:p>
            <a:endParaRPr lang="en-IN" dirty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  When the user types something into the input field and clicks the </a:t>
            </a:r>
            <a:r>
              <a:rPr lang="en-US" b="1" dirty="0" smtClean="0"/>
              <a:t>"Add"</a:t>
            </a:r>
            <a:r>
              <a:rPr lang="en-US" dirty="0" smtClean="0"/>
              <a:t> button: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Create a new &lt;</a:t>
            </a:r>
            <a:r>
              <a:rPr lang="en-US" dirty="0" err="1" smtClean="0"/>
              <a:t>li</a:t>
            </a:r>
            <a:r>
              <a:rPr lang="en-US" dirty="0" smtClean="0"/>
              <a:t>&gt; element.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Set the text of that &lt;</a:t>
            </a:r>
            <a:r>
              <a:rPr lang="en-US" dirty="0" err="1" smtClean="0"/>
              <a:t>li</a:t>
            </a:r>
            <a:r>
              <a:rPr lang="en-US" dirty="0" smtClean="0"/>
              <a:t>&gt; to the input value.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Append the &lt;</a:t>
            </a:r>
            <a:r>
              <a:rPr lang="en-US" dirty="0" err="1" smtClean="0"/>
              <a:t>li</a:t>
            </a:r>
            <a:r>
              <a:rPr lang="en-US" dirty="0" smtClean="0"/>
              <a:t>&gt; to the unordered list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Clear the input field after adding the item.</a:t>
            </a:r>
          </a:p>
          <a:p>
            <a:endParaRPr lang="en-US" dirty="0" smtClean="0"/>
          </a:p>
          <a:p>
            <a:endParaRPr lang="en-IN" dirty="0"/>
          </a:p>
          <a:p>
            <a:r>
              <a:rPr lang="en-US" b="1" dirty="0" smtClean="0"/>
              <a:t>Expected Output:</a:t>
            </a:r>
          </a:p>
          <a:p>
            <a:r>
              <a:rPr lang="en-US" dirty="0" smtClean="0"/>
              <a:t>When the user enters "Apples" in the input field and clicks "Add", it should appear in the list as a new bullet point item.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 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12976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All the best !!!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861048"/>
            <a:ext cx="3513047" cy="28755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550</Words>
  <Application>Microsoft Office PowerPoint</Application>
  <PresentationFormat>On-screen Show (4:3)</PresentationFormat>
  <Paragraphs>94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Loops &amp; Dynamic elements</vt:lpstr>
      <vt:lpstr>Loops </vt:lpstr>
      <vt:lpstr>Dynamic html element creating</vt:lpstr>
      <vt:lpstr>Example </vt:lpstr>
      <vt:lpstr>Slide 5</vt:lpstr>
      <vt:lpstr>Coding Practice-1</vt:lpstr>
      <vt:lpstr>Coding Practice-2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Loops &amp; Dynamic elements</dc:title>
  <dc:creator>hp</dc:creator>
  <cp:lastModifiedBy>hp</cp:lastModifiedBy>
  <cp:revision>21</cp:revision>
  <dcterms:created xsi:type="dcterms:W3CDTF">2025-07-08T15:56:21Z</dcterms:created>
  <dcterms:modified xsi:type="dcterms:W3CDTF">2025-07-09T05:46:58Z</dcterms:modified>
</cp:coreProperties>
</file>