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0E54-FF75-474B-AEBE-9B8875417390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13F1-56CE-4138-B055-6B435938F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0E54-FF75-474B-AEBE-9B8875417390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13F1-56CE-4138-B055-6B435938F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0E54-FF75-474B-AEBE-9B8875417390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13F1-56CE-4138-B055-6B435938F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0E54-FF75-474B-AEBE-9B8875417390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13F1-56CE-4138-B055-6B435938F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0E54-FF75-474B-AEBE-9B8875417390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13F1-56CE-4138-B055-6B435938F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0E54-FF75-474B-AEBE-9B8875417390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13F1-56CE-4138-B055-6B435938F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0E54-FF75-474B-AEBE-9B8875417390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13F1-56CE-4138-B055-6B435938F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0E54-FF75-474B-AEBE-9B8875417390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13F1-56CE-4138-B055-6B435938F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0E54-FF75-474B-AEBE-9B8875417390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13F1-56CE-4138-B055-6B435938F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0E54-FF75-474B-AEBE-9B8875417390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13F1-56CE-4138-B055-6B435938F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0E54-FF75-474B-AEBE-9B8875417390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13F1-56CE-4138-B055-6B435938F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10E54-FF75-474B-AEBE-9B8875417390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13F1-56CE-4138-B055-6B435938F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err="1" smtClean="0"/>
              <a:t>Callback</a:t>
            </a:r>
            <a:r>
              <a:rPr lang="en-IN" b="1" i="1" dirty="0" smtClean="0"/>
              <a:t> function &amp; more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16632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tx1"/>
                </a:solidFill>
              </a:rPr>
              <a:t>BY : </a:t>
            </a:r>
            <a:r>
              <a:rPr lang="en-IN" sz="1800" dirty="0" err="1" smtClean="0">
                <a:solidFill>
                  <a:schemeClr val="tx1"/>
                </a:solidFill>
              </a:rPr>
              <a:t>Anjali</a:t>
            </a:r>
            <a:r>
              <a:rPr lang="en-IN" sz="1800" dirty="0" smtClean="0">
                <a:solidFill>
                  <a:schemeClr val="tx1"/>
                </a:solidFill>
              </a:rPr>
              <a:t> Sharma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365104"/>
            <a:ext cx="15240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err="1" smtClean="0"/>
              <a:t>Callback</a:t>
            </a:r>
            <a:r>
              <a:rPr lang="en-IN" b="1" i="1" dirty="0" smtClean="0"/>
              <a:t> function </a:t>
            </a:r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34076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 function that is passed  as an argument to another function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420888"/>
            <a:ext cx="7776864" cy="28623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i="1" u="sng" dirty="0" smtClean="0"/>
              <a:t>Passing a function as argument :- </a:t>
            </a:r>
          </a:p>
          <a:p>
            <a:endParaRPr lang="en-IN" dirty="0"/>
          </a:p>
          <a:p>
            <a:r>
              <a:rPr lang="en-IN" dirty="0" smtClean="0"/>
              <a:t>function </a:t>
            </a:r>
            <a:r>
              <a:rPr lang="en-IN" dirty="0" err="1" smtClean="0"/>
              <a:t>displaygreet</a:t>
            </a:r>
            <a:r>
              <a:rPr lang="en-IN" dirty="0" smtClean="0"/>
              <a:t>(</a:t>
            </a:r>
            <a:r>
              <a:rPr lang="en-IN" dirty="0" err="1" smtClean="0"/>
              <a:t>displayname</a:t>
            </a:r>
            <a:r>
              <a:rPr lang="en-IN" dirty="0" smtClean="0"/>
              <a:t>){</a:t>
            </a:r>
          </a:p>
          <a:p>
            <a:r>
              <a:rPr lang="en-IN" dirty="0" smtClean="0"/>
              <a:t>	console.log(“Hello”);</a:t>
            </a:r>
          </a:p>
          <a:p>
            <a:r>
              <a:rPr lang="en-IN" dirty="0"/>
              <a:t>	</a:t>
            </a:r>
            <a:r>
              <a:rPr lang="en-IN" dirty="0" err="1" smtClean="0"/>
              <a:t>displayname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 err="1"/>
              <a:t>d</a:t>
            </a:r>
            <a:r>
              <a:rPr lang="en-IN" dirty="0" err="1" smtClean="0"/>
              <a:t>isplaygreet</a:t>
            </a:r>
            <a:r>
              <a:rPr lang="en-IN" dirty="0" smtClean="0"/>
              <a:t>( function(){</a:t>
            </a:r>
          </a:p>
          <a:p>
            <a:r>
              <a:rPr lang="en-IN" dirty="0"/>
              <a:t>	</a:t>
            </a:r>
            <a:r>
              <a:rPr lang="en-IN" dirty="0" smtClean="0"/>
              <a:t>console.log(“</a:t>
            </a:r>
            <a:r>
              <a:rPr lang="en-IN" dirty="0" err="1" smtClean="0"/>
              <a:t>Rahul</a:t>
            </a:r>
            <a:r>
              <a:rPr lang="en-IN" dirty="0" smtClean="0"/>
              <a:t>”);</a:t>
            </a:r>
          </a:p>
          <a:p>
            <a:r>
              <a:rPr lang="en-IN" dirty="0" smtClean="0"/>
              <a:t>});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88640"/>
            <a:ext cx="7776864" cy="34163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i="1" u="sng" dirty="0" smtClean="0"/>
              <a:t>Passing a function name as argument :- </a:t>
            </a:r>
          </a:p>
          <a:p>
            <a:endParaRPr lang="en-IN" dirty="0"/>
          </a:p>
          <a:p>
            <a:r>
              <a:rPr lang="en-IN" dirty="0" smtClean="0"/>
              <a:t>function </a:t>
            </a:r>
            <a:r>
              <a:rPr lang="en-IN" dirty="0" err="1" smtClean="0"/>
              <a:t>displaygreet</a:t>
            </a:r>
            <a:r>
              <a:rPr lang="en-IN" dirty="0" smtClean="0"/>
              <a:t>(</a:t>
            </a:r>
            <a:r>
              <a:rPr lang="en-IN" dirty="0" err="1" smtClean="0"/>
              <a:t>displayname</a:t>
            </a:r>
            <a:r>
              <a:rPr lang="en-IN" dirty="0" smtClean="0"/>
              <a:t>){</a:t>
            </a:r>
          </a:p>
          <a:p>
            <a:r>
              <a:rPr lang="en-IN" dirty="0" smtClean="0"/>
              <a:t>	console.log(“Hello”);</a:t>
            </a:r>
          </a:p>
          <a:p>
            <a:r>
              <a:rPr lang="en-IN" dirty="0"/>
              <a:t>	</a:t>
            </a:r>
            <a:r>
              <a:rPr lang="en-IN" dirty="0" err="1" smtClean="0"/>
              <a:t>displayname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 smtClean="0"/>
              <a:t>Function </a:t>
            </a:r>
            <a:r>
              <a:rPr lang="en-IN" dirty="0" err="1" smtClean="0"/>
              <a:t>displayrahul</a:t>
            </a:r>
            <a:r>
              <a:rPr lang="en-IN" dirty="0" smtClean="0"/>
              <a:t>(){</a:t>
            </a:r>
          </a:p>
          <a:p>
            <a:r>
              <a:rPr lang="en-IN" dirty="0"/>
              <a:t>	</a:t>
            </a:r>
            <a:r>
              <a:rPr lang="en-IN" dirty="0" smtClean="0"/>
              <a:t>console.log(“</a:t>
            </a:r>
            <a:r>
              <a:rPr lang="en-IN" dirty="0" err="1" smtClean="0"/>
              <a:t>Rahul</a:t>
            </a:r>
            <a:r>
              <a:rPr lang="en-IN" dirty="0" smtClean="0"/>
              <a:t>”);</a:t>
            </a:r>
          </a:p>
          <a:p>
            <a:r>
              <a:rPr lang="en-IN" dirty="0" smtClean="0"/>
              <a:t>};</a:t>
            </a:r>
          </a:p>
          <a:p>
            <a:endParaRPr lang="en-IN" dirty="0"/>
          </a:p>
          <a:p>
            <a:r>
              <a:rPr lang="en-IN" dirty="0" err="1" smtClean="0"/>
              <a:t>Displaygreet</a:t>
            </a:r>
            <a:r>
              <a:rPr lang="en-IN" dirty="0" smtClean="0"/>
              <a:t>(</a:t>
            </a:r>
            <a:r>
              <a:rPr lang="en-IN" dirty="0" err="1" smtClean="0"/>
              <a:t>displayrahul</a:t>
            </a:r>
            <a:r>
              <a:rPr lang="en-IN" dirty="0" smtClean="0"/>
              <a:t>);			//hello </a:t>
            </a:r>
            <a:r>
              <a:rPr lang="en-IN" dirty="0" err="1" smtClean="0"/>
              <a:t>rahul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3789040"/>
            <a:ext cx="7776864" cy="28623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i="1" u="sng" dirty="0" smtClean="0"/>
              <a:t>Passing a function expression as argument :- </a:t>
            </a:r>
          </a:p>
          <a:p>
            <a:endParaRPr lang="en-IN" dirty="0"/>
          </a:p>
          <a:p>
            <a:r>
              <a:rPr lang="en-IN" dirty="0" smtClean="0"/>
              <a:t>function </a:t>
            </a:r>
            <a:r>
              <a:rPr lang="en-IN" dirty="0" err="1" smtClean="0"/>
              <a:t>displaygreet</a:t>
            </a:r>
            <a:r>
              <a:rPr lang="en-IN" dirty="0" smtClean="0"/>
              <a:t>(</a:t>
            </a:r>
            <a:r>
              <a:rPr lang="en-IN" dirty="0" err="1" smtClean="0"/>
              <a:t>displayname</a:t>
            </a:r>
            <a:r>
              <a:rPr lang="en-IN" dirty="0" smtClean="0"/>
              <a:t>){</a:t>
            </a:r>
          </a:p>
          <a:p>
            <a:r>
              <a:rPr lang="en-IN" dirty="0" smtClean="0"/>
              <a:t>	console.log(“Hello”);</a:t>
            </a:r>
          </a:p>
          <a:p>
            <a:r>
              <a:rPr lang="en-IN" dirty="0"/>
              <a:t>	</a:t>
            </a:r>
            <a:r>
              <a:rPr lang="en-IN" dirty="0" err="1" smtClean="0"/>
              <a:t>displayname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 smtClean="0"/>
              <a:t>Let </a:t>
            </a:r>
            <a:r>
              <a:rPr lang="en-IN" dirty="0" err="1" smtClean="0"/>
              <a:t>displayrahul</a:t>
            </a:r>
            <a:r>
              <a:rPr lang="en-IN" dirty="0" smtClean="0"/>
              <a:t>  = function (){   console.log(“</a:t>
            </a:r>
            <a:r>
              <a:rPr lang="en-IN" dirty="0" err="1" smtClean="0"/>
              <a:t>Rahul</a:t>
            </a:r>
            <a:r>
              <a:rPr lang="en-IN" dirty="0" smtClean="0"/>
              <a:t>”);   };</a:t>
            </a:r>
          </a:p>
          <a:p>
            <a:endParaRPr lang="en-IN" dirty="0"/>
          </a:p>
          <a:p>
            <a:r>
              <a:rPr lang="en-IN" dirty="0" err="1" smtClean="0"/>
              <a:t>Displaygreet</a:t>
            </a:r>
            <a:r>
              <a:rPr lang="en-IN" dirty="0" smtClean="0"/>
              <a:t>(</a:t>
            </a:r>
            <a:r>
              <a:rPr lang="en-IN" dirty="0" err="1" smtClean="0"/>
              <a:t>displayrahul</a:t>
            </a:r>
            <a:r>
              <a:rPr lang="en-IN" dirty="0" smtClean="0"/>
              <a:t>);			//hello </a:t>
            </a:r>
            <a:r>
              <a:rPr lang="en-IN" dirty="0" err="1" smtClean="0"/>
              <a:t>rahul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N" b="1" i="1" dirty="0" smtClean="0"/>
              <a:t>Spread Operator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9087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Used to pack </a:t>
            </a:r>
            <a:r>
              <a:rPr lang="en-IN" dirty="0" err="1" smtClean="0"/>
              <a:t>iterable</a:t>
            </a:r>
            <a:r>
              <a:rPr lang="en-IN" dirty="0" smtClean="0"/>
              <a:t> (array ,</a:t>
            </a:r>
            <a:r>
              <a:rPr lang="en-IN" dirty="0" err="1" smtClean="0"/>
              <a:t>obj</a:t>
            </a:r>
            <a:r>
              <a:rPr lang="en-IN" dirty="0" smtClean="0"/>
              <a:t> ) into individual element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412776"/>
            <a:ext cx="8136904" cy="21698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i="1" u="sng" dirty="0" smtClean="0"/>
              <a:t>Trying Array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 smtClean="0"/>
              <a:t>Let arr1 = [2,3];</a:t>
            </a:r>
          </a:p>
          <a:p>
            <a:pPr lvl="3">
              <a:lnSpc>
                <a:spcPct val="150000"/>
              </a:lnSpc>
            </a:pPr>
            <a:r>
              <a:rPr lang="en-IN" dirty="0" smtClean="0"/>
              <a:t>Let arr2 = [1, ..arr1 , 4] </a:t>
            </a:r>
          </a:p>
          <a:p>
            <a:pPr lvl="3">
              <a:lnSpc>
                <a:spcPct val="150000"/>
              </a:lnSpc>
            </a:pPr>
            <a:r>
              <a:rPr lang="en-IN" dirty="0" smtClean="0"/>
              <a:t>Console.log(arr2)		//[1,2,3,4] </a:t>
            </a:r>
          </a:p>
          <a:p>
            <a:pPr lvl="3">
              <a:lnSpc>
                <a:spcPct val="150000"/>
              </a:lnSpc>
            </a:pPr>
            <a:r>
              <a:rPr lang="en-IN" dirty="0" smtClean="0"/>
              <a:t>Let arr3 = […arr2  , arr1 ]</a:t>
            </a:r>
          </a:p>
          <a:p>
            <a:pPr lvl="3">
              <a:lnSpc>
                <a:spcPct val="150000"/>
              </a:lnSpc>
            </a:pPr>
            <a:r>
              <a:rPr lang="en-IN" dirty="0" smtClean="0"/>
              <a:t>Console.log(arr3 )		//[1,2,3,4,2,3]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3717032"/>
            <a:ext cx="8136904" cy="13388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i="1" u="sng" dirty="0" smtClean="0"/>
              <a:t>Trying </a:t>
            </a:r>
            <a:r>
              <a:rPr lang="en-IN" b="1" i="1" u="sng" dirty="0" err="1" smtClean="0"/>
              <a:t>obj</a:t>
            </a:r>
            <a:r>
              <a:rPr lang="en-IN" b="1" i="1" u="sng" dirty="0" smtClean="0"/>
              <a:t>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 smtClean="0"/>
              <a:t>Let per = {name : “</a:t>
            </a:r>
            <a:r>
              <a:rPr lang="en-IN" dirty="0" err="1" smtClean="0"/>
              <a:t>rahul</a:t>
            </a:r>
            <a:r>
              <a:rPr lang="en-IN" dirty="0" smtClean="0"/>
              <a:t>” , age : 20 } </a:t>
            </a:r>
          </a:p>
          <a:p>
            <a:pPr lvl="3">
              <a:lnSpc>
                <a:spcPct val="150000"/>
              </a:lnSpc>
            </a:pPr>
            <a:r>
              <a:rPr lang="en-IN" dirty="0" smtClean="0"/>
              <a:t>Let del  = {…person , city : </a:t>
            </a:r>
            <a:r>
              <a:rPr lang="en-IN" dirty="0" err="1" smtClean="0"/>
              <a:t>hydrabad</a:t>
            </a:r>
            <a:r>
              <a:rPr lang="en-IN" dirty="0" smtClean="0"/>
              <a:t> } ; </a:t>
            </a:r>
          </a:p>
          <a:p>
            <a:pPr lvl="3">
              <a:lnSpc>
                <a:spcPct val="150000"/>
              </a:lnSpc>
            </a:pPr>
            <a:r>
              <a:rPr lang="en-IN" dirty="0" smtClean="0"/>
              <a:t>Console.log(del )	//{name:”</a:t>
            </a:r>
            <a:r>
              <a:rPr lang="en-IN" dirty="0" err="1" smtClean="0"/>
              <a:t>rahul</a:t>
            </a:r>
            <a:r>
              <a:rPr lang="en-IN" dirty="0" smtClean="0"/>
              <a:t>” , age:20 , city : </a:t>
            </a:r>
            <a:r>
              <a:rPr lang="en-IN" dirty="0" err="1" smtClean="0"/>
              <a:t>hydrabad</a:t>
            </a:r>
            <a:r>
              <a:rPr lang="en-IN" dirty="0" smtClean="0"/>
              <a:t>}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5229200"/>
            <a:ext cx="8136904" cy="13388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i="1" u="sng" dirty="0" smtClean="0"/>
              <a:t>Example</a:t>
            </a:r>
            <a:r>
              <a:rPr lang="en-IN" dirty="0" smtClean="0"/>
              <a:t> </a:t>
            </a:r>
            <a:r>
              <a:rPr lang="en-IN" dirty="0" smtClean="0">
                <a:sym typeface="Wingdings" pitchFamily="2" charset="2"/>
              </a:rPr>
              <a:t>  </a:t>
            </a:r>
            <a:r>
              <a:rPr lang="en-IN" dirty="0" smtClean="0"/>
              <a:t>Function add(</a:t>
            </a:r>
            <a:r>
              <a:rPr lang="en-IN" dirty="0" err="1" smtClean="0"/>
              <a:t>a,b,c</a:t>
            </a:r>
            <a:r>
              <a:rPr lang="en-IN" dirty="0" smtClean="0"/>
              <a:t>){   return </a:t>
            </a:r>
            <a:r>
              <a:rPr lang="en-IN" dirty="0" err="1" smtClean="0"/>
              <a:t>a+b+c</a:t>
            </a:r>
            <a:r>
              <a:rPr lang="en-IN" dirty="0" smtClean="0"/>
              <a:t>  } 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Let number = [1,2,3,4,5] 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Console.log(add (…number ) ) 	//6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IN" b="1" i="1" dirty="0" smtClean="0"/>
              <a:t>Rest </a:t>
            </a:r>
            <a:r>
              <a:rPr lang="en-IN" b="1" i="1" dirty="0" err="1" smtClean="0"/>
              <a:t>Perameter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83671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pack multiple values into an array , if giving as argument then mist be as last value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12776"/>
            <a:ext cx="8064896" cy="13388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i="1" u="sng" dirty="0" smtClean="0"/>
              <a:t>Example :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Function number(…</a:t>
            </a:r>
            <a:r>
              <a:rPr lang="en-IN" dirty="0" err="1" smtClean="0"/>
              <a:t>arg</a:t>
            </a:r>
            <a:r>
              <a:rPr lang="en-IN" dirty="0" smtClean="0"/>
              <a:t>) {   console.log(</a:t>
            </a:r>
            <a:r>
              <a:rPr lang="en-IN" dirty="0" err="1" smtClean="0"/>
              <a:t>arg</a:t>
            </a:r>
            <a:r>
              <a:rPr lang="en-IN" dirty="0" smtClean="0"/>
              <a:t>);  }		//[1,2,3]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number(1,2,3) ;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852936"/>
            <a:ext cx="8064896" cy="17543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i="1" u="sng" dirty="0" smtClean="0"/>
              <a:t>Array Example :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let [a, …rest ]  = [1,2,3] 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Console.log ( a) ;	//1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Console.log ( …rest) ; 	//[2,3]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4797152"/>
            <a:ext cx="8064896" cy="17543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i="1" u="sng" dirty="0" err="1" smtClean="0"/>
              <a:t>Obj</a:t>
            </a:r>
            <a:r>
              <a:rPr lang="en-IN" b="1" i="1" u="sng" dirty="0" smtClean="0"/>
              <a:t> Example :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Let  {name , …rest } = { </a:t>
            </a:r>
            <a:r>
              <a:rPr lang="en-IN" dirty="0" err="1" smtClean="0"/>
              <a:t>fname</a:t>
            </a:r>
            <a:r>
              <a:rPr lang="en-IN" dirty="0" smtClean="0"/>
              <a:t> </a:t>
            </a:r>
            <a:r>
              <a:rPr lang="en-IN" dirty="0" smtClean="0"/>
              <a:t>: </a:t>
            </a:r>
            <a:r>
              <a:rPr lang="en-IN" dirty="0" smtClean="0"/>
              <a:t>“raj” , age : 27 , </a:t>
            </a:r>
            <a:r>
              <a:rPr lang="en-IN" dirty="0" err="1" smtClean="0"/>
              <a:t>lname</a:t>
            </a:r>
            <a:r>
              <a:rPr lang="en-IN" dirty="0" smtClean="0"/>
              <a:t> </a:t>
            </a:r>
            <a:r>
              <a:rPr lang="en-IN" dirty="0" smtClean="0"/>
              <a:t>: </a:t>
            </a:r>
            <a:r>
              <a:rPr lang="en-IN" dirty="0" smtClean="0"/>
              <a:t>“</a:t>
            </a:r>
            <a:r>
              <a:rPr lang="en-IN" dirty="0" err="1" smtClean="0"/>
              <a:t>jha</a:t>
            </a:r>
            <a:r>
              <a:rPr lang="en-IN" dirty="0" smtClean="0"/>
              <a:t>”} 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Console.log ( name) ;	//{</a:t>
            </a:r>
            <a:r>
              <a:rPr lang="en-IN" dirty="0" err="1" smtClean="0"/>
              <a:t>fname</a:t>
            </a:r>
            <a:r>
              <a:rPr lang="en-IN" dirty="0" smtClean="0"/>
              <a:t> </a:t>
            </a:r>
            <a:r>
              <a:rPr lang="en-IN" dirty="0" smtClean="0"/>
              <a:t>}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Console.log (rest) ; 		// {age , </a:t>
            </a:r>
            <a:r>
              <a:rPr lang="en-IN" dirty="0" err="1" smtClean="0"/>
              <a:t>iname</a:t>
            </a:r>
            <a:r>
              <a:rPr lang="en-IN" dirty="0" smtClean="0"/>
              <a:t>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N" b="1" i="1" dirty="0" err="1" smtClean="0"/>
              <a:t>Templete</a:t>
            </a:r>
            <a:r>
              <a:rPr lang="en-IN" b="1" i="1" dirty="0" smtClean="0"/>
              <a:t> String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052736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These are enclosed in </a:t>
            </a:r>
            <a:r>
              <a:rPr lang="en-IN" dirty="0" err="1" smtClean="0"/>
              <a:t>backticks</a:t>
            </a:r>
            <a:r>
              <a:rPr lang="en-IN" dirty="0" smtClean="0"/>
              <a:t> (`)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Used to </a:t>
            </a:r>
            <a:r>
              <a:rPr lang="en-IN" dirty="0" err="1" smtClean="0"/>
              <a:t>embad</a:t>
            </a:r>
            <a:r>
              <a:rPr lang="en-IN" dirty="0" smtClean="0"/>
              <a:t> variable or expression in string 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Used to write multiple lines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It use ${}  to show a variable value  e.g. ${</a:t>
            </a:r>
            <a:r>
              <a:rPr lang="en-IN" dirty="0" err="1" smtClean="0"/>
              <a:t>variablename</a:t>
            </a: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996952"/>
            <a:ext cx="7704856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Example  </a:t>
            </a:r>
            <a:r>
              <a:rPr lang="en-IN" dirty="0" smtClean="0">
                <a:sym typeface="Wingdings" pitchFamily="2" charset="2"/>
              </a:rPr>
              <a:t> </a:t>
            </a:r>
          </a:p>
          <a:p>
            <a:r>
              <a:rPr lang="en-IN" dirty="0" smtClean="0">
                <a:sym typeface="Wingdings" pitchFamily="2" charset="2"/>
              </a:rPr>
              <a:t>Let name = “raj” ; </a:t>
            </a:r>
          </a:p>
          <a:p>
            <a:r>
              <a:rPr lang="en-IN" dirty="0" smtClean="0">
                <a:sym typeface="Wingdings" pitchFamily="2" charset="2"/>
              </a:rPr>
              <a:t>Console.log(`Hello ${name} ! ` 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293096"/>
            <a:ext cx="7704856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Example  </a:t>
            </a:r>
            <a:r>
              <a:rPr lang="en-IN" dirty="0" smtClean="0">
                <a:sym typeface="Wingdings" pitchFamily="2" charset="2"/>
              </a:rPr>
              <a:t> </a:t>
            </a:r>
          </a:p>
          <a:p>
            <a:r>
              <a:rPr lang="en-IN" dirty="0" smtClean="0"/>
              <a:t>Let name = “raj </a:t>
            </a:r>
            <a:r>
              <a:rPr lang="en-IN" dirty="0" err="1" smtClean="0"/>
              <a:t>vardhan</a:t>
            </a:r>
            <a:r>
              <a:rPr lang="en-IN" dirty="0" smtClean="0"/>
              <a:t>” ; </a:t>
            </a:r>
          </a:p>
          <a:p>
            <a:r>
              <a:rPr lang="en-IN" dirty="0" err="1" smtClean="0"/>
              <a:t>Elenode</a:t>
            </a:r>
            <a:r>
              <a:rPr lang="en-IN" dirty="0" smtClean="0"/>
              <a:t> .</a:t>
            </a:r>
            <a:r>
              <a:rPr lang="en-IN" dirty="0" err="1" smtClean="0"/>
              <a:t>innerHTML</a:t>
            </a:r>
            <a:r>
              <a:rPr lang="en-IN" dirty="0" smtClean="0"/>
              <a:t> = `&lt;h1&gt;Hello&lt;span&gt;${name}&lt;/span&gt;&lt;/h1&gt;`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Coding Practice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 smtClean="0"/>
              <a:t>build a fun game where a random </a:t>
            </a:r>
            <a:r>
              <a:rPr lang="en-US" sz="1600" dirty="0" err="1" smtClean="0"/>
              <a:t>Bollywood</a:t>
            </a:r>
            <a:r>
              <a:rPr lang="en-US" sz="1600" dirty="0" smtClean="0"/>
              <a:t> dialogue appears on screen, and the user has to guess the actor who said it. If the answer is correct, a winning message is shown. Otherwise, the user is told to try again. </a:t>
            </a:r>
          </a:p>
          <a:p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Create an </a:t>
            </a:r>
            <a:r>
              <a:rPr lang="en-US" sz="1600" b="1" dirty="0" smtClean="0"/>
              <a:t>array of objects </a:t>
            </a:r>
            <a:r>
              <a:rPr lang="en-US" sz="1600" dirty="0" smtClean="0"/>
              <a:t>named dialogues. Each object should have two properties: line  &amp; actor name 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Display </a:t>
            </a:r>
            <a:r>
              <a:rPr lang="en-US" sz="1600" b="1" dirty="0" smtClean="0"/>
              <a:t>a random dialogue</a:t>
            </a:r>
            <a:r>
              <a:rPr lang="en-US" sz="1600" dirty="0" smtClean="0"/>
              <a:t> from the array on the screen when a button (Show Dialogue) is clicked.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Below the dialogue, add an input field where users can type the actor’s name.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Add a Submit button. When the user submits their answer: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If the actor name matches the correct one (case-insensitive), display:</a:t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i="1" u="sng" dirty="0" smtClean="0"/>
              <a:t>"Correct! You guessed the actor!"</a:t>
            </a:r>
          </a:p>
          <a:p>
            <a:pPr>
              <a:buNone/>
            </a:pPr>
            <a:r>
              <a:rPr lang="en-US" sz="1600" dirty="0" smtClean="0"/>
              <a:t>	If the name is wrong, display:</a:t>
            </a:r>
            <a:br>
              <a:rPr lang="en-US" sz="1600" dirty="0" smtClean="0"/>
            </a:br>
            <a:r>
              <a:rPr lang="en-US" sz="1600" i="1" u="sng" dirty="0" smtClean="0"/>
              <a:t>"Wrong! Try again."</a:t>
            </a:r>
          </a:p>
          <a:p>
            <a:pPr>
              <a:buNone/>
            </a:pPr>
            <a:r>
              <a:rPr lang="en-US" sz="1600" dirty="0" smtClean="0"/>
              <a:t>	If the user clicks Submit without selecting a dialogue first, show:</a:t>
            </a:r>
            <a:br>
              <a:rPr lang="en-US" sz="1600" dirty="0" smtClean="0"/>
            </a:br>
            <a:r>
              <a:rPr lang="en-US" sz="1600" i="1" u="sng" dirty="0" smtClean="0"/>
              <a:t>"Please click 'Show Dialogue' first!"</a:t>
            </a:r>
          </a:p>
          <a:p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THANK YOU 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140968"/>
            <a:ext cx="6400800" cy="1752600"/>
          </a:xfrm>
        </p:spPr>
        <p:txBody>
          <a:bodyPr>
            <a:normAutofit/>
          </a:bodyPr>
          <a:lstStyle/>
          <a:p>
            <a:r>
              <a:rPr lang="en-IN" sz="1600" dirty="0" smtClean="0">
                <a:solidFill>
                  <a:schemeClr val="tx1"/>
                </a:solidFill>
              </a:rPr>
              <a:t>All the best !!!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3844773"/>
            <a:ext cx="3681184" cy="30132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429</Words>
  <Application>Microsoft Office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Callback function &amp; more</vt:lpstr>
      <vt:lpstr>Callback function </vt:lpstr>
      <vt:lpstr>Slide 3</vt:lpstr>
      <vt:lpstr>Spread Operator</vt:lpstr>
      <vt:lpstr>Rest Perameter</vt:lpstr>
      <vt:lpstr>Templete String</vt:lpstr>
      <vt:lpstr>Coding Practice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Callback function &amp; more</dc:title>
  <dc:creator>hp</dc:creator>
  <cp:lastModifiedBy>hp</cp:lastModifiedBy>
  <cp:revision>22</cp:revision>
  <dcterms:created xsi:type="dcterms:W3CDTF">2025-07-10T15:36:17Z</dcterms:created>
  <dcterms:modified xsi:type="dcterms:W3CDTF">2025-07-11T05:43:25Z</dcterms:modified>
</cp:coreProperties>
</file>