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FE9-E699-4846-882F-60E97FD5D25D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303E-45F1-40F8-85E5-66DD77EC1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FE9-E699-4846-882F-60E97FD5D25D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303E-45F1-40F8-85E5-66DD77EC1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FE9-E699-4846-882F-60E97FD5D25D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303E-45F1-40F8-85E5-66DD77EC1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FE9-E699-4846-882F-60E97FD5D25D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303E-45F1-40F8-85E5-66DD77EC1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FE9-E699-4846-882F-60E97FD5D25D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303E-45F1-40F8-85E5-66DD77EC1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FE9-E699-4846-882F-60E97FD5D25D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303E-45F1-40F8-85E5-66DD77EC1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FE9-E699-4846-882F-60E97FD5D25D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303E-45F1-40F8-85E5-66DD77EC1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FE9-E699-4846-882F-60E97FD5D25D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303E-45F1-40F8-85E5-66DD77EC1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FE9-E699-4846-882F-60E97FD5D25D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303E-45F1-40F8-85E5-66DD77EC1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FE9-E699-4846-882F-60E97FD5D25D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303E-45F1-40F8-85E5-66DD77EC1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F3FE9-E699-4846-882F-60E97FD5D25D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303E-45F1-40F8-85E5-66DD77EC1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F3FE9-E699-4846-882F-60E97FD5D25D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1303E-45F1-40F8-85E5-66DD77EC1E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err="1" smtClean="0"/>
              <a:t>Schedulars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972616" y="5105400"/>
            <a:ext cx="6400800" cy="1752600"/>
          </a:xfrm>
        </p:spPr>
        <p:txBody>
          <a:bodyPr>
            <a:normAutofit/>
          </a:bodyPr>
          <a:lstStyle/>
          <a:p>
            <a:r>
              <a:rPr lang="en-IN" sz="1800" dirty="0" smtClean="0">
                <a:solidFill>
                  <a:schemeClr val="tx1"/>
                </a:solidFill>
              </a:rPr>
              <a:t>BY : </a:t>
            </a:r>
            <a:r>
              <a:rPr lang="en-IN" sz="1800" dirty="0" err="1" smtClean="0">
                <a:solidFill>
                  <a:schemeClr val="tx1"/>
                </a:solidFill>
              </a:rPr>
              <a:t>Anjali</a:t>
            </a:r>
            <a:r>
              <a:rPr lang="en-IN" sz="1800" dirty="0" smtClean="0">
                <a:solidFill>
                  <a:schemeClr val="tx1"/>
                </a:solidFill>
              </a:rPr>
              <a:t> Sharma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 descr="genzyug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4221088"/>
            <a:ext cx="15240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smtClean="0"/>
              <a:t>Thank you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212976"/>
            <a:ext cx="6400800" cy="1752600"/>
          </a:xfrm>
        </p:spPr>
        <p:txBody>
          <a:bodyPr>
            <a:normAutofit/>
          </a:bodyPr>
          <a:lstStyle/>
          <a:p>
            <a:r>
              <a:rPr lang="en-IN" sz="1400" dirty="0" smtClean="0">
                <a:solidFill>
                  <a:schemeClr val="tx1"/>
                </a:solidFill>
              </a:rPr>
              <a:t>ALL THE BEST </a:t>
            </a:r>
            <a:r>
              <a:rPr lang="en-US" sz="1400" dirty="0" smtClean="0">
                <a:solidFill>
                  <a:schemeClr val="tx1"/>
                </a:solidFill>
              </a:rPr>
              <a:t>!!!</a:t>
            </a:r>
            <a:endParaRPr lang="en-IN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err="1" smtClean="0"/>
              <a:t>Schedulars</a:t>
            </a: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19675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These are used to schedule the execution of a </a:t>
            </a:r>
            <a:r>
              <a:rPr lang="en-IN" dirty="0" err="1" smtClean="0"/>
              <a:t>callback</a:t>
            </a:r>
            <a:r>
              <a:rPr lang="en-IN" dirty="0" smtClean="0"/>
              <a:t> function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916832"/>
            <a:ext cx="7704856" cy="134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i="1" u="sng" dirty="0" err="1" smtClean="0"/>
              <a:t>setInterval</a:t>
            </a:r>
            <a:r>
              <a:rPr lang="en-IN" sz="2000" b="1" i="1" u="sng" dirty="0" smtClean="0"/>
              <a:t>() : </a:t>
            </a:r>
            <a:r>
              <a:rPr lang="en-IN" sz="2000" b="1" i="1" u="sng" dirty="0" smtClean="0">
                <a:sym typeface="Wingdings" pitchFamily="2" charset="2"/>
              </a:rPr>
              <a:t>  </a:t>
            </a:r>
            <a:endParaRPr lang="en-IN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sym typeface="Wingdings" pitchFamily="2" charset="2"/>
              </a:rPr>
              <a:t>It allows us to run a function at specified interval of time repeatedly</a:t>
            </a:r>
            <a:endParaRPr lang="en-IN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sym typeface="Wingdings" pitchFamily="2" charset="2"/>
              </a:rPr>
              <a:t>SYNTAX : -  </a:t>
            </a:r>
            <a:r>
              <a:rPr lang="en-IN" dirty="0" err="1" smtClean="0">
                <a:sym typeface="Wingdings" pitchFamily="2" charset="2"/>
              </a:rPr>
              <a:t>setInterval</a:t>
            </a:r>
            <a:r>
              <a:rPr lang="en-IN" dirty="0" smtClean="0">
                <a:sym typeface="Wingdings" pitchFamily="2" charset="2"/>
              </a:rPr>
              <a:t>(function , delay ) ;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429000"/>
            <a:ext cx="7704856" cy="20313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Let counter = 0 ;</a:t>
            </a:r>
          </a:p>
          <a:p>
            <a:r>
              <a:rPr lang="en-IN" dirty="0" err="1" smtClean="0"/>
              <a:t>setInterval</a:t>
            </a:r>
            <a:r>
              <a:rPr lang="en-IN" dirty="0" smtClean="0"/>
              <a:t>( function() { </a:t>
            </a:r>
          </a:p>
          <a:p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console.log(counter);</a:t>
            </a:r>
          </a:p>
          <a:p>
            <a:r>
              <a:rPr lang="en-IN" dirty="0" smtClean="0"/>
              <a:t>	counter = counter + 1 ;</a:t>
            </a:r>
          </a:p>
          <a:p>
            <a:endParaRPr lang="en-IN" dirty="0" smtClean="0"/>
          </a:p>
          <a:p>
            <a:r>
              <a:rPr lang="en-IN" dirty="0" smtClean="0"/>
              <a:t>} , 1000) ;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5733256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This </a:t>
            </a:r>
            <a:r>
              <a:rPr lang="en-IN" dirty="0" err="1" smtClean="0"/>
              <a:t>callback</a:t>
            </a:r>
            <a:r>
              <a:rPr lang="en-IN" dirty="0" smtClean="0"/>
              <a:t> function  run after every delay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Delay is  1sec = </a:t>
            </a:r>
            <a:r>
              <a:rPr lang="en-IN" dirty="0" smtClean="0"/>
              <a:t>1000millisec 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err="1" smtClean="0"/>
              <a:t>setInterval</a:t>
            </a:r>
            <a:r>
              <a:rPr lang="en-IN" dirty="0" smtClean="0"/>
              <a:t> return a unique id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48680"/>
            <a:ext cx="770485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i="1" u="sng" dirty="0" err="1" smtClean="0"/>
              <a:t>clearInterval</a:t>
            </a:r>
            <a:r>
              <a:rPr lang="en-IN" sz="2000" b="1" i="1" u="sng" dirty="0" smtClean="0"/>
              <a:t>() : </a:t>
            </a:r>
            <a:r>
              <a:rPr lang="en-IN" sz="2000" b="1" i="1" u="sng" dirty="0" smtClean="0">
                <a:sym typeface="Wingdings" pitchFamily="2" charset="2"/>
              </a:rPr>
              <a:t>  </a:t>
            </a:r>
            <a:endParaRPr lang="en-IN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sym typeface="Wingdings" pitchFamily="2" charset="2"/>
              </a:rPr>
              <a:t>It cancel a schedule previously set up by calling </a:t>
            </a:r>
            <a:r>
              <a:rPr lang="en-IN" dirty="0" err="1" smtClean="0">
                <a:sym typeface="Wingdings" pitchFamily="2" charset="2"/>
              </a:rPr>
              <a:t>setInterval</a:t>
            </a:r>
            <a:r>
              <a:rPr lang="en-IN" dirty="0" smtClean="0">
                <a:sym typeface="Wingdings" pitchFamily="2" charset="2"/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ym typeface="Wingdings" pitchFamily="2" charset="2"/>
              </a:rPr>
              <a:t>For this we pass unique id return by </a:t>
            </a:r>
            <a:r>
              <a:rPr lang="en-IN" dirty="0" err="1" smtClean="0">
                <a:sym typeface="Wingdings" pitchFamily="2" charset="2"/>
              </a:rPr>
              <a:t>setInterval</a:t>
            </a:r>
            <a:r>
              <a:rPr lang="en-IN" dirty="0" smtClean="0">
                <a:sym typeface="Wingdings" pitchFamily="2" charset="2"/>
              </a:rPr>
              <a:t>() as argue </a:t>
            </a:r>
            <a:endParaRPr lang="en-IN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sym typeface="Wingdings" pitchFamily="2" charset="2"/>
              </a:rPr>
              <a:t>SYNTAX : -  </a:t>
            </a:r>
            <a:r>
              <a:rPr lang="en-IN" dirty="0" err="1" smtClean="0">
                <a:sym typeface="Wingdings" pitchFamily="2" charset="2"/>
              </a:rPr>
              <a:t>clearInterval</a:t>
            </a:r>
            <a:r>
              <a:rPr lang="en-IN" dirty="0" smtClean="0">
                <a:sym typeface="Wingdings" pitchFamily="2" charset="2"/>
              </a:rPr>
              <a:t>( </a:t>
            </a:r>
            <a:r>
              <a:rPr lang="en-IN" dirty="0" err="1" smtClean="0">
                <a:sym typeface="Wingdings" pitchFamily="2" charset="2"/>
              </a:rPr>
              <a:t>uniqueid</a:t>
            </a:r>
            <a:r>
              <a:rPr lang="en-IN" dirty="0" smtClean="0">
                <a:sym typeface="Wingdings" pitchFamily="2" charset="2"/>
              </a:rPr>
              <a:t> ) ;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492896"/>
            <a:ext cx="7704856" cy="397031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Let counter = 0 ;</a:t>
            </a:r>
          </a:p>
          <a:p>
            <a:r>
              <a:rPr lang="en-IN" dirty="0" smtClean="0"/>
              <a:t> let  id = </a:t>
            </a:r>
            <a:r>
              <a:rPr lang="en-IN" dirty="0" err="1" smtClean="0"/>
              <a:t>setInterval</a:t>
            </a:r>
            <a:r>
              <a:rPr lang="en-IN" dirty="0" smtClean="0"/>
              <a:t>( function() { </a:t>
            </a:r>
          </a:p>
          <a:p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console.log(counter);</a:t>
            </a:r>
          </a:p>
          <a:p>
            <a:r>
              <a:rPr lang="en-IN" dirty="0" smtClean="0"/>
              <a:t>	counter = counter + 1 ;</a:t>
            </a:r>
          </a:p>
          <a:p>
            <a:endParaRPr lang="en-IN" dirty="0" smtClean="0"/>
          </a:p>
          <a:p>
            <a:r>
              <a:rPr lang="en-IN" dirty="0" smtClean="0"/>
              <a:t>} , 1000) ;</a:t>
            </a:r>
          </a:p>
          <a:p>
            <a:r>
              <a:rPr lang="en-IN" dirty="0" smtClean="0"/>
              <a:t>  </a:t>
            </a:r>
          </a:p>
          <a:p>
            <a:r>
              <a:rPr lang="en-IN" dirty="0" err="1" smtClean="0"/>
              <a:t>clearInterval</a:t>
            </a:r>
            <a:r>
              <a:rPr lang="en-IN" dirty="0" smtClean="0"/>
              <a:t>(id</a:t>
            </a:r>
            <a:r>
              <a:rPr lang="en-IN" dirty="0" smtClean="0"/>
              <a:t>);</a:t>
            </a:r>
          </a:p>
          <a:p>
            <a:endParaRPr lang="en-IN" dirty="0" smtClean="0"/>
          </a:p>
          <a:p>
            <a:r>
              <a:rPr lang="en-IN" dirty="0" smtClean="0"/>
              <a:t>//if </a:t>
            </a:r>
            <a:r>
              <a:rPr lang="en-IN" dirty="0" smtClean="0"/>
              <a:t>(counter &gt; 10) {</a:t>
            </a:r>
          </a:p>
          <a:p>
            <a:r>
              <a:rPr lang="en-IN" dirty="0" smtClean="0"/>
              <a:t>   </a:t>
            </a:r>
            <a:r>
              <a:rPr lang="en-IN" dirty="0" smtClean="0"/>
              <a:t>// </a:t>
            </a:r>
            <a:r>
              <a:rPr lang="en-IN" dirty="0" err="1" smtClean="0"/>
              <a:t>clearInterval</a:t>
            </a:r>
            <a:r>
              <a:rPr lang="en-IN" dirty="0" smtClean="0"/>
              <a:t>(id);</a:t>
            </a:r>
          </a:p>
          <a:p>
            <a:r>
              <a:rPr lang="en-IN" dirty="0" smtClean="0"/>
              <a:t>  </a:t>
            </a:r>
            <a:r>
              <a:rPr lang="en-IN" dirty="0" smtClean="0"/>
              <a:t>//}</a:t>
            </a:r>
            <a:endParaRPr lang="en-IN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980728"/>
            <a:ext cx="7704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i="1" u="sng" dirty="0" err="1" smtClean="0"/>
              <a:t>setTimeout</a:t>
            </a:r>
            <a:r>
              <a:rPr lang="en-IN" sz="2000" b="1" i="1" u="sng" dirty="0" smtClean="0"/>
              <a:t>() : </a:t>
            </a:r>
            <a:r>
              <a:rPr lang="en-IN" sz="2000" b="1" i="1" u="sng" dirty="0" smtClean="0">
                <a:sym typeface="Wingdings" pitchFamily="2" charset="2"/>
              </a:rPr>
              <a:t>  </a:t>
            </a:r>
            <a:endParaRPr lang="en-IN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sym typeface="Wingdings" pitchFamily="2" charset="2"/>
              </a:rPr>
              <a:t>It execute a </a:t>
            </a:r>
            <a:r>
              <a:rPr lang="en-IN" dirty="0" err="1" smtClean="0">
                <a:sym typeface="Wingdings" pitchFamily="2" charset="2"/>
              </a:rPr>
              <a:t>callback</a:t>
            </a:r>
            <a:r>
              <a:rPr lang="en-IN" dirty="0" smtClean="0">
                <a:sym typeface="Wingdings" pitchFamily="2" charset="2"/>
              </a:rPr>
              <a:t> function once after specify  time completed </a:t>
            </a:r>
            <a:endParaRPr lang="en-IN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sym typeface="Wingdings" pitchFamily="2" charset="2"/>
              </a:rPr>
              <a:t>SYNTAX : -  </a:t>
            </a:r>
            <a:r>
              <a:rPr lang="en-IN" dirty="0" err="1" smtClean="0">
                <a:sym typeface="Wingdings" pitchFamily="2" charset="2"/>
              </a:rPr>
              <a:t>setTimeout</a:t>
            </a:r>
            <a:r>
              <a:rPr lang="en-IN" dirty="0" smtClean="0">
                <a:sym typeface="Wingdings" pitchFamily="2" charset="2"/>
              </a:rPr>
              <a:t>(function , delay ) 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708920"/>
            <a:ext cx="7704856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Let counter = 0 ;</a:t>
            </a:r>
          </a:p>
          <a:p>
            <a:r>
              <a:rPr lang="en-IN" dirty="0" err="1" smtClean="0"/>
              <a:t>setTimeout</a:t>
            </a:r>
            <a:r>
              <a:rPr lang="en-IN" dirty="0" smtClean="0"/>
              <a:t>( function() { </a:t>
            </a:r>
          </a:p>
          <a:p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console.log(“time up “);</a:t>
            </a:r>
          </a:p>
          <a:p>
            <a:endParaRPr lang="en-IN" dirty="0" smtClean="0"/>
          </a:p>
          <a:p>
            <a:r>
              <a:rPr lang="en-IN" dirty="0" smtClean="0"/>
              <a:t>} , 5000) ;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4797152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This </a:t>
            </a:r>
            <a:r>
              <a:rPr lang="en-IN" dirty="0" err="1" smtClean="0"/>
              <a:t>callback</a:t>
            </a:r>
            <a:r>
              <a:rPr lang="en-IN" dirty="0" smtClean="0"/>
              <a:t> function  run  once after  delay</a:t>
            </a:r>
          </a:p>
          <a:p>
            <a:pPr>
              <a:buFont typeface="Arial" pitchFamily="34" charset="0"/>
              <a:buChar char="•"/>
            </a:pPr>
            <a:r>
              <a:rPr lang="en-IN" dirty="0" err="1" smtClean="0"/>
              <a:t>setTimeout</a:t>
            </a:r>
            <a:r>
              <a:rPr lang="en-IN" dirty="0" smtClean="0"/>
              <a:t> return a unique id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5968" y="701080"/>
            <a:ext cx="7704856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i="1" u="sng" dirty="0" err="1" smtClean="0"/>
              <a:t>clearTimeout</a:t>
            </a:r>
            <a:r>
              <a:rPr lang="en-IN" sz="2000" b="1" i="1" u="sng" dirty="0" smtClean="0"/>
              <a:t>() : </a:t>
            </a:r>
            <a:r>
              <a:rPr lang="en-IN" sz="2000" b="1" i="1" u="sng" dirty="0" smtClean="0">
                <a:sym typeface="Wingdings" pitchFamily="2" charset="2"/>
              </a:rPr>
              <a:t>  </a:t>
            </a:r>
            <a:endParaRPr lang="en-IN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sym typeface="Wingdings" pitchFamily="2" charset="2"/>
              </a:rPr>
              <a:t>It cancel </a:t>
            </a:r>
            <a:r>
              <a:rPr lang="en-IN" dirty="0" err="1" smtClean="0">
                <a:sym typeface="Wingdings" pitchFamily="2" charset="2"/>
              </a:rPr>
              <a:t>setTimeout</a:t>
            </a:r>
            <a:r>
              <a:rPr lang="en-IN" dirty="0" smtClean="0">
                <a:sym typeface="Wingdings" pitchFamily="2" charset="2"/>
              </a:rPr>
              <a:t>()  before it executes 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ym typeface="Wingdings" pitchFamily="2" charset="2"/>
              </a:rPr>
              <a:t>For this we pass unique id return by </a:t>
            </a:r>
            <a:r>
              <a:rPr lang="en-IN" dirty="0" err="1" smtClean="0">
                <a:sym typeface="Wingdings" pitchFamily="2" charset="2"/>
              </a:rPr>
              <a:t>setTimeout</a:t>
            </a:r>
            <a:r>
              <a:rPr lang="en-IN" dirty="0" smtClean="0">
                <a:sym typeface="Wingdings" pitchFamily="2" charset="2"/>
              </a:rPr>
              <a:t>() as argue </a:t>
            </a:r>
            <a:endParaRPr lang="en-IN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IN" dirty="0" smtClean="0">
                <a:sym typeface="Wingdings" pitchFamily="2" charset="2"/>
              </a:rPr>
              <a:t>SYNTAX : -  </a:t>
            </a:r>
            <a:r>
              <a:rPr lang="en-IN" dirty="0" err="1" smtClean="0">
                <a:sym typeface="Wingdings" pitchFamily="2" charset="2"/>
              </a:rPr>
              <a:t>clearTimeout</a:t>
            </a:r>
            <a:r>
              <a:rPr lang="en-IN" dirty="0" smtClean="0">
                <a:sym typeface="Wingdings" pitchFamily="2" charset="2"/>
              </a:rPr>
              <a:t>( </a:t>
            </a:r>
            <a:r>
              <a:rPr lang="en-IN" dirty="0" err="1" smtClean="0">
                <a:sym typeface="Wingdings" pitchFamily="2" charset="2"/>
              </a:rPr>
              <a:t>uniqueid</a:t>
            </a:r>
            <a:r>
              <a:rPr lang="en-IN" dirty="0" smtClean="0">
                <a:sym typeface="Wingdings" pitchFamily="2" charset="2"/>
              </a:rPr>
              <a:t> ) ;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7976" y="2645296"/>
            <a:ext cx="7704856" cy="258532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Let counter = 0 ;</a:t>
            </a:r>
          </a:p>
          <a:p>
            <a:r>
              <a:rPr lang="en-IN" dirty="0" smtClean="0"/>
              <a:t> let  id =  </a:t>
            </a:r>
            <a:r>
              <a:rPr lang="en-IN" dirty="0" err="1" smtClean="0">
                <a:sym typeface="Wingdings" pitchFamily="2" charset="2"/>
              </a:rPr>
              <a:t>setTimeout</a:t>
            </a:r>
            <a:r>
              <a:rPr lang="en-IN" dirty="0" smtClean="0"/>
              <a:t>( </a:t>
            </a:r>
            <a:r>
              <a:rPr lang="en-IN" dirty="0" smtClean="0"/>
              <a:t>function() { </a:t>
            </a:r>
          </a:p>
          <a:p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console.log(“boom”);</a:t>
            </a:r>
          </a:p>
          <a:p>
            <a:endParaRPr lang="en-IN" dirty="0" smtClean="0"/>
          </a:p>
          <a:p>
            <a:r>
              <a:rPr lang="en-IN" dirty="0" smtClean="0"/>
              <a:t>} , 1000) ;</a:t>
            </a:r>
          </a:p>
          <a:p>
            <a:r>
              <a:rPr lang="en-IN" dirty="0" smtClean="0"/>
              <a:t>  </a:t>
            </a:r>
          </a:p>
          <a:p>
            <a:r>
              <a:rPr lang="en-IN" dirty="0" err="1" smtClean="0">
                <a:sym typeface="Wingdings" pitchFamily="2" charset="2"/>
              </a:rPr>
              <a:t>clear</a:t>
            </a:r>
            <a:r>
              <a:rPr lang="en-IN" dirty="0" err="1" smtClean="0">
                <a:sym typeface="Wingdings" pitchFamily="2" charset="2"/>
              </a:rPr>
              <a:t>Timeout</a:t>
            </a:r>
            <a:r>
              <a:rPr lang="en-IN" dirty="0" smtClean="0"/>
              <a:t>(id</a:t>
            </a:r>
            <a:r>
              <a:rPr lang="en-IN" dirty="0" smtClean="0"/>
              <a:t>);</a:t>
            </a:r>
            <a:endParaRPr lang="en-IN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Coding Practice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484784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fun web-based game </a:t>
            </a:r>
            <a:r>
              <a:rPr lang="en-US" dirty="0" smtClean="0"/>
              <a:t>where </a:t>
            </a:r>
            <a:r>
              <a:rPr lang="en-US" dirty="0" smtClean="0"/>
              <a:t>the player has </a:t>
            </a:r>
            <a:r>
              <a:rPr lang="en-US" b="1" dirty="0" smtClean="0"/>
              <a:t>10 seconds</a:t>
            </a:r>
            <a:r>
              <a:rPr lang="en-US" dirty="0" smtClean="0"/>
              <a:t> to tap a red circle as many times as possible. Each tap increases their score by 1. At the end of 10 seconds, the final score should be displayed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2636912"/>
            <a:ext cx="763284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 red circle will appear on the screen when the player clicks the "Start Game" button.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 timer starts from 0 and counts up to 10 seconds using only </a:t>
            </a:r>
            <a:r>
              <a:rPr lang="en-US" dirty="0" err="1" smtClean="0"/>
              <a:t>setInterval</a:t>
            </a:r>
            <a:r>
              <a:rPr lang="en-US" dirty="0" smtClean="0"/>
              <a:t>().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During this time, the player can click on the circle as many times as possible to increase their score.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When the timer reaches 10, the game ends, the circle disappears, and the user is shown their final score in an alert box.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77768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Flow of Script (How the logic works)</a:t>
            </a:r>
          </a:p>
          <a:p>
            <a:r>
              <a:rPr lang="en-US" b="1" dirty="0" smtClean="0"/>
              <a:t>Initial State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Timer shows Time: 0.</a:t>
            </a:r>
          </a:p>
          <a:p>
            <a:pPr lvl="1"/>
            <a:r>
              <a:rPr lang="en-US" dirty="0" smtClean="0"/>
              <a:t>Score shows Score: 0.</a:t>
            </a:r>
          </a:p>
          <a:p>
            <a:pPr lvl="1"/>
            <a:r>
              <a:rPr lang="en-US" dirty="0" smtClean="0"/>
              <a:t>The red circle is hidden.</a:t>
            </a:r>
          </a:p>
          <a:p>
            <a:pPr lvl="1"/>
            <a:r>
              <a:rPr lang="en-US" dirty="0" smtClean="0"/>
              <a:t>The "Start Game" button is visible.</a:t>
            </a:r>
          </a:p>
          <a:p>
            <a:r>
              <a:rPr lang="en-US" b="1" dirty="0" smtClean="0"/>
              <a:t>When "Start Game" is clicked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Reset score and timer to 0.</a:t>
            </a:r>
          </a:p>
          <a:p>
            <a:pPr lvl="1"/>
            <a:r>
              <a:rPr lang="en-US" dirty="0" smtClean="0"/>
              <a:t>Show the red circle.</a:t>
            </a:r>
          </a:p>
          <a:p>
            <a:pPr lvl="1"/>
            <a:r>
              <a:rPr lang="en-US" dirty="0" smtClean="0"/>
              <a:t>Disable the "Start Game" button.</a:t>
            </a:r>
          </a:p>
          <a:p>
            <a:pPr lvl="1"/>
            <a:r>
              <a:rPr lang="en-US" dirty="0" smtClean="0"/>
              <a:t>Start a </a:t>
            </a:r>
            <a:r>
              <a:rPr lang="en-US" dirty="0" err="1" smtClean="0"/>
              <a:t>setInterval</a:t>
            </a:r>
            <a:r>
              <a:rPr lang="en-US" dirty="0" smtClean="0"/>
              <a:t>() to </a:t>
            </a:r>
            <a:r>
              <a:rPr lang="en-US" b="1" dirty="0" smtClean="0"/>
              <a:t>increment the timer every second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Each time the user clicks the circle, </a:t>
            </a:r>
            <a:r>
              <a:rPr lang="en-US" b="1" dirty="0" smtClean="0"/>
              <a:t>increase the score by 1</a:t>
            </a:r>
            <a:r>
              <a:rPr lang="en-US" dirty="0" smtClean="0"/>
              <a:t> and update it on screen.</a:t>
            </a:r>
          </a:p>
          <a:p>
            <a:r>
              <a:rPr lang="en-US" b="1" dirty="0" smtClean="0"/>
              <a:t>When Timer Reaches 10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clearInterval</a:t>
            </a:r>
            <a:r>
              <a:rPr lang="en-US" dirty="0" smtClean="0"/>
              <a:t>() to stop the timer.</a:t>
            </a:r>
          </a:p>
          <a:p>
            <a:pPr lvl="1"/>
            <a:r>
              <a:rPr lang="en-US" dirty="0" smtClean="0"/>
              <a:t>Hide the red circle.</a:t>
            </a:r>
          </a:p>
          <a:p>
            <a:pPr lvl="1"/>
            <a:r>
              <a:rPr lang="en-US" dirty="0" smtClean="0"/>
              <a:t>Show an alert() with the user’s final score.</a:t>
            </a:r>
          </a:p>
          <a:p>
            <a:pPr lvl="1"/>
            <a:r>
              <a:rPr lang="en-US" dirty="0" smtClean="0"/>
              <a:t>Re-enable the "Start Game" button so the player can play again.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IN" b="1" i="1" dirty="0" smtClean="0"/>
              <a:t>Coding practice-2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8208912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Create a </a:t>
            </a:r>
            <a:r>
              <a:rPr lang="en-US" dirty="0" smtClean="0"/>
              <a:t>Bomb </a:t>
            </a:r>
            <a:r>
              <a:rPr lang="en-US" dirty="0" err="1" smtClean="0"/>
              <a:t>defuser</a:t>
            </a:r>
            <a:r>
              <a:rPr lang="en-US" dirty="0" smtClean="0"/>
              <a:t> game </a:t>
            </a:r>
            <a:r>
              <a:rPr lang="en-US" dirty="0" smtClean="0"/>
              <a:t>using HTML, CSS, and JavaScript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 bomb image and countdown timer will appear when the user clicks "Start".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 random word will be shown on screen, along with the message:</a:t>
            </a:r>
            <a:br>
              <a:rPr lang="en-US" dirty="0" smtClean="0"/>
            </a:br>
            <a:r>
              <a:rPr lang="en-US" dirty="0" smtClean="0"/>
              <a:t>	"</a:t>
            </a:r>
            <a:r>
              <a:rPr lang="en-US" dirty="0" smtClean="0"/>
              <a:t>To defuse the bomb, type this word before time runs out!"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The user must type the word in the input field and click "Submit" before 5 seconds are up.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If they type it correctly in time, show a success message: "Bomb defused!"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If they fail or type it wrong, change the bomb image to fire and show </a:t>
            </a:r>
            <a:r>
              <a:rPr lang="en-US" dirty="0" smtClean="0"/>
              <a:t>"Boom</a:t>
            </a:r>
            <a:r>
              <a:rPr lang="en-US" dirty="0" smtClean="0"/>
              <a:t>! You lose</a:t>
            </a:r>
            <a:r>
              <a:rPr lang="en-US" dirty="0" smtClean="0"/>
              <a:t>.”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620688"/>
            <a:ext cx="5256584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Click </a:t>
            </a:r>
            <a:r>
              <a:rPr lang="en-US" b="1" dirty="0" smtClean="0"/>
              <a:t>Start Game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Timer starts from 5 and counts down every second.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Bomb image is shown.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 random word appears (from a small array).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Input + Submit button becomes visible.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If user clicks Submit </a:t>
            </a:r>
            <a:r>
              <a:rPr lang="en-US" b="1" dirty="0" smtClean="0"/>
              <a:t>within 5 seconds</a:t>
            </a:r>
            <a:r>
              <a:rPr lang="en-US" dirty="0" smtClean="0"/>
              <a:t> and types correctly: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Clear the timeout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Show "Bomb defused!" message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Keep the bomb image or show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If timer ends and word is incorrect or not submitted: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Bomb image changes to fire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Message shows "Boom! You lose."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610</Words>
  <Application>Microsoft Office PowerPoint</Application>
  <PresentationFormat>On-screen Show (4:3)</PresentationFormat>
  <Paragraphs>102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Schedulars</vt:lpstr>
      <vt:lpstr>Schedulars</vt:lpstr>
      <vt:lpstr>Slide 3</vt:lpstr>
      <vt:lpstr>Slide 4</vt:lpstr>
      <vt:lpstr>Slide 5</vt:lpstr>
      <vt:lpstr>Coding Practice</vt:lpstr>
      <vt:lpstr>Slide 7</vt:lpstr>
      <vt:lpstr>Coding practice-2</vt:lpstr>
      <vt:lpstr>Slide 9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18</cp:revision>
  <dcterms:created xsi:type="dcterms:W3CDTF">2025-07-11T15:34:22Z</dcterms:created>
  <dcterms:modified xsi:type="dcterms:W3CDTF">2025-07-12T05:16:52Z</dcterms:modified>
</cp:coreProperties>
</file>